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0" r:id="rId6"/>
    <p:sldId id="259" r:id="rId7"/>
    <p:sldId id="264" r:id="rId8"/>
    <p:sldId id="258" r:id="rId9"/>
    <p:sldId id="262" r:id="rId10"/>
    <p:sldId id="265" r:id="rId11"/>
    <p:sldId id="261" r:id="rId12"/>
    <p:sldId id="269" r:id="rId13"/>
    <p:sldId id="266" r:id="rId14"/>
    <p:sldId id="263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A9334AC1-C731-417C-8C32-D8B37A7B34EE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D3E44C32-B8D7-4902-8280-4315F2E15F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90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2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4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54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1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3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5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4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1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AC1-C731-417C-8C32-D8B37A7B34EE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44C32-B8D7-4902-8280-4315F2E15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6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A9334AC1-C731-417C-8C32-D8B37A7B34EE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D3E44C32-B8D7-4902-8280-4315F2E15F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817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74EF11C8-0655-4777-991F-43D5924A6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5" y="4539655"/>
            <a:ext cx="8958262" cy="1981201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encil" panose="040409050D0802020404" pitchFamily="82" charset="0"/>
              </a:rPr>
              <a:t>TEC1001 </a:t>
            </a:r>
            <a:br>
              <a:rPr lang="en-US" dirty="0"/>
            </a:br>
            <a:r>
              <a:rPr lang="en-US" dirty="0"/>
              <a:t>Media and Information Technology</a:t>
            </a:r>
          </a:p>
        </p:txBody>
      </p:sp>
      <p:sp>
        <p:nvSpPr>
          <p:cNvPr id="5" name="ชื่อเรื่องรอง 4">
            <a:extLst>
              <a:ext uri="{FF2B5EF4-FFF2-40B4-BE49-F238E27FC236}">
                <a16:creationId xmlns:a16="http://schemas.microsoft.com/office/drawing/2014/main" id="{42E3C431-C332-4281-8A71-F2FBCDF14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4314825" cy="2097643"/>
          </a:xfrm>
        </p:spPr>
        <p:txBody>
          <a:bodyPr>
            <a:normAutofit/>
          </a:bodyPr>
          <a:lstStyle/>
          <a:p>
            <a:r>
              <a:rPr lang="th-TH" sz="4000" b="1" dirty="0"/>
              <a:t>ผศ.บุรินทร์ รุจจนพันธุ์</a:t>
            </a:r>
            <a:endParaRPr lang="en-US" sz="4000" b="1" dirty="0"/>
          </a:p>
          <a:p>
            <a:r>
              <a:rPr lang="en-US" sz="4000" b="1" dirty="0"/>
              <a:t>facebook.com/</a:t>
            </a:r>
            <a:r>
              <a:rPr lang="en-US" sz="4000" b="1" dirty="0" err="1"/>
              <a:t>ajburin</a:t>
            </a:r>
            <a:endParaRPr lang="en-US" sz="4000" b="1" dirty="0"/>
          </a:p>
          <a:p>
            <a:r>
              <a:rPr lang="en-US" sz="4000" b="1" dirty="0"/>
              <a:t>burin_ruj@nation.ac.th</a:t>
            </a:r>
          </a:p>
        </p:txBody>
      </p:sp>
      <p:pic>
        <p:nvPicPr>
          <p:cNvPr id="1026" name="Picture 2" descr="Image may contain: 1 person">
            <a:extLst>
              <a:ext uri="{FF2B5EF4-FFF2-40B4-BE49-F238E27FC236}">
                <a16:creationId xmlns:a16="http://schemas.microsoft.com/office/drawing/2014/main" id="{5A2D548A-3F70-479E-9E47-5958F549C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203218"/>
            <a:ext cx="5172075" cy="5254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1C8F25CB-5027-4312-B946-49E6A8129108}"/>
              </a:ext>
            </a:extLst>
          </p:cNvPr>
          <p:cNvSpPr txBox="1"/>
          <p:nvPr/>
        </p:nvSpPr>
        <p:spPr>
          <a:xfrm>
            <a:off x="276225" y="6372226"/>
            <a:ext cx="8782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https://drive.google.com/drive/folders/1qo4GswaI-Ktg5M5r5lHj3_BIZ-GHTa2k?usp=sharing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42FC954B-A7AD-4171-82C5-709D23954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409" y="2257226"/>
            <a:ext cx="2503817" cy="2282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ntu_song_2555">
            <a:hlinkClick r:id="" action="ppaction://media"/>
            <a:extLst>
              <a:ext uri="{FF2B5EF4-FFF2-40B4-BE49-F238E27FC236}">
                <a16:creationId xmlns:a16="http://schemas.microsoft.com/office/drawing/2014/main" id="{15B793B0-3DD2-4968-98D4-37C00E3DC6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67175" y="203218"/>
            <a:ext cx="609600" cy="609600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16D5B22D-8844-4362-81AF-337810799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0410" y="2562225"/>
            <a:ext cx="2110315" cy="126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cover photo, Image may contain: 1 person">
            <a:extLst>
              <a:ext uri="{FF2B5EF4-FFF2-40B4-BE49-F238E27FC236}">
                <a16:creationId xmlns:a16="http://schemas.microsoft.com/office/drawing/2014/main" id="{DEF1A6A0-A240-40B0-B0A0-15AC8DD670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t="34444" r="6874" b="30139"/>
          <a:stretch/>
        </p:blipFill>
        <p:spPr bwMode="auto">
          <a:xfrm>
            <a:off x="3690410" y="3822424"/>
            <a:ext cx="5177365" cy="1673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733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0D2788-9101-4DA6-85AF-BD061CDE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4" y="18255"/>
            <a:ext cx="8886825" cy="1325563"/>
          </a:xfrm>
        </p:spPr>
        <p:txBody>
          <a:bodyPr>
            <a:normAutofit/>
          </a:bodyPr>
          <a:lstStyle/>
          <a:p>
            <a:r>
              <a:rPr lang="th-TH" sz="8000" dirty="0"/>
              <a:t>คำอธิบายรายวิชา</a:t>
            </a:r>
            <a:endParaRPr lang="en-US" sz="80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8854339-C989-4551-8211-E48B5DCBD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1" y="1085849"/>
            <a:ext cx="8639173" cy="5534025"/>
          </a:xfrm>
        </p:spPr>
        <p:txBody>
          <a:bodyPr>
            <a:normAutofit lnSpcReduction="10000"/>
          </a:bodyPr>
          <a:lstStyle/>
          <a:p>
            <a:pPr marL="0" indent="0" algn="thaiDist">
              <a:buNone/>
            </a:pPr>
            <a:r>
              <a:rPr lang="th-TH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"ศึกษาความหมายและหลักการของเทคโนโลยีการสื่อสาร </a:t>
            </a:r>
            <a:r>
              <a:rPr lang="th-TH" sz="5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ความรู้เบื้องต้นทางเทคโนโลยีสารสนเทศ </a:t>
            </a:r>
            <a:r>
              <a:rPr lang="th-TH" sz="5400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การประยุกต์ใช้เทคโนโลยีเพื่อการติดต่อสื่อสาร </a:t>
            </a:r>
            <a:r>
              <a:rPr lang="th-TH" sz="5400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การศึกษาและนำไปใช้เชิงพาณิชย์ </a:t>
            </a:r>
            <a:r>
              <a:rPr lang="th-TH" sz="54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ประเภทของระบบสารสนเทศ</a:t>
            </a:r>
            <a:r>
              <a:rPr lang="th-TH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54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การสืบค้นข้อมูล </a:t>
            </a:r>
            <a:r>
              <a:rPr lang="th-TH" sz="5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ระบบฐานข้อมูลเบื้องต้น</a:t>
            </a:r>
            <a:r>
              <a:rPr lang="th-TH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54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ระบบสำนักงานอัตโนมัติ </a:t>
            </a:r>
            <a:r>
              <a:rPr lang="th-TH" sz="5400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ความปลอดภัยและจริยธรรมในการใช้งานเทคโนโลยีสารสนเทศ</a:t>
            </a:r>
            <a:r>
              <a:rPr lang="th-TH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endParaRPr lang="en-US" sz="5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6870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034369C-EA72-4B3F-A9F8-AF133A246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4201</a:t>
            </a:r>
          </a:p>
        </p:txBody>
      </p:sp>
      <p:pic>
        <p:nvPicPr>
          <p:cNvPr id="2050" name="Picture 2" descr="Image may contain: one or more people and people sitting">
            <a:extLst>
              <a:ext uri="{FF2B5EF4-FFF2-40B4-BE49-F238E27FC236}">
                <a16:creationId xmlns:a16="http://schemas.microsoft.com/office/drawing/2014/main" id="{FD15162B-5822-4C3A-80A8-2401B1AA32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87" y="1533525"/>
            <a:ext cx="6694114" cy="4959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may contain: 8 people">
            <a:extLst>
              <a:ext uri="{FF2B5EF4-FFF2-40B4-BE49-F238E27FC236}">
                <a16:creationId xmlns:a16="http://schemas.microsoft.com/office/drawing/2014/main" id="{99078095-47CE-4AD2-9C3A-3522E7299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5" y="495299"/>
            <a:ext cx="4953000" cy="41814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57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8AB12F5-8126-4B0B-AFF7-DE961E8D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Laboratory #1</a:t>
            </a:r>
          </a:p>
        </p:txBody>
      </p:sp>
      <p:pic>
        <p:nvPicPr>
          <p:cNvPr id="3074" name="Picture 2" descr="Image may contain: 2 people">
            <a:extLst>
              <a:ext uri="{FF2B5EF4-FFF2-40B4-BE49-F238E27FC236}">
                <a16:creationId xmlns:a16="http://schemas.microsoft.com/office/drawing/2014/main" id="{34408FA2-F780-4D8E-BD85-E99A79A519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47" y="252016"/>
            <a:ext cx="3536953" cy="2624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may contain: 9 people, including Nueng SP, Natthapat Kummoon, Nick Suriya and Wachirasak Kung, people smiling, people sitting">
            <a:extLst>
              <a:ext uri="{FF2B5EF4-FFF2-40B4-BE49-F238E27FC236}">
                <a16:creationId xmlns:a16="http://schemas.microsoft.com/office/drawing/2014/main" id="{9E192C7D-8C06-4CF4-B512-246FC5E70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956593"/>
            <a:ext cx="5781676" cy="4536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may contain: Kawinthara Yapok, smiling, sitting, screen, office, table and indoor">
            <a:extLst>
              <a:ext uri="{FF2B5EF4-FFF2-40B4-BE49-F238E27FC236}">
                <a16:creationId xmlns:a16="http://schemas.microsoft.com/office/drawing/2014/main" id="{506FCF47-FDBE-4746-9731-97C47F596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34152" y="3189683"/>
            <a:ext cx="2381248" cy="2070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366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68279BF-8BF5-4E77-9B8E-C50970D61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 group</a:t>
            </a:r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955B608E-4C65-4A3B-BD0D-BFB3461BA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7362" y="1322382"/>
            <a:ext cx="5629275" cy="5330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0485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686F250-F354-496A-9AFA-8C86E6FA1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ntu-cyberu.xtrathai.com</a:t>
            </a:r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358B361E-D46A-47EE-B139-BB6B78B7C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371600"/>
            <a:ext cx="7886700" cy="5121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726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67F0142-F9D7-4576-8AE5-EE5E67E6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Powerpoint</a:t>
            </a:r>
            <a:r>
              <a:rPr lang="en-US" dirty="0"/>
              <a:t> Slide – 15 </a:t>
            </a:r>
            <a:r>
              <a:rPr lang="th-TH" dirty="0"/>
              <a:t>หน่วยการเรียนรู้</a:t>
            </a:r>
            <a:endParaRPr lang="en-US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:a16="http://schemas.microsoft.com/office/drawing/2014/main" id="{53A24101-7A80-4934-8490-64C704151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2125" y="1433701"/>
            <a:ext cx="5190843" cy="4743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571E772-65A1-4538-8686-540A764A6DC6}"/>
              </a:ext>
            </a:extLst>
          </p:cNvPr>
          <p:cNvSpPr txBox="1"/>
          <p:nvPr/>
        </p:nvSpPr>
        <p:spPr>
          <a:xfrm>
            <a:off x="628650" y="6311899"/>
            <a:ext cx="82010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https://drive.google.com/drive/folders/1SgguGoQrf1usXstRDCWekux6JBO8BqtC?usp=sharing</a:t>
            </a:r>
          </a:p>
        </p:txBody>
      </p:sp>
    </p:spTree>
    <p:extLst>
      <p:ext uri="{BB962C8B-B14F-4D97-AF65-F5344CB8AC3E}">
        <p14:creationId xmlns:p14="http://schemas.microsoft.com/office/powerpoint/2010/main" val="1664885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07D5FE3-AEAD-4E59-8D12-628A081A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thaiall.com/</a:t>
            </a:r>
            <a:r>
              <a:rPr lang="en-US" dirty="0" err="1"/>
              <a:t>tec</a:t>
            </a:r>
            <a:endParaRPr lang="en-US" dirty="0"/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F995B8DD-056C-42C0-985E-FAFCA7CE8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884" y="1362075"/>
            <a:ext cx="7998231" cy="5210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8730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B3ED229-4FDE-4334-8497-5FAA289C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class.nation.ac.th (Moodle)</a:t>
            </a:r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950FA4EB-3ACB-40F4-8EF3-DCE5A792E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343" y="1452564"/>
            <a:ext cx="3679395" cy="5050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8EEA400-4C68-4DD0-AAE2-3A7C7E826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264" y="2368139"/>
            <a:ext cx="3937193" cy="3260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19023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4C8F799-1794-436E-87D4-E324C7653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Markdown </a:t>
            </a:r>
            <a:r>
              <a:rPr lang="en-US" sz="3600" b="1" dirty="0"/>
              <a:t>https://www.thaiall.com/md/tec_all/1</a:t>
            </a:r>
            <a:endParaRPr lang="en-US" b="1" dirty="0"/>
          </a:p>
        </p:txBody>
      </p:sp>
      <p:pic>
        <p:nvPicPr>
          <p:cNvPr id="7" name="ตัวแทนเนื้อหา 6">
            <a:extLst>
              <a:ext uri="{FF2B5EF4-FFF2-40B4-BE49-F238E27FC236}">
                <a16:creationId xmlns:a16="http://schemas.microsoft.com/office/drawing/2014/main" id="{F3278BDC-FFCF-46DA-B750-A86D910A2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7308" y="1641474"/>
            <a:ext cx="6329384" cy="485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766465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E29D77-04DC-4AB6-B9E3-EECDEA79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79F985CC-F1FD-4DE5-B01C-A699F3F42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469" y="1339849"/>
            <a:ext cx="5514987" cy="5248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24A5A3B-E5A1-483F-93E7-A53A062E1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76887">
            <a:off x="5202944" y="2601339"/>
            <a:ext cx="3468301" cy="3022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49415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B224377-A808-4B29-B4DB-FB8CC8AF6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Doramon</a:t>
            </a:r>
            <a:r>
              <a:rPr lang="en-US" dirty="0"/>
              <a:t> – Shape in </a:t>
            </a:r>
            <a:r>
              <a:rPr lang="en-US" dirty="0" err="1"/>
              <a:t>Powerpoint</a:t>
            </a:r>
            <a:endParaRPr lang="en-US" dirty="0"/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D00BA156-D86F-4FD0-8B60-3CA2D3D33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662" y="3057525"/>
            <a:ext cx="4772025" cy="3310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Image may contain: 1 person, text">
            <a:extLst>
              <a:ext uri="{FF2B5EF4-FFF2-40B4-BE49-F238E27FC236}">
                <a16:creationId xmlns:a16="http://schemas.microsoft.com/office/drawing/2014/main" id="{C9B8B23A-EE1C-4529-B410-931394361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0539">
            <a:off x="4410075" y="1370796"/>
            <a:ext cx="3810000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may contain: 1 person">
            <a:extLst>
              <a:ext uri="{FF2B5EF4-FFF2-40B4-BE49-F238E27FC236}">
                <a16:creationId xmlns:a16="http://schemas.microsoft.com/office/drawing/2014/main" id="{C1527BBD-C3F1-43EB-9E2F-6E6FD9ED2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5128">
            <a:off x="5457823" y="3359149"/>
            <a:ext cx="3000375" cy="3000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2636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303BFB-D6D6-4B61-B98C-97488B82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thaiabc.wordpress.com</a:t>
            </a:r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FD2879EE-E3B0-433A-8A58-BB30D6C1A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8714" y="1482724"/>
            <a:ext cx="5284405" cy="4667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6113E8E8-04C9-411D-A570-B642AF2196A4}"/>
              </a:ext>
            </a:extLst>
          </p:cNvPr>
          <p:cNvSpPr txBox="1">
            <a:spLocks/>
          </p:cNvSpPr>
          <p:nvPr/>
        </p:nvSpPr>
        <p:spPr>
          <a:xfrm>
            <a:off x="381000" y="4403726"/>
            <a:ext cx="7505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en-US" sz="5400" dirty="0">
                <a:latin typeface="Stencil" panose="040409050D0802020404" pitchFamily="82" charset="0"/>
              </a:rPr>
              <a:t>Story Telling</a:t>
            </a:r>
          </a:p>
        </p:txBody>
      </p:sp>
    </p:spTree>
    <p:extLst>
      <p:ext uri="{BB962C8B-B14F-4D97-AF65-F5344CB8AC3E}">
        <p14:creationId xmlns:p14="http://schemas.microsoft.com/office/powerpoint/2010/main" val="828262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04875F2-61C9-462A-B3A7-B069F273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Playlist </a:t>
            </a:r>
            <a:r>
              <a:rPr lang="th-TH" dirty="0"/>
              <a:t>ที่ </a:t>
            </a:r>
            <a:r>
              <a:rPr lang="en-US" dirty="0"/>
              <a:t>thaiall.com/</a:t>
            </a:r>
            <a:r>
              <a:rPr lang="en-US" dirty="0" err="1"/>
              <a:t>vdoteach</a:t>
            </a:r>
            <a:endParaRPr lang="en-US" dirty="0"/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:a16="http://schemas.microsoft.com/office/drawing/2014/main" id="{4D6ACFEE-79DA-4954-BB65-243DA7209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7647" y="1292225"/>
            <a:ext cx="5848706" cy="530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6896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C6B855-CD2D-4677-B27F-A04F8495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365126"/>
            <a:ext cx="8258175" cy="132556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122" name="Picture 2" descr="ความเป็นพลเมืองดิจิทัล">
            <a:extLst>
              <a:ext uri="{FF2B5EF4-FFF2-40B4-BE49-F238E27FC236}">
                <a16:creationId xmlns:a16="http://schemas.microsoft.com/office/drawing/2014/main" id="{082B5188-7661-4393-B9CB-721137B25C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379" y="174052"/>
            <a:ext cx="6394046" cy="651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816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183</Words>
  <Application>Microsoft Office PowerPoint</Application>
  <PresentationFormat>นำเสนอทางหน้าจอ (4:3)</PresentationFormat>
  <Paragraphs>22</Paragraphs>
  <Slides>15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20" baseType="lpstr">
      <vt:lpstr>Arial</vt:lpstr>
      <vt:lpstr>Calibri</vt:lpstr>
      <vt:lpstr>Stencil</vt:lpstr>
      <vt:lpstr>TH SarabunPSK</vt:lpstr>
      <vt:lpstr>ธีมของ Office</vt:lpstr>
      <vt:lpstr>TEC1001  Media and Information Technology</vt:lpstr>
      <vt:lpstr>คำอธิบายรายวิชา</vt:lpstr>
      <vt:lpstr>4201</vt:lpstr>
      <vt:lpstr>Laboratory #1</vt:lpstr>
      <vt:lpstr>Facebook group</vt:lpstr>
      <vt:lpstr>ntu-cyberu.xtrathai.com</vt:lpstr>
      <vt:lpstr>Powerpoint Slide – 15 หน่วยการเรียนรู้</vt:lpstr>
      <vt:lpstr>thaiall.com/tec</vt:lpstr>
      <vt:lpstr>class.nation.ac.th (Moodle)</vt:lpstr>
      <vt:lpstr>Markdown https://www.thaiall.com/md/tec_all/1</vt:lpstr>
      <vt:lpstr>Assignment</vt:lpstr>
      <vt:lpstr>Doramon – Shape in Powerpoint</vt:lpstr>
      <vt:lpstr>thaiabc.wordpress.com</vt:lpstr>
      <vt:lpstr>Playlist ที่ thaiall.com/vdoteach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18</cp:revision>
  <dcterms:created xsi:type="dcterms:W3CDTF">2020-08-07T07:38:24Z</dcterms:created>
  <dcterms:modified xsi:type="dcterms:W3CDTF">2020-08-07T09:19:19Z</dcterms:modified>
</cp:coreProperties>
</file>