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929" r:id="rId2"/>
    <p:sldId id="1028" r:id="rId3"/>
    <p:sldId id="1038" r:id="rId4"/>
    <p:sldId id="1035" r:id="rId5"/>
    <p:sldId id="1036" r:id="rId6"/>
    <p:sldId id="1037" r:id="rId7"/>
    <p:sldId id="1034" r:id="rId8"/>
    <p:sldId id="1033" r:id="rId9"/>
    <p:sldId id="1032" r:id="rId10"/>
    <p:sldId id="1031" r:id="rId11"/>
    <p:sldId id="1030" r:id="rId12"/>
    <p:sldId id="1029" r:id="rId13"/>
    <p:sldId id="1039" r:id="rId14"/>
    <p:sldId id="1040" r:id="rId15"/>
    <p:sldId id="1041" r:id="rId16"/>
    <p:sldId id="1042" r:id="rId17"/>
    <p:sldId id="1043" r:id="rId18"/>
    <p:sldId id="1044" r:id="rId19"/>
    <p:sldId id="1045" r:id="rId20"/>
    <p:sldId id="1046" r:id="rId21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7" autoAdjust="0"/>
  </p:normalViewPr>
  <p:slideViewPr>
    <p:cSldViewPr>
      <p:cViewPr>
        <p:scale>
          <a:sx n="50" d="100"/>
          <a:sy n="50" d="100"/>
        </p:scale>
        <p:origin x="-108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29615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600" b="1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XAMPP </a:t>
            </a:r>
            <a:r>
              <a:rPr lang="en-US" dirty="0" smtClean="0"/>
              <a:t>is webhosting for windows</a:t>
            </a:r>
          </a:p>
          <a:p>
            <a:r>
              <a:rPr lang="en-US" dirty="0" smtClean="0"/>
              <a:t>- Apache : HTTPD for Web Server</a:t>
            </a:r>
          </a:p>
          <a:p>
            <a:r>
              <a:rPr lang="en-US" dirty="0" smtClean="0"/>
              <a:t>- MySQL : Database Server</a:t>
            </a:r>
            <a:endParaRPr lang="en-US" dirty="0" smtClean="0"/>
          </a:p>
          <a:p>
            <a:r>
              <a:rPr lang="en-US" dirty="0" smtClean="0"/>
              <a:t>- PHP : Interpreter</a:t>
            </a:r>
            <a:endParaRPr lang="en-US" dirty="0"/>
          </a:p>
          <a:p>
            <a:r>
              <a:rPr lang="en-US" dirty="0" smtClean="0"/>
              <a:t>- </a:t>
            </a:r>
            <a:r>
              <a:rPr lang="en-US" dirty="0" err="1" smtClean="0"/>
              <a:t>PHPMyAdmin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Filezilla</a:t>
            </a:r>
            <a:r>
              <a:rPr lang="en-US" dirty="0" smtClean="0"/>
              <a:t> : FTP Server</a:t>
            </a:r>
            <a:endParaRPr lang="en-US" dirty="0" smtClean="0"/>
          </a:p>
          <a:p>
            <a:r>
              <a:rPr lang="en-US" dirty="0" smtClean="0"/>
              <a:t>- Mercury : Mail Server</a:t>
            </a:r>
          </a:p>
          <a:p>
            <a:r>
              <a:rPr lang="en-US" dirty="0" smtClean="0"/>
              <a:t>- Tomcat : Java Server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 smtClean="0"/>
              <a:t>://www.thaiall.com/php5/xampp</a:t>
            </a:r>
          </a:p>
          <a:p>
            <a:r>
              <a:rPr lang="en-US" dirty="0" smtClean="0"/>
              <a:t>Update : August 23,2012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01_xampp_website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02_xampp_for_windows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03_download_installer_1.8.0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0"/>
            <a:ext cx="7239000" cy="542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04_install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04900"/>
            <a:ext cx="7467600" cy="560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05_select_apache_mysql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181100"/>
            <a:ext cx="7366000" cy="552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06_install_finish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143000"/>
            <a:ext cx="73406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07_control_panel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32700" cy="572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08_iis_stop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09_no_httpd_service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10_start_apache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990600"/>
            <a:ext cx="7645400" cy="573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11_no_mysql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2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12_mysql_no_password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9962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13_9116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066800"/>
            <a:ext cx="7518400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4442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14_htdocs_index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0" y="1066800"/>
            <a:ext cx="7518400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2440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15_short_open_tag_in_php_ini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518400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7820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16_restart_apache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1066800"/>
            <a:ext cx="7416800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02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17_mysql_query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1066800"/>
            <a:ext cx="7416800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5466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18_phpmyadmin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73152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8525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19_desktop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066800"/>
            <a:ext cx="7442200" cy="558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2153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9023</TotalTime>
  <Words>90</Words>
  <Application>Microsoft Office PowerPoint</Application>
  <PresentationFormat>On-screen Show (4:3)</PresentationFormat>
  <Paragraphs>56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Contemporary Portrait</vt:lpstr>
      <vt:lpstr>PHP</vt:lpstr>
      <vt:lpstr>01_xampp_website</vt:lpstr>
      <vt:lpstr>02_xampp_for_windows</vt:lpstr>
      <vt:lpstr>03_download_installer_1.8.0</vt:lpstr>
      <vt:lpstr>04_install</vt:lpstr>
      <vt:lpstr>05_select_apache_mysql</vt:lpstr>
      <vt:lpstr>06_install_finish</vt:lpstr>
      <vt:lpstr>07_control_panel</vt:lpstr>
      <vt:lpstr>08_iis_stop</vt:lpstr>
      <vt:lpstr>09_no_httpd_service</vt:lpstr>
      <vt:lpstr>10_start_apache </vt:lpstr>
      <vt:lpstr>11_no_mysql  </vt:lpstr>
      <vt:lpstr>12_mysql_no_password</vt:lpstr>
      <vt:lpstr>13_9116</vt:lpstr>
      <vt:lpstr>14_htdocs_index</vt:lpstr>
      <vt:lpstr>15_short_open_tag_in_php_ini</vt:lpstr>
      <vt:lpstr>16_restart_apache</vt:lpstr>
      <vt:lpstr>17_mysql_query</vt:lpstr>
      <vt:lpstr>18_phpmyadmin </vt:lpstr>
      <vt:lpstr>19_desktop 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552</cp:revision>
  <dcterms:created xsi:type="dcterms:W3CDTF">1999-04-29T15:31:00Z</dcterms:created>
  <dcterms:modified xsi:type="dcterms:W3CDTF">2012-08-23T13:10:08Z</dcterms:modified>
</cp:coreProperties>
</file>