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7"/>
  </p:notesMasterIdLst>
  <p:handoutMasterIdLst>
    <p:handoutMasterId r:id="rId28"/>
  </p:handoutMasterIdLst>
  <p:sldIdLst>
    <p:sldId id="929" r:id="rId2"/>
    <p:sldId id="1028" r:id="rId3"/>
    <p:sldId id="1029" r:id="rId4"/>
    <p:sldId id="1030" r:id="rId5"/>
    <p:sldId id="1031" r:id="rId6"/>
    <p:sldId id="1032" r:id="rId7"/>
    <p:sldId id="1033" r:id="rId8"/>
    <p:sldId id="1034" r:id="rId9"/>
    <p:sldId id="1035" r:id="rId10"/>
    <p:sldId id="1036" r:id="rId11"/>
    <p:sldId id="1037" r:id="rId12"/>
    <p:sldId id="1038" r:id="rId13"/>
    <p:sldId id="1039" r:id="rId14"/>
    <p:sldId id="1040" r:id="rId15"/>
    <p:sldId id="1041" r:id="rId16"/>
    <p:sldId id="1042" r:id="rId17"/>
    <p:sldId id="1043" r:id="rId18"/>
    <p:sldId id="1044" r:id="rId19"/>
    <p:sldId id="1045" r:id="rId20"/>
    <p:sldId id="1046" r:id="rId21"/>
    <p:sldId id="1047" r:id="rId22"/>
    <p:sldId id="1048" r:id="rId23"/>
    <p:sldId id="1049" r:id="rId24"/>
    <p:sldId id="1050" r:id="rId25"/>
    <p:sldId id="1051" r:id="rId26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07" autoAdjust="0"/>
  </p:normalViewPr>
  <p:slideViewPr>
    <p:cSldViewPr>
      <p:cViewPr>
        <p:scale>
          <a:sx n="50" d="100"/>
          <a:sy n="50" d="100"/>
        </p:scale>
        <p:origin x="-1086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freewebhostingarea.com</a:t>
            </a:r>
          </a:p>
          <a:p>
            <a:r>
              <a:rPr lang="en-US" dirty="0" smtClean="0"/>
              <a:t>- Service free webhosting</a:t>
            </a:r>
          </a:p>
          <a:p>
            <a:r>
              <a:rPr lang="en-US" dirty="0" smtClean="0"/>
              <a:t>- </a:t>
            </a:r>
            <a:r>
              <a:rPr lang="en-US" dirty="0" err="1" smtClean="0"/>
              <a:t>Ueuo</a:t>
            </a:r>
            <a:r>
              <a:rPr lang="en-US" dirty="0" smtClean="0"/>
              <a:t> is one of many server</a:t>
            </a:r>
            <a:endParaRPr lang="en-US" dirty="0"/>
          </a:p>
          <a:p>
            <a:r>
              <a:rPr lang="en-US" dirty="0" smtClean="0"/>
              <a:t>- MySQL</a:t>
            </a:r>
          </a:p>
          <a:p>
            <a:r>
              <a:rPr lang="en-US" dirty="0" smtClean="0"/>
              <a:t>- PHP</a:t>
            </a:r>
          </a:p>
          <a:p>
            <a:r>
              <a:rPr lang="en-US" dirty="0" smtClean="0"/>
              <a:t>- Linux Server</a:t>
            </a:r>
          </a:p>
          <a:p>
            <a:r>
              <a:rPr lang="en-US" dirty="0" smtClean="0"/>
              <a:t>- Automatic Unzip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http://www.freewebhostingarea.com</a:t>
            </a:r>
          </a:p>
          <a:p>
            <a:r>
              <a:rPr lang="en-US" dirty="0" smtClean="0"/>
              <a:t>http://thaiabc.ueuo.com</a:t>
            </a:r>
          </a:p>
          <a:p>
            <a:r>
              <a:rPr lang="en-US" dirty="0" smtClean="0"/>
              <a:t>http://www.thaiall.com/php5/ueuo</a:t>
            </a:r>
          </a:p>
          <a:p>
            <a:r>
              <a:rPr lang="en-US" dirty="0" smtClean="0"/>
              <a:t>Updated : August 23,2012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01_open_freewebhostingarea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47737"/>
            <a:ext cx="7677150" cy="5757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01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02_create_account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76300"/>
            <a:ext cx="7772400" cy="582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7052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03_create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19150"/>
            <a:ext cx="7848600" cy="588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8182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04_login_page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28700"/>
            <a:ext cx="75438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1854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05_member_area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696200" cy="5772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6731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06_got_mail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7696200" cy="5772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7014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07_read_mail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47750"/>
            <a:ext cx="75438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5237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08_blank_home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731520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0127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09_cmd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9221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10_put_index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066800"/>
            <a:ext cx="7518400" cy="563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3018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11_ls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696200" cy="5772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9348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12_create_db_just_one_click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47750"/>
            <a:ext cx="75438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3559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13_copy_code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7604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14_save_script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75438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2481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15_upload_and_home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75438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7644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16_create_table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47750"/>
            <a:ext cx="7543800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2845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17_postmany.jpg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1095375"/>
            <a:ext cx="7480300" cy="561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2028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18_listall.jpg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5607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19_after_delete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5250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0321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20_file_manager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7155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9469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21_file_listing.jpg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7155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7875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22_upload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19150"/>
            <a:ext cx="7848600" cy="588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2028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23_php_config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7467600" cy="560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56073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24_phpinfo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71550"/>
            <a:ext cx="7645400" cy="5734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03215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9023</TotalTime>
  <Words>90</Words>
  <Application>Microsoft Office PowerPoint</Application>
  <PresentationFormat>On-screen Show (4:3)</PresentationFormat>
  <Paragraphs>66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Contemporary Portrait</vt:lpstr>
      <vt:lpstr>PHP</vt:lpstr>
      <vt:lpstr>01_open_freewebhostingarea </vt:lpstr>
      <vt:lpstr>02_create_account </vt:lpstr>
      <vt:lpstr>03_create </vt:lpstr>
      <vt:lpstr>04_login_page </vt:lpstr>
      <vt:lpstr>05_member_area </vt:lpstr>
      <vt:lpstr>06_got_mail </vt:lpstr>
      <vt:lpstr>07_read_mail </vt:lpstr>
      <vt:lpstr>08_blank_home </vt:lpstr>
      <vt:lpstr>09_cmd</vt:lpstr>
      <vt:lpstr>10_put_index </vt:lpstr>
      <vt:lpstr>11_ls </vt:lpstr>
      <vt:lpstr>12_create_db_just_one_click </vt:lpstr>
      <vt:lpstr>13_copy_code</vt:lpstr>
      <vt:lpstr>14_save_script </vt:lpstr>
      <vt:lpstr>15_upload_and_home </vt:lpstr>
      <vt:lpstr>16_create_table </vt:lpstr>
      <vt:lpstr>17_postmany.jpg</vt:lpstr>
      <vt:lpstr>18_listall.jpg </vt:lpstr>
      <vt:lpstr>19_after_delete</vt:lpstr>
      <vt:lpstr>20_file_manager</vt:lpstr>
      <vt:lpstr>21_file_listing.jpg </vt:lpstr>
      <vt:lpstr>22_upload </vt:lpstr>
      <vt:lpstr>23_php_config </vt:lpstr>
      <vt:lpstr>24_phpinfo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551</cp:revision>
  <dcterms:created xsi:type="dcterms:W3CDTF">1999-04-29T15:31:00Z</dcterms:created>
  <dcterms:modified xsi:type="dcterms:W3CDTF">2012-08-23T13:10:10Z</dcterms:modified>
</cp:coreProperties>
</file>