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929" r:id="rId2"/>
    <p:sldId id="1029" r:id="rId3"/>
    <p:sldId id="1030" r:id="rId4"/>
    <p:sldId id="1031" r:id="rId5"/>
    <p:sldId id="1032" r:id="rId6"/>
    <p:sldId id="1033" r:id="rId7"/>
    <p:sldId id="1034" r:id="rId8"/>
    <p:sldId id="1035" r:id="rId9"/>
    <p:sldId id="1036" r:id="rId10"/>
    <p:sldId id="1028" r:id="rId11"/>
  </p:sldIdLst>
  <p:sldSz cx="9144000" cy="6858000" type="screen4x3"/>
  <p:notesSz cx="6765925" cy="98679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0000"/>
    <a:srgbClr val="99CCFF"/>
    <a:srgbClr val="3399FF"/>
    <a:srgbClr val="3366FF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807" autoAdjust="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C38B0DE-0062-4B93-ADD2-CC2B3B5957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86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687888"/>
            <a:ext cx="4962525" cy="444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คลิกเพื่อแก้ไขลักษณะข้อความหลัก</a:t>
            </a:r>
          </a:p>
          <a:p>
            <a:pPr lvl="1"/>
            <a:r>
              <a:rPr lang="th-TH" noProof="0" smtClean="0"/>
              <a:t>ระดับสอง</a:t>
            </a:r>
          </a:p>
          <a:p>
            <a:pPr lvl="2"/>
            <a:r>
              <a:rPr lang="th-TH" noProof="0" smtClean="0"/>
              <a:t>ระดับสาม</a:t>
            </a:r>
          </a:p>
          <a:p>
            <a:pPr lvl="3"/>
            <a:r>
              <a:rPr lang="th-TH" noProof="0" smtClean="0"/>
              <a:t>ระดับสี่</a:t>
            </a:r>
          </a:p>
          <a:p>
            <a:pPr lvl="4"/>
            <a:r>
              <a:rPr lang="th-TH" noProof="0" smtClean="0"/>
              <a:t>ระดับห้า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fld id="{EF0207CB-FB3B-4159-9C7E-B4B466B12E33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68576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http://www.thaiall.com/article/internet.htm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http://www.techradar.com/news/software/operating-systems/10-best-linux-distros-704584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http://th.wikipedia.org/wiki/%E0%B9%80%E0%B8%88%E0%B9%80%E0%B8%84%E0%B8%A7%E0%B8%B5%E0%B8%A2%E0%B8%A3%E0%B8%B5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3211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7216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noProof="0" smtClean="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04000" y="62293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FC6BA021-BED3-4B15-95A2-326ADB9F9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170992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cs typeface="Angsana New" pitchFamily="18" charset="-34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6860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>
            <a:lvl1pPr marL="0" indent="0">
              <a:buNone/>
              <a:defRPr sz="2000" b="1" baseline="0">
                <a:latin typeface="Courier New" pitchFamily="49" charset="0"/>
                <a:cs typeface="Courier New" pitchFamily="49" charset="0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4711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2775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8950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72866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985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2024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585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1349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6130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0105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0522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aseline="0">
          <a:solidFill>
            <a:schemeClr val="tx2"/>
          </a:solidFill>
          <a:latin typeface="+mn-lt"/>
          <a:ea typeface="+mj-ea"/>
          <a:cs typeface="Angsana New" pitchFamily="18" charset="-34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  <a:cs typeface="TH SarabunPSK" pitchFamily="34" charset="-34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400">
          <a:solidFill>
            <a:schemeClr val="tx1"/>
          </a:solidFill>
          <a:latin typeface="+mn-lt"/>
          <a:cs typeface="TH SarabunPSK" pitchFamily="34" charset="-34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cs typeface="TH SarabunPSK" pitchFamily="34" charset="-34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Requirement for PHP composing</a:t>
            </a:r>
          </a:p>
          <a:p>
            <a:pPr marL="457200" indent="-457200">
              <a:buAutoNum type="arabicPeriod"/>
            </a:pPr>
            <a:r>
              <a:rPr lang="en-US" dirty="0" smtClean="0"/>
              <a:t>Internet</a:t>
            </a:r>
            <a:r>
              <a:rPr lang="en-US" dirty="0" smtClean="0"/>
              <a:t>, Website, Domain Name, IP Address</a:t>
            </a:r>
          </a:p>
          <a:p>
            <a:pPr marL="457200" indent="-457200">
              <a:buAutoNum type="arabicPeriod"/>
            </a:pPr>
            <a:r>
              <a:rPr lang="en-US" dirty="0" smtClean="0"/>
              <a:t>Operating System, Linux, Windows</a:t>
            </a:r>
          </a:p>
          <a:p>
            <a:pPr marL="457200" indent="-457200">
              <a:buAutoNum type="arabicPeriod"/>
            </a:pPr>
            <a:r>
              <a:rPr lang="en-US" dirty="0" smtClean="0"/>
              <a:t>Webhosting, Database, Services</a:t>
            </a:r>
          </a:p>
          <a:p>
            <a:pPr marL="457200" indent="-457200">
              <a:buAutoNum type="arabicPeriod"/>
            </a:pPr>
            <a:r>
              <a:rPr lang="en-US" dirty="0" smtClean="0"/>
              <a:t>HTML</a:t>
            </a:r>
          </a:p>
          <a:p>
            <a:pPr marL="457200" indent="-457200">
              <a:buAutoNum type="arabicPeriod"/>
            </a:pPr>
            <a:r>
              <a:rPr lang="en-US" dirty="0" smtClean="0"/>
              <a:t>Web Design &amp; Color</a:t>
            </a:r>
          </a:p>
          <a:p>
            <a:pPr marL="457200" indent="-457200">
              <a:buAutoNum type="arabicPeriod"/>
            </a:pPr>
            <a:r>
              <a:rPr lang="en-US" dirty="0" smtClean="0"/>
              <a:t>PHP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en-US" dirty="0"/>
              <a:t>Graphic</a:t>
            </a:r>
          </a:p>
          <a:p>
            <a:pPr marL="457200" indent="-457200">
              <a:buAutoNum type="arabicPeriod"/>
            </a:pPr>
            <a:r>
              <a:rPr lang="en-US" dirty="0" smtClean="0"/>
              <a:t>Service Plug-in</a:t>
            </a:r>
          </a:p>
          <a:p>
            <a:pPr marL="457200" indent="-457200">
              <a:buAutoNum type="arabicPeriod"/>
            </a:pPr>
            <a:r>
              <a:rPr lang="en-US" dirty="0" smtClean="0"/>
              <a:t>Advanced Script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Update : August 23,2012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2886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Internet</a:t>
            </a:r>
            <a:r>
              <a:rPr lang="en-US" dirty="0"/>
              <a:t>, Website, Domain Name, IP Address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Internet</a:t>
            </a:r>
          </a:p>
          <a:p>
            <a:r>
              <a:rPr lang="en-US" dirty="0" smtClean="0"/>
              <a:t>	Network</a:t>
            </a:r>
          </a:p>
          <a:p>
            <a:r>
              <a:rPr lang="en-US" dirty="0"/>
              <a:t>	</a:t>
            </a:r>
            <a:r>
              <a:rPr lang="en-US" dirty="0" smtClean="0"/>
              <a:t>LAN</a:t>
            </a:r>
          </a:p>
          <a:p>
            <a:r>
              <a:rPr lang="en-US" dirty="0"/>
              <a:t>	</a:t>
            </a:r>
            <a:r>
              <a:rPr lang="en-US" dirty="0" smtClean="0"/>
              <a:t>Switch, Hub</a:t>
            </a:r>
          </a:p>
          <a:p>
            <a:r>
              <a:rPr lang="en-US" dirty="0"/>
              <a:t>	</a:t>
            </a:r>
            <a:r>
              <a:rPr lang="en-US" dirty="0" smtClean="0"/>
              <a:t>Router</a:t>
            </a:r>
          </a:p>
          <a:p>
            <a:r>
              <a:rPr lang="en-US" dirty="0"/>
              <a:t>	</a:t>
            </a:r>
            <a:r>
              <a:rPr lang="en-US" dirty="0" smtClean="0"/>
              <a:t>ISP = Internet Service Provider</a:t>
            </a:r>
          </a:p>
          <a:p>
            <a:r>
              <a:rPr lang="en-US" dirty="0" smtClean="0"/>
              <a:t>Website</a:t>
            </a:r>
          </a:p>
          <a:p>
            <a:r>
              <a:rPr lang="en-US" dirty="0"/>
              <a:t>	</a:t>
            </a:r>
            <a:r>
              <a:rPr lang="en-US" dirty="0" smtClean="0"/>
              <a:t>homepage</a:t>
            </a:r>
          </a:p>
          <a:p>
            <a:r>
              <a:rPr lang="en-US" dirty="0"/>
              <a:t>	</a:t>
            </a:r>
            <a:r>
              <a:rPr lang="en-US" dirty="0" smtClean="0"/>
              <a:t>webpage</a:t>
            </a:r>
          </a:p>
          <a:p>
            <a:r>
              <a:rPr lang="en-US" dirty="0" smtClean="0"/>
              <a:t>Domain name</a:t>
            </a:r>
          </a:p>
          <a:p>
            <a:r>
              <a:rPr lang="en-US" dirty="0"/>
              <a:t>	</a:t>
            </a:r>
            <a:r>
              <a:rPr lang="en-US" dirty="0" smtClean="0"/>
              <a:t>networksolutions.com</a:t>
            </a:r>
          </a:p>
          <a:p>
            <a:r>
              <a:rPr lang="en-US" dirty="0"/>
              <a:t>	</a:t>
            </a:r>
            <a:r>
              <a:rPr lang="en-US" dirty="0" smtClean="0"/>
              <a:t>godaddy.com</a:t>
            </a:r>
            <a:r>
              <a:rPr lang="en-US" dirty="0"/>
              <a:t>	</a:t>
            </a:r>
            <a:endParaRPr lang="en-US" dirty="0" smtClean="0"/>
          </a:p>
          <a:p>
            <a:r>
              <a:rPr lang="en-US" dirty="0" smtClean="0"/>
              <a:t>IP Address</a:t>
            </a:r>
          </a:p>
          <a:p>
            <a:r>
              <a:rPr lang="en-US" dirty="0"/>
              <a:t>	</a:t>
            </a:r>
            <a:r>
              <a:rPr lang="en-US" dirty="0" smtClean="0"/>
              <a:t>0.0.0.0 -&gt; 255.255.255.255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68996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Operating </a:t>
            </a:r>
            <a:r>
              <a:rPr lang="en-US" dirty="0"/>
              <a:t>System, Linux, Windows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Operating System</a:t>
            </a:r>
          </a:p>
          <a:p>
            <a:r>
              <a:rPr lang="en-US" dirty="0" smtClean="0"/>
              <a:t>	Windows</a:t>
            </a:r>
          </a:p>
          <a:p>
            <a:r>
              <a:rPr lang="en-US" dirty="0" smtClean="0"/>
              <a:t>	Android</a:t>
            </a:r>
          </a:p>
          <a:p>
            <a:r>
              <a:rPr lang="en-US" dirty="0"/>
              <a:t>	</a:t>
            </a:r>
            <a:r>
              <a:rPr lang="en-US" dirty="0" smtClean="0"/>
              <a:t>Symbian</a:t>
            </a:r>
          </a:p>
          <a:p>
            <a:r>
              <a:rPr lang="en-US" dirty="0"/>
              <a:t>	Ubuntu</a:t>
            </a:r>
          </a:p>
          <a:p>
            <a:r>
              <a:rPr lang="en-US" dirty="0"/>
              <a:t>	</a:t>
            </a:r>
            <a:r>
              <a:rPr lang="en-US" dirty="0" smtClean="0"/>
              <a:t>Fedora</a:t>
            </a:r>
          </a:p>
          <a:p>
            <a:r>
              <a:rPr lang="en-US" dirty="0"/>
              <a:t>	</a:t>
            </a:r>
            <a:r>
              <a:rPr lang="en-US" dirty="0" err="1" smtClean="0"/>
              <a:t>Debian</a:t>
            </a:r>
            <a:endParaRPr lang="en-US" dirty="0" smtClean="0"/>
          </a:p>
          <a:p>
            <a:r>
              <a:rPr lang="en-US" dirty="0" smtClean="0"/>
              <a:t>Linux</a:t>
            </a:r>
          </a:p>
          <a:p>
            <a:r>
              <a:rPr lang="en-US" dirty="0" smtClean="0"/>
              <a:t>	Free</a:t>
            </a:r>
          </a:p>
          <a:p>
            <a:r>
              <a:rPr lang="en-US" dirty="0"/>
              <a:t>	</a:t>
            </a:r>
            <a:r>
              <a:rPr lang="en-US" dirty="0" smtClean="0"/>
              <a:t>General Help</a:t>
            </a:r>
            <a:endParaRPr lang="en-US" dirty="0"/>
          </a:p>
          <a:p>
            <a:r>
              <a:rPr lang="en-US" dirty="0" smtClean="0"/>
              <a:t>Windows</a:t>
            </a:r>
          </a:p>
          <a:p>
            <a:r>
              <a:rPr lang="en-US" dirty="0"/>
              <a:t>	</a:t>
            </a:r>
            <a:r>
              <a:rPr lang="en-US" dirty="0" smtClean="0"/>
              <a:t>Reliability</a:t>
            </a:r>
          </a:p>
          <a:p>
            <a:r>
              <a:rPr lang="en-US" dirty="0"/>
              <a:t>	</a:t>
            </a:r>
            <a:r>
              <a:rPr lang="en-US" dirty="0" smtClean="0"/>
              <a:t>Service</a:t>
            </a:r>
          </a:p>
          <a:p>
            <a:r>
              <a:rPr lang="en-US" dirty="0"/>
              <a:t>	</a:t>
            </a:r>
            <a:r>
              <a:rPr lang="en-US" dirty="0" smtClean="0"/>
              <a:t>Standard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3062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Webhosting</a:t>
            </a:r>
            <a:r>
              <a:rPr lang="en-US" dirty="0"/>
              <a:t>, Database,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Webhosting</a:t>
            </a:r>
          </a:p>
          <a:p>
            <a:r>
              <a:rPr lang="en-US" dirty="0"/>
              <a:t>	</a:t>
            </a:r>
            <a:r>
              <a:rPr lang="en-US" dirty="0" smtClean="0"/>
              <a:t>Free : </a:t>
            </a:r>
            <a:r>
              <a:rPr lang="en-US" dirty="0" smtClean="0"/>
              <a:t>7host.com, ueuo.com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err="1" smtClean="0"/>
              <a:t>Localhost</a:t>
            </a:r>
            <a:r>
              <a:rPr lang="en-US" dirty="0" smtClean="0"/>
              <a:t>: </a:t>
            </a:r>
            <a:r>
              <a:rPr lang="en-US" dirty="0" err="1" smtClean="0"/>
              <a:t>appserv</a:t>
            </a:r>
            <a:r>
              <a:rPr lang="en-US" dirty="0" smtClean="0"/>
              <a:t>, </a:t>
            </a:r>
            <a:r>
              <a:rPr lang="en-US" dirty="0" err="1" smtClean="0"/>
              <a:t>xampp</a:t>
            </a:r>
            <a:r>
              <a:rPr lang="en-US" dirty="0" smtClean="0"/>
              <a:t>, </a:t>
            </a:r>
            <a:r>
              <a:rPr lang="en-US" dirty="0" err="1" smtClean="0"/>
              <a:t>thaiabc</a:t>
            </a:r>
            <a:endParaRPr lang="en-US" dirty="0" smtClean="0"/>
          </a:p>
          <a:p>
            <a:r>
              <a:rPr lang="en-US" dirty="0" smtClean="0"/>
              <a:t>Database</a:t>
            </a:r>
          </a:p>
          <a:p>
            <a:r>
              <a:rPr lang="en-US" dirty="0"/>
              <a:t>	</a:t>
            </a:r>
            <a:r>
              <a:rPr lang="en-US" dirty="0" smtClean="0"/>
              <a:t>MySQL</a:t>
            </a:r>
          </a:p>
          <a:p>
            <a:r>
              <a:rPr lang="en-US" dirty="0"/>
              <a:t>	</a:t>
            </a:r>
            <a:r>
              <a:rPr lang="en-US" dirty="0" smtClean="0"/>
              <a:t>SQL Server</a:t>
            </a:r>
          </a:p>
          <a:p>
            <a:r>
              <a:rPr lang="en-US" dirty="0"/>
              <a:t>	</a:t>
            </a:r>
            <a:r>
              <a:rPr lang="en-US" dirty="0" smtClean="0"/>
              <a:t>Microsoft Access</a:t>
            </a:r>
          </a:p>
          <a:p>
            <a:r>
              <a:rPr lang="en-US" dirty="0" smtClean="0"/>
              <a:t>Services</a:t>
            </a:r>
          </a:p>
          <a:p>
            <a:r>
              <a:rPr lang="en-US" dirty="0"/>
              <a:t>	</a:t>
            </a:r>
            <a:r>
              <a:rPr lang="en-US" dirty="0" smtClean="0"/>
              <a:t>e-mail</a:t>
            </a:r>
          </a:p>
          <a:p>
            <a:r>
              <a:rPr lang="en-US" dirty="0"/>
              <a:t>	</a:t>
            </a:r>
            <a:r>
              <a:rPr lang="en-US" dirty="0" smtClean="0"/>
              <a:t>Server-Side Script</a:t>
            </a:r>
          </a:p>
          <a:p>
            <a:r>
              <a:rPr lang="en-US" dirty="0"/>
              <a:t>	</a:t>
            </a:r>
            <a:r>
              <a:rPr lang="en-US" dirty="0" smtClean="0"/>
              <a:t>Backup</a:t>
            </a:r>
          </a:p>
          <a:p>
            <a:r>
              <a:rPr lang="en-US" dirty="0"/>
              <a:t>	</a:t>
            </a:r>
            <a:r>
              <a:rPr lang="en-US" dirty="0" smtClean="0"/>
              <a:t>Tracker report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81280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HTML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HyperText</a:t>
            </a:r>
            <a:r>
              <a:rPr lang="en-US" dirty="0" smtClean="0"/>
              <a:t> </a:t>
            </a:r>
            <a:r>
              <a:rPr lang="en-US" dirty="0"/>
              <a:t>Markup </a:t>
            </a:r>
            <a:r>
              <a:rPr lang="en-US" dirty="0" smtClean="0"/>
              <a:t>Language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HTML 3.0</a:t>
            </a:r>
          </a:p>
          <a:p>
            <a:r>
              <a:rPr lang="en-US" dirty="0"/>
              <a:t>	</a:t>
            </a:r>
            <a:r>
              <a:rPr lang="en-US" dirty="0" smtClean="0"/>
              <a:t>&lt;</a:t>
            </a:r>
            <a:r>
              <a:rPr lang="en-US" dirty="0" err="1" smtClean="0"/>
              <a:t>br</a:t>
            </a:r>
            <a:r>
              <a:rPr lang="en-US" dirty="0" smtClean="0"/>
              <a:t>&gt;</a:t>
            </a:r>
          </a:p>
          <a:p>
            <a:r>
              <a:rPr lang="en-US" dirty="0"/>
              <a:t>	</a:t>
            </a:r>
            <a:r>
              <a:rPr lang="en-US" dirty="0" smtClean="0"/>
              <a:t>&lt;</a:t>
            </a:r>
            <a:r>
              <a:rPr lang="en-US" dirty="0" err="1" smtClean="0"/>
              <a:t>img</a:t>
            </a:r>
            <a:r>
              <a:rPr lang="en-US" dirty="0" smtClean="0"/>
              <a:t> </a:t>
            </a:r>
            <a:r>
              <a:rPr lang="en-US" dirty="0" err="1" smtClean="0"/>
              <a:t>src</a:t>
            </a:r>
            <a:r>
              <a:rPr lang="en-US" dirty="0" smtClean="0"/>
              <a:t>=..</a:t>
            </a:r>
          </a:p>
          <a:p>
            <a:r>
              <a:rPr lang="en-US" dirty="0"/>
              <a:t>	</a:t>
            </a:r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=..</a:t>
            </a:r>
          </a:p>
          <a:p>
            <a:r>
              <a:rPr lang="en-US" dirty="0"/>
              <a:t>	</a:t>
            </a:r>
            <a:r>
              <a:rPr lang="en-US" dirty="0" smtClean="0"/>
              <a:t>&lt;table ..</a:t>
            </a:r>
            <a:r>
              <a:rPr lang="en-US" dirty="0"/>
              <a:t>	</a:t>
            </a:r>
            <a:endParaRPr lang="en-US" dirty="0" smtClean="0"/>
          </a:p>
          <a:p>
            <a:r>
              <a:rPr lang="en-US" dirty="0"/>
              <a:t>	http://www.w3.org/MarkUp/html3/Contents.html</a:t>
            </a:r>
            <a:endParaRPr lang="en-US" dirty="0" smtClean="0"/>
          </a:p>
          <a:p>
            <a:r>
              <a:rPr lang="en-US" dirty="0" smtClean="0"/>
              <a:t>HTML 4.0</a:t>
            </a:r>
          </a:p>
          <a:p>
            <a:r>
              <a:rPr lang="en-US" dirty="0"/>
              <a:t>	http://www.w3.org/TR/html401/</a:t>
            </a:r>
            <a:endParaRPr lang="en-US" dirty="0" smtClean="0"/>
          </a:p>
          <a:p>
            <a:r>
              <a:rPr lang="en-US" dirty="0" smtClean="0"/>
              <a:t>XHTML (</a:t>
            </a:r>
            <a:r>
              <a:rPr lang="en-US" dirty="0"/>
              <a:t>E</a:t>
            </a:r>
            <a:r>
              <a:rPr lang="en-US" u="sng" dirty="0"/>
              <a:t>x</a:t>
            </a:r>
            <a:r>
              <a:rPr lang="en-US" dirty="0"/>
              <a:t>tensible </a:t>
            </a:r>
            <a:r>
              <a:rPr lang="en-US" u="sng" dirty="0" err="1"/>
              <a:t>H</a:t>
            </a:r>
            <a:r>
              <a:rPr lang="en-US" dirty="0" err="1"/>
              <a:t>yper</a:t>
            </a:r>
            <a:r>
              <a:rPr lang="en-US" u="sng" dirty="0" err="1"/>
              <a:t>T</a:t>
            </a:r>
            <a:r>
              <a:rPr lang="en-US" dirty="0" err="1"/>
              <a:t>ext</a:t>
            </a:r>
            <a:r>
              <a:rPr lang="en-US" dirty="0"/>
              <a:t> </a:t>
            </a:r>
            <a:r>
              <a:rPr lang="en-US" u="sng" dirty="0"/>
              <a:t>M</a:t>
            </a:r>
            <a:r>
              <a:rPr lang="en-US" dirty="0"/>
              <a:t>arkup </a:t>
            </a:r>
            <a:r>
              <a:rPr lang="en-US" u="sng" dirty="0"/>
              <a:t>L</a:t>
            </a:r>
            <a:r>
              <a:rPr lang="en-US" dirty="0"/>
              <a:t>anguage</a:t>
            </a:r>
            <a:r>
              <a:rPr lang="en-US" dirty="0" smtClean="0"/>
              <a:t>)</a:t>
            </a:r>
          </a:p>
          <a:p>
            <a:r>
              <a:rPr lang="en-US" dirty="0"/>
              <a:t>	</a:t>
            </a:r>
            <a:r>
              <a:rPr lang="en-US" dirty="0" smtClean="0"/>
              <a:t>&lt;</a:t>
            </a:r>
            <a:r>
              <a:rPr lang="en-US" dirty="0" err="1" smtClean="0"/>
              <a:t>br</a:t>
            </a:r>
            <a:r>
              <a:rPr lang="en-US" dirty="0" smtClean="0"/>
              <a:t>/&gt;</a:t>
            </a:r>
          </a:p>
          <a:p>
            <a:r>
              <a:rPr lang="en-US" dirty="0"/>
              <a:t>	</a:t>
            </a:r>
            <a:r>
              <a:rPr lang="en-US" dirty="0" smtClean="0"/>
              <a:t>replace by html5</a:t>
            </a:r>
          </a:p>
          <a:p>
            <a:r>
              <a:rPr lang="en-US" dirty="0"/>
              <a:t>	http://www.w3schools.com/html/html_xhtml.asp</a:t>
            </a:r>
            <a:endParaRPr lang="en-US" dirty="0" smtClean="0"/>
          </a:p>
          <a:p>
            <a:r>
              <a:rPr lang="en-US" dirty="0" smtClean="0"/>
              <a:t>HTML 5.0</a:t>
            </a:r>
          </a:p>
          <a:p>
            <a:r>
              <a:rPr lang="en-US" dirty="0"/>
              <a:t>	</a:t>
            </a:r>
            <a:r>
              <a:rPr lang="en-US" dirty="0" smtClean="0"/>
              <a:t>development</a:t>
            </a:r>
          </a:p>
          <a:p>
            <a:r>
              <a:rPr lang="en-US" dirty="0"/>
              <a:t>	http://www.w3schools.com/html5/default.asp</a:t>
            </a:r>
          </a:p>
        </p:txBody>
      </p:sp>
    </p:spTree>
    <p:extLst>
      <p:ext uri="{BB962C8B-B14F-4D97-AF65-F5344CB8AC3E}">
        <p14:creationId xmlns:p14="http://schemas.microsoft.com/office/powerpoint/2010/main" val="311225797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Web </a:t>
            </a:r>
            <a:r>
              <a:rPr lang="en-US" dirty="0"/>
              <a:t>Design &amp; Color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Header, Footer</a:t>
            </a:r>
          </a:p>
          <a:p>
            <a:r>
              <a:rPr lang="en-US" dirty="0"/>
              <a:t>	</a:t>
            </a:r>
            <a:r>
              <a:rPr lang="en-US" dirty="0" smtClean="0"/>
              <a:t>image</a:t>
            </a:r>
          </a:p>
          <a:p>
            <a:r>
              <a:rPr lang="en-US" dirty="0"/>
              <a:t>	</a:t>
            </a:r>
            <a:r>
              <a:rPr lang="en-US" dirty="0" smtClean="0"/>
              <a:t>animation</a:t>
            </a:r>
          </a:p>
          <a:p>
            <a:r>
              <a:rPr lang="en-US" dirty="0"/>
              <a:t>	</a:t>
            </a:r>
            <a:r>
              <a:rPr lang="en-US" dirty="0" smtClean="0"/>
              <a:t>flash</a:t>
            </a:r>
          </a:p>
          <a:p>
            <a:r>
              <a:rPr lang="en-US" dirty="0" smtClean="0"/>
              <a:t>Color</a:t>
            </a:r>
          </a:p>
          <a:p>
            <a:r>
              <a:rPr lang="en-US" dirty="0"/>
              <a:t>	</a:t>
            </a:r>
            <a:r>
              <a:rPr lang="en-US" dirty="0" smtClean="0"/>
              <a:t>Background</a:t>
            </a:r>
          </a:p>
          <a:p>
            <a:r>
              <a:rPr lang="en-US" dirty="0"/>
              <a:t>	</a:t>
            </a:r>
            <a:r>
              <a:rPr lang="en-US" dirty="0" smtClean="0"/>
              <a:t>Text, Link,</a:t>
            </a:r>
            <a:r>
              <a:rPr lang="en-US" dirty="0"/>
              <a:t>	</a:t>
            </a:r>
            <a:r>
              <a:rPr lang="en-US" dirty="0" smtClean="0"/>
              <a:t>Table</a:t>
            </a:r>
          </a:p>
          <a:p>
            <a:r>
              <a:rPr lang="en-US" dirty="0" smtClean="0"/>
              <a:t> 	http</a:t>
            </a:r>
            <a:r>
              <a:rPr lang="en-US" dirty="0"/>
              <a:t>://www.thaiall.com/learn/htmcolor.htm</a:t>
            </a:r>
            <a:endParaRPr lang="en-US" dirty="0" smtClean="0"/>
          </a:p>
          <a:p>
            <a:r>
              <a:rPr lang="en-US" dirty="0" smtClean="0"/>
              <a:t>Web 2.0</a:t>
            </a:r>
          </a:p>
          <a:p>
            <a:r>
              <a:rPr lang="en-US" dirty="0" smtClean="0"/>
              <a:t>	Blog</a:t>
            </a:r>
          </a:p>
          <a:p>
            <a:r>
              <a:rPr lang="en-US" dirty="0"/>
              <a:t>	</a:t>
            </a:r>
            <a:r>
              <a:rPr lang="en-US" dirty="0" smtClean="0"/>
              <a:t>Social network</a:t>
            </a:r>
          </a:p>
          <a:p>
            <a:r>
              <a:rPr lang="en-US" dirty="0"/>
              <a:t>	</a:t>
            </a:r>
            <a:r>
              <a:rPr lang="en-US" dirty="0" smtClean="0"/>
              <a:t>http://www.thaiall.com/web2</a:t>
            </a:r>
          </a:p>
          <a:p>
            <a:r>
              <a:rPr lang="en-US" dirty="0" smtClean="0"/>
              <a:t>Bad webpage</a:t>
            </a:r>
          </a:p>
          <a:p>
            <a:r>
              <a:rPr lang="en-US" dirty="0" smtClean="0"/>
              <a:t>	http</a:t>
            </a:r>
            <a:r>
              <a:rPr lang="en-US" dirty="0"/>
              <a:t>://www.thaiall.com/internet/badweb.htm</a:t>
            </a:r>
          </a:p>
        </p:txBody>
      </p:sp>
    </p:spTree>
    <p:extLst>
      <p:ext uri="{BB962C8B-B14F-4D97-AF65-F5344CB8AC3E}">
        <p14:creationId xmlns:p14="http://schemas.microsoft.com/office/powerpoint/2010/main" val="68872740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PHP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 page</a:t>
            </a:r>
          </a:p>
          <a:p>
            <a:r>
              <a:rPr lang="en-US" dirty="0"/>
              <a:t>	</a:t>
            </a:r>
            <a:r>
              <a:rPr lang="en-US" dirty="0" smtClean="0"/>
              <a:t>one file</a:t>
            </a:r>
          </a:p>
          <a:p>
            <a:r>
              <a:rPr lang="en-US" dirty="0"/>
              <a:t>	</a:t>
            </a:r>
            <a:r>
              <a:rPr lang="en-US" dirty="0" smtClean="0"/>
              <a:t>many file</a:t>
            </a:r>
          </a:p>
          <a:p>
            <a:r>
              <a:rPr lang="en-US" dirty="0" smtClean="0"/>
              <a:t> 	Include </a:t>
            </a:r>
            <a:r>
              <a:rPr lang="en-US" dirty="0"/>
              <a:t>&amp; </a:t>
            </a:r>
            <a:r>
              <a:rPr lang="en-US" dirty="0" smtClean="0"/>
              <a:t>Require</a:t>
            </a:r>
          </a:p>
          <a:p>
            <a:r>
              <a:rPr lang="en-US" dirty="0" smtClean="0"/>
              <a:t>Function</a:t>
            </a:r>
          </a:p>
          <a:p>
            <a:r>
              <a:rPr lang="en-US" dirty="0"/>
              <a:t>	</a:t>
            </a:r>
            <a:r>
              <a:rPr lang="en-US" dirty="0" smtClean="0"/>
              <a:t>internal</a:t>
            </a:r>
          </a:p>
          <a:p>
            <a:r>
              <a:rPr lang="en-US" dirty="0"/>
              <a:t>	</a:t>
            </a:r>
            <a:r>
              <a:rPr lang="en-US" dirty="0" smtClean="0"/>
              <a:t>external</a:t>
            </a:r>
          </a:p>
          <a:p>
            <a:r>
              <a:rPr lang="en-US" dirty="0"/>
              <a:t>	</a:t>
            </a:r>
            <a:r>
              <a:rPr lang="en-US" dirty="0" smtClean="0"/>
              <a:t>build-in</a:t>
            </a:r>
            <a:r>
              <a:rPr lang="en-US" dirty="0"/>
              <a:t>	</a:t>
            </a:r>
            <a:endParaRPr lang="en-US" dirty="0" smtClean="0"/>
          </a:p>
          <a:p>
            <a:r>
              <a:rPr lang="en-US" dirty="0" smtClean="0"/>
              <a:t>Frame</a:t>
            </a:r>
          </a:p>
          <a:p>
            <a:r>
              <a:rPr lang="en-US" dirty="0"/>
              <a:t>	</a:t>
            </a:r>
            <a:r>
              <a:rPr lang="en-US" dirty="0" err="1" smtClean="0"/>
              <a:t>iframe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frame</a:t>
            </a:r>
          </a:p>
          <a:p>
            <a:r>
              <a:rPr lang="en-US" dirty="0" smtClean="0"/>
              <a:t>OOP</a:t>
            </a:r>
          </a:p>
          <a:p>
            <a:r>
              <a:rPr lang="en-US" dirty="0"/>
              <a:t>	</a:t>
            </a:r>
            <a:r>
              <a:rPr lang="en-US" dirty="0" smtClean="0"/>
              <a:t>class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6610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Graphic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Photoshop</a:t>
            </a:r>
          </a:p>
          <a:p>
            <a:r>
              <a:rPr lang="en-US" dirty="0"/>
              <a:t>	</a:t>
            </a:r>
            <a:r>
              <a:rPr lang="en-US" dirty="0" smtClean="0"/>
              <a:t>JPG</a:t>
            </a:r>
          </a:p>
          <a:p>
            <a:r>
              <a:rPr lang="en-US" dirty="0" smtClean="0"/>
              <a:t>Firework</a:t>
            </a:r>
          </a:p>
          <a:p>
            <a:r>
              <a:rPr lang="en-US" dirty="0"/>
              <a:t>	</a:t>
            </a:r>
            <a:r>
              <a:rPr lang="en-US" dirty="0" smtClean="0"/>
              <a:t>PNG</a:t>
            </a:r>
          </a:p>
          <a:p>
            <a:r>
              <a:rPr lang="en-US" dirty="0" smtClean="0"/>
              <a:t>Flash</a:t>
            </a:r>
          </a:p>
          <a:p>
            <a:r>
              <a:rPr lang="en-US" dirty="0"/>
              <a:t>	</a:t>
            </a:r>
            <a:r>
              <a:rPr lang="en-US" dirty="0" smtClean="0"/>
              <a:t>SWF</a:t>
            </a:r>
            <a:endParaRPr lang="en-US" dirty="0"/>
          </a:p>
          <a:p>
            <a:r>
              <a:rPr lang="en-US" dirty="0" smtClean="0"/>
              <a:t>	FLV</a:t>
            </a:r>
          </a:p>
          <a:p>
            <a:r>
              <a:rPr lang="en-US" dirty="0" smtClean="0"/>
              <a:t>Image</a:t>
            </a:r>
          </a:p>
          <a:p>
            <a:r>
              <a:rPr lang="en-US" dirty="0" smtClean="0"/>
              <a:t>	JPG</a:t>
            </a:r>
          </a:p>
          <a:p>
            <a:r>
              <a:rPr lang="en-US" dirty="0" smtClean="0"/>
              <a:t>	GIF</a:t>
            </a:r>
          </a:p>
          <a:p>
            <a:r>
              <a:rPr lang="en-US" dirty="0" smtClean="0"/>
              <a:t>	PNG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63082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8. Service Plug-in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Truehits.net</a:t>
            </a:r>
          </a:p>
          <a:p>
            <a:r>
              <a:rPr lang="en-US" dirty="0"/>
              <a:t>	</a:t>
            </a:r>
            <a:r>
              <a:rPr lang="en-US" dirty="0" smtClean="0"/>
              <a:t>tracker</a:t>
            </a:r>
          </a:p>
          <a:p>
            <a:r>
              <a:rPr lang="en-US" dirty="0" smtClean="0"/>
              <a:t>Google.com</a:t>
            </a:r>
          </a:p>
          <a:p>
            <a:r>
              <a:rPr lang="en-US" dirty="0"/>
              <a:t>	</a:t>
            </a:r>
            <a:r>
              <a:rPr lang="en-US" dirty="0" smtClean="0"/>
              <a:t>tracker</a:t>
            </a:r>
          </a:p>
          <a:p>
            <a:r>
              <a:rPr lang="en-US" dirty="0" smtClean="0"/>
              <a:t>Facebook.com</a:t>
            </a:r>
          </a:p>
          <a:p>
            <a:r>
              <a:rPr lang="en-US" dirty="0"/>
              <a:t>	</a:t>
            </a:r>
            <a:r>
              <a:rPr lang="en-US" dirty="0" smtClean="0"/>
              <a:t>friend</a:t>
            </a:r>
          </a:p>
          <a:p>
            <a:r>
              <a:rPr lang="en-US" dirty="0"/>
              <a:t>	</a:t>
            </a:r>
            <a:r>
              <a:rPr lang="en-US" dirty="0" smtClean="0"/>
              <a:t>comment</a:t>
            </a:r>
          </a:p>
          <a:p>
            <a:r>
              <a:rPr lang="en-US" dirty="0" smtClean="0"/>
              <a:t>Twitter.com</a:t>
            </a:r>
          </a:p>
          <a:p>
            <a:r>
              <a:rPr lang="en-US" dirty="0"/>
              <a:t>	</a:t>
            </a:r>
            <a:r>
              <a:rPr lang="en-US" dirty="0" smtClean="0"/>
              <a:t>last update</a:t>
            </a:r>
          </a:p>
          <a:p>
            <a:r>
              <a:rPr lang="en-US" dirty="0" smtClean="0"/>
              <a:t>4shared.com</a:t>
            </a:r>
          </a:p>
          <a:p>
            <a:r>
              <a:rPr lang="en-US" dirty="0"/>
              <a:t>	</a:t>
            </a:r>
            <a:r>
              <a:rPr lang="en-US" dirty="0" smtClean="0"/>
              <a:t>file linked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66498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9. Advanced Script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CSS</a:t>
            </a:r>
          </a:p>
          <a:p>
            <a:r>
              <a:rPr lang="en-US" dirty="0"/>
              <a:t>	</a:t>
            </a:r>
            <a:r>
              <a:rPr lang="en-US" dirty="0" smtClean="0"/>
              <a:t>internal</a:t>
            </a:r>
          </a:p>
          <a:p>
            <a:r>
              <a:rPr lang="en-US" dirty="0"/>
              <a:t>	</a:t>
            </a:r>
            <a:r>
              <a:rPr lang="en-US" dirty="0" smtClean="0"/>
              <a:t>external</a:t>
            </a:r>
          </a:p>
          <a:p>
            <a:r>
              <a:rPr lang="en-US" dirty="0" err="1" smtClean="0"/>
              <a:t>Javascript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internal</a:t>
            </a:r>
          </a:p>
          <a:p>
            <a:r>
              <a:rPr lang="en-US" dirty="0"/>
              <a:t>	</a:t>
            </a:r>
            <a:r>
              <a:rPr lang="en-US" dirty="0" smtClean="0"/>
              <a:t>external</a:t>
            </a:r>
          </a:p>
          <a:p>
            <a:r>
              <a:rPr lang="en-US" dirty="0"/>
              <a:t>	</a:t>
            </a:r>
            <a:r>
              <a:rPr lang="en-US" dirty="0" err="1"/>
              <a:t>jquery</a:t>
            </a:r>
            <a:r>
              <a:rPr lang="en-US" dirty="0"/>
              <a:t> </a:t>
            </a:r>
            <a:r>
              <a:rPr lang="en-US" dirty="0" smtClean="0"/>
              <a:t>module</a:t>
            </a:r>
          </a:p>
          <a:p>
            <a:r>
              <a:rPr lang="en-US" dirty="0" smtClean="0"/>
              <a:t>Flash</a:t>
            </a:r>
          </a:p>
          <a:p>
            <a:r>
              <a:rPr lang="en-US" dirty="0"/>
              <a:t>	</a:t>
            </a:r>
            <a:r>
              <a:rPr lang="en-US" dirty="0" smtClean="0"/>
              <a:t>Embed</a:t>
            </a:r>
          </a:p>
          <a:p>
            <a:r>
              <a:rPr lang="en-US" dirty="0"/>
              <a:t>	</a:t>
            </a:r>
            <a:r>
              <a:rPr lang="en-US" dirty="0" err="1" smtClean="0"/>
              <a:t>iframe</a:t>
            </a:r>
            <a:endParaRPr lang="en-US" dirty="0" smtClean="0"/>
          </a:p>
          <a:p>
            <a:r>
              <a:rPr lang="en-US" dirty="0" smtClean="0"/>
              <a:t>Ajax</a:t>
            </a:r>
          </a:p>
          <a:p>
            <a:r>
              <a:rPr lang="en-US" dirty="0"/>
              <a:t>	</a:t>
            </a:r>
            <a:r>
              <a:rPr lang="en-US" dirty="0" smtClean="0"/>
              <a:t>facebook.com</a:t>
            </a:r>
          </a:p>
          <a:p>
            <a:r>
              <a:rPr lang="en-US" dirty="0" smtClean="0"/>
              <a:t>Applet</a:t>
            </a:r>
          </a:p>
          <a:p>
            <a:r>
              <a:rPr lang="en-US" dirty="0"/>
              <a:t>	</a:t>
            </a:r>
            <a:r>
              <a:rPr lang="en-US" dirty="0" smtClean="0"/>
              <a:t>set.or.th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013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Office97\Templates\Presentation Designs\Contemporary Portrait.pot</Template>
  <TotalTime>9010</TotalTime>
  <Words>163</Words>
  <Application>Microsoft Office PowerPoint</Application>
  <PresentationFormat>On-screen Show (4:3)</PresentationFormat>
  <Paragraphs>163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Contemporary Portrait</vt:lpstr>
      <vt:lpstr>PHP</vt:lpstr>
      <vt:lpstr>1. Internet, Website, Domain Name, IP Address</vt:lpstr>
      <vt:lpstr>2. Operating System, Linux, Windows</vt:lpstr>
      <vt:lpstr>3. Webhosting, Database, Services</vt:lpstr>
      <vt:lpstr>4. HTML (HyperText Markup Language)</vt:lpstr>
      <vt:lpstr>5. Web Design &amp; Color </vt:lpstr>
      <vt:lpstr>6. PHP</vt:lpstr>
      <vt:lpstr>7. Graphic</vt:lpstr>
      <vt:lpstr>8. Service Plug-in </vt:lpstr>
      <vt:lpstr>9. Advanced Script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the Information Technology Resource</dc:title>
  <dc:creator>Jerry N. Luftman</dc:creator>
  <cp:lastModifiedBy>desktop</cp:lastModifiedBy>
  <cp:revision>553</cp:revision>
  <dcterms:created xsi:type="dcterms:W3CDTF">1999-04-29T15:31:00Z</dcterms:created>
  <dcterms:modified xsi:type="dcterms:W3CDTF">2012-08-23T13:09:39Z</dcterms:modified>
</cp:coreProperties>
</file>