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929" r:id="rId2"/>
    <p:sldId id="1061" r:id="rId3"/>
    <p:sldId id="1028" r:id="rId4"/>
    <p:sldId id="1033" r:id="rId5"/>
    <p:sldId id="1029" r:id="rId6"/>
    <p:sldId id="1058" r:id="rId7"/>
    <p:sldId id="1030" r:id="rId8"/>
    <p:sldId id="1031" r:id="rId9"/>
    <p:sldId id="1034" r:id="rId10"/>
    <p:sldId id="1035" r:id="rId11"/>
    <p:sldId id="1036" r:id="rId12"/>
    <p:sldId id="1037" r:id="rId13"/>
    <p:sldId id="1059" r:id="rId14"/>
    <p:sldId id="1060" r:id="rId15"/>
    <p:sldId id="1038" r:id="rId16"/>
    <p:sldId id="1039" r:id="rId17"/>
    <p:sldId id="1040" r:id="rId18"/>
    <p:sldId id="1042" r:id="rId19"/>
    <p:sldId id="1041" r:id="rId20"/>
    <p:sldId id="1044" r:id="rId21"/>
    <p:sldId id="1045" r:id="rId22"/>
    <p:sldId id="1043" r:id="rId23"/>
    <p:sldId id="1051" r:id="rId24"/>
    <p:sldId id="1052" r:id="rId25"/>
    <p:sldId id="1049" r:id="rId26"/>
    <p:sldId id="1050" r:id="rId27"/>
    <p:sldId id="1047" r:id="rId28"/>
    <p:sldId id="1032" r:id="rId29"/>
    <p:sldId id="1046" r:id="rId30"/>
    <p:sldId id="1048" r:id="rId31"/>
    <p:sldId id="1057" r:id="rId32"/>
    <p:sldId id="1053" r:id="rId33"/>
    <p:sldId id="1055" r:id="rId34"/>
    <p:sldId id="1056" r:id="rId35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9" autoAdjust="0"/>
    <p:restoredTop sz="89807" autoAdjust="0"/>
  </p:normalViewPr>
  <p:slideViewPr>
    <p:cSldViewPr>
      <p:cViewPr varScale="1">
        <p:scale>
          <a:sx n="67" d="100"/>
          <a:sy n="67" d="100"/>
        </p:scale>
        <p:origin x="-4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12</a:t>
            </a:r>
          </a:p>
          <a:p>
            <a:r>
              <a:rPr lang="en-US" dirty="0" smtClean="0"/>
              <a:t>123</a:t>
            </a:r>
          </a:p>
          <a:p>
            <a:r>
              <a:rPr lang="en-US" dirty="0" smtClean="0"/>
              <a:t>1234</a:t>
            </a:r>
          </a:p>
          <a:p>
            <a:r>
              <a:rPr lang="en-US" dirty="0" smtClean="0"/>
              <a:t>12345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http://www.thaiall.com/php/training49.htm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www.thaiall.com/article/teachpro.htm</a:t>
            </a:r>
            <a:endParaRPr lang="en-US" dirty="0"/>
          </a:p>
          <a:p>
            <a:r>
              <a:rPr lang="en-US" dirty="0"/>
              <a:t>Update : August </a:t>
            </a:r>
            <a:r>
              <a:rPr lang="en-US" dirty="0" smtClean="0"/>
              <a:t>23,2012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case was in </a:t>
            </a:r>
            <a:r>
              <a:rPr lang="en-US" dirty="0" err="1" smtClean="0"/>
              <a:t>Foxserv</a:t>
            </a:r>
            <a:r>
              <a:rPr lang="en-US" dirty="0" smtClean="0"/>
              <a:t> Server Suit </a:t>
            </a:r>
          </a:p>
          <a:p>
            <a:r>
              <a:rPr lang="en-US" dirty="0" smtClean="0"/>
              <a:t>1. http</a:t>
            </a:r>
            <a:r>
              <a:rPr lang="en-US" dirty="0"/>
              <a:t>://sourceforge.net/projects/foxserv/</a:t>
            </a:r>
            <a:endParaRPr lang="en-US" dirty="0" smtClean="0"/>
          </a:p>
          <a:p>
            <a:r>
              <a:rPr lang="en-US" dirty="0" smtClean="0"/>
              <a:t>[FoxServ3.1Beta1.exe]</a:t>
            </a:r>
          </a:p>
          <a:p>
            <a:r>
              <a:rPr lang="en-US" dirty="0" smtClean="0"/>
              <a:t>2. Change [</a:t>
            </a:r>
            <a:r>
              <a:rPr lang="en-US" dirty="0" err="1" smtClean="0"/>
              <a:t>foxserv</a:t>
            </a:r>
            <a:r>
              <a:rPr lang="en-US" dirty="0" smtClean="0"/>
              <a:t>] in </a:t>
            </a:r>
            <a:r>
              <a:rPr lang="en-US" dirty="0" err="1" smtClean="0"/>
              <a:t>httpd.conf</a:t>
            </a:r>
            <a:r>
              <a:rPr lang="en-US" dirty="0" smtClean="0"/>
              <a:t> to [</a:t>
            </a:r>
            <a:r>
              <a:rPr lang="en-US" dirty="0" err="1" smtClean="0"/>
              <a:t>easyserv</a:t>
            </a:r>
            <a:r>
              <a:rPr lang="en-US" dirty="0" smtClean="0"/>
              <a:t>]</a:t>
            </a:r>
          </a:p>
          <a:p>
            <a:r>
              <a:rPr lang="en-US" dirty="0" smtClean="0"/>
              <a:t>3. Press Go for PHP 4.2.2 and Apache 1.3.27</a:t>
            </a:r>
          </a:p>
          <a:p>
            <a:r>
              <a:rPr lang="en-US" dirty="0" smtClean="0"/>
              <a:t>4. </a:t>
            </a:r>
            <a:r>
              <a:rPr lang="en-US" dirty="0"/>
              <a:t>Root in C:\</a:t>
            </a:r>
            <a:r>
              <a:rPr lang="en-US" dirty="0" smtClean="0"/>
              <a:t>FoxServ\www </a:t>
            </a:r>
          </a:p>
          <a:p>
            <a:r>
              <a:rPr lang="en-US" dirty="0" smtClean="0"/>
              <a:t>5. http://127.0.0.1/x.php</a:t>
            </a:r>
          </a:p>
          <a:p>
            <a:endParaRPr lang="en-US" dirty="0"/>
          </a:p>
          <a:p>
            <a:r>
              <a:rPr lang="en-US" dirty="0" smtClean="0"/>
              <a:t>Question</a:t>
            </a:r>
          </a:p>
          <a:p>
            <a:r>
              <a:rPr lang="en-US" dirty="0" smtClean="0"/>
              <a:t>How do you write 1 – 5 in separate lines? </a:t>
            </a:r>
          </a:p>
          <a:p>
            <a:endParaRPr lang="en-US" dirty="0" smtClean="0"/>
          </a:p>
          <a:p>
            <a:r>
              <a:rPr lang="en-US" dirty="0" smtClean="0"/>
              <a:t>Remark</a:t>
            </a:r>
            <a:endParaRPr lang="en-US" dirty="0"/>
          </a:p>
          <a:p>
            <a:r>
              <a:rPr lang="en-US" dirty="0"/>
              <a:t>One to </a:t>
            </a:r>
            <a:r>
              <a:rPr lang="en-US" dirty="0" smtClean="0"/>
              <a:t>five </a:t>
            </a:r>
            <a:r>
              <a:rPr lang="en-US" dirty="0"/>
              <a:t>in </a:t>
            </a:r>
            <a:r>
              <a:rPr lang="en-US" dirty="0" err="1"/>
              <a:t>x.php</a:t>
            </a:r>
            <a:endParaRPr lang="en-US" dirty="0"/>
          </a:p>
          <a:p>
            <a:r>
              <a:rPr lang="en-US" dirty="0"/>
              <a:t>On webserver that support PHP Language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9334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source code in </a:t>
            </a:r>
            <a:r>
              <a:rPr lang="en-US" dirty="0" err="1" smtClean="0"/>
              <a:t>x.php</a:t>
            </a:r>
            <a:r>
              <a:rPr lang="en-US" dirty="0" smtClean="0"/>
              <a:t> was not the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4</a:t>
            </a:r>
          </a:p>
          <a:p>
            <a:r>
              <a:rPr lang="en-US" dirty="0" smtClean="0"/>
              <a:t>5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source code in </a:t>
            </a:r>
            <a:r>
              <a:rPr lang="en-US" dirty="0" err="1" smtClean="0"/>
              <a:t>x.php</a:t>
            </a:r>
            <a:r>
              <a:rPr lang="en-US" dirty="0" smtClean="0"/>
              <a:t> was not the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&lt;?</a:t>
            </a:r>
          </a:p>
          <a:p>
            <a:r>
              <a:rPr lang="en-US" dirty="0"/>
              <a:t>echo "</a:t>
            </a:r>
            <a:endParaRPr lang="en-US" dirty="0" smtClean="0"/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4</a:t>
            </a:r>
          </a:p>
          <a:p>
            <a:r>
              <a:rPr lang="en-US" dirty="0" smtClean="0"/>
              <a:t>5</a:t>
            </a:r>
          </a:p>
          <a:p>
            <a:r>
              <a:rPr lang="en-US" dirty="0"/>
              <a:t>";</a:t>
            </a:r>
            <a:endParaRPr lang="en-US" dirty="0" smtClean="0"/>
          </a:p>
          <a:p>
            <a:r>
              <a:rPr lang="en-US" dirty="0" smtClean="0"/>
              <a:t>?&gt;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5533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&lt;pre&gt;&lt;?</a:t>
            </a:r>
          </a:p>
          <a:p>
            <a:r>
              <a:rPr lang="es-ES" dirty="0"/>
              <a:t>echo "</a:t>
            </a:r>
          </a:p>
          <a:p>
            <a:r>
              <a:rPr lang="es-ES" dirty="0"/>
              <a:t>1</a:t>
            </a:r>
          </a:p>
          <a:p>
            <a:r>
              <a:rPr lang="es-ES" dirty="0"/>
              <a:t>2</a:t>
            </a:r>
          </a:p>
          <a:p>
            <a:r>
              <a:rPr lang="es-ES" dirty="0"/>
              <a:t>3</a:t>
            </a:r>
          </a:p>
          <a:p>
            <a:r>
              <a:rPr lang="es-ES" dirty="0"/>
              <a:t>4</a:t>
            </a:r>
          </a:p>
          <a:p>
            <a:r>
              <a:rPr lang="es-ES" dirty="0"/>
              <a:t>5</a:t>
            </a:r>
          </a:p>
          <a:p>
            <a:r>
              <a:rPr lang="es-ES" dirty="0"/>
              <a:t>";</a:t>
            </a:r>
          </a:p>
          <a:p>
            <a:r>
              <a:rPr lang="es-ES" dirty="0"/>
              <a:t>?&gt;&lt;/pre</a:t>
            </a:r>
            <a:r>
              <a:rPr lang="es-ES" dirty="0" smtClean="0"/>
              <a:t>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1129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1&lt;</a:t>
            </a:r>
            <a:r>
              <a:rPr lang="es-ES" dirty="0" err="1" smtClean="0"/>
              <a:t>br</a:t>
            </a:r>
            <a:r>
              <a:rPr lang="es-ES" dirty="0" smtClean="0"/>
              <a:t>&gt;2&lt;</a:t>
            </a:r>
            <a:r>
              <a:rPr lang="es-ES" dirty="0" err="1" smtClean="0"/>
              <a:t>br</a:t>
            </a:r>
            <a:r>
              <a:rPr lang="es-ES" dirty="0" smtClean="0"/>
              <a:t>&gt;3&lt;</a:t>
            </a:r>
            <a:r>
              <a:rPr lang="es-ES" dirty="0" err="1" smtClean="0"/>
              <a:t>br</a:t>
            </a:r>
            <a:r>
              <a:rPr lang="es-ES" dirty="0" smtClean="0"/>
              <a:t>&gt;4&lt;</a:t>
            </a:r>
            <a:r>
              <a:rPr lang="es-ES" dirty="0" err="1" smtClean="0"/>
              <a:t>br</a:t>
            </a:r>
            <a:r>
              <a:rPr lang="es-ES" dirty="0" smtClean="0"/>
              <a:t>&gt;5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4825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&lt;pre</a:t>
            </a:r>
            <a:r>
              <a:rPr lang="es-ES" dirty="0" smtClean="0"/>
              <a:t>&gt;</a:t>
            </a:r>
            <a:endParaRPr lang="es-ES" dirty="0"/>
          </a:p>
          <a:p>
            <a:r>
              <a:rPr lang="es-ES" dirty="0"/>
              <a:t>1</a:t>
            </a:r>
          </a:p>
          <a:p>
            <a:r>
              <a:rPr lang="es-ES" dirty="0"/>
              <a:t>2</a:t>
            </a:r>
          </a:p>
          <a:p>
            <a:r>
              <a:rPr lang="es-ES" dirty="0"/>
              <a:t>3</a:t>
            </a:r>
          </a:p>
          <a:p>
            <a:r>
              <a:rPr lang="es-ES" dirty="0"/>
              <a:t>4</a:t>
            </a:r>
          </a:p>
          <a:p>
            <a:r>
              <a:rPr lang="es-ES" dirty="0"/>
              <a:t>5</a:t>
            </a:r>
          </a:p>
          <a:p>
            <a:r>
              <a:rPr lang="es-ES" dirty="0" smtClean="0"/>
              <a:t>&lt;/</a:t>
            </a:r>
            <a:r>
              <a:rPr lang="es-ES" dirty="0"/>
              <a:t>pre</a:t>
            </a:r>
            <a:r>
              <a:rPr lang="es-ES" dirty="0" smtClean="0"/>
              <a:t>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087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&lt;?</a:t>
            </a:r>
          </a:p>
          <a:p>
            <a:r>
              <a:rPr lang="es-ES" dirty="0"/>
              <a:t>echo "1";</a:t>
            </a:r>
          </a:p>
          <a:p>
            <a:r>
              <a:rPr lang="es-ES" dirty="0"/>
              <a:t>echo "2";</a:t>
            </a:r>
          </a:p>
          <a:p>
            <a:r>
              <a:rPr lang="es-ES" dirty="0"/>
              <a:t>echo "3";</a:t>
            </a:r>
          </a:p>
          <a:p>
            <a:r>
              <a:rPr lang="es-ES" dirty="0"/>
              <a:t>echo </a:t>
            </a:r>
            <a:r>
              <a:rPr lang="es-ES" dirty="0" smtClean="0"/>
              <a:t>'4</a:t>
            </a:r>
            <a:r>
              <a:rPr lang="es-ES" dirty="0"/>
              <a:t>'</a:t>
            </a:r>
            <a:r>
              <a:rPr lang="es-ES" dirty="0" smtClean="0"/>
              <a:t>;</a:t>
            </a:r>
            <a:endParaRPr lang="es-ES" dirty="0"/>
          </a:p>
          <a:p>
            <a:r>
              <a:rPr lang="es-ES" dirty="0"/>
              <a:t>echo '</a:t>
            </a:r>
            <a:r>
              <a:rPr lang="es-ES" dirty="0" smtClean="0"/>
              <a:t>5</a:t>
            </a:r>
            <a:r>
              <a:rPr lang="es-ES" dirty="0"/>
              <a:t>'</a:t>
            </a:r>
            <a:r>
              <a:rPr lang="es-ES" dirty="0" smtClean="0"/>
              <a:t>;</a:t>
            </a:r>
            <a:endParaRPr lang="es-ES" dirty="0"/>
          </a:p>
          <a:p>
            <a:r>
              <a:rPr lang="es-ES" dirty="0" smtClean="0"/>
              <a:t>?&gt;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00908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&lt;?</a:t>
            </a:r>
          </a:p>
          <a:p>
            <a:r>
              <a:rPr lang="es-ES" dirty="0"/>
              <a:t>echo "</a:t>
            </a:r>
            <a:r>
              <a:rPr lang="es-ES" dirty="0" smtClean="0"/>
              <a:t>1&lt;</a:t>
            </a:r>
            <a:r>
              <a:rPr lang="es-ES" dirty="0" err="1" smtClean="0"/>
              <a:t>br</a:t>
            </a:r>
            <a:r>
              <a:rPr lang="es-ES" dirty="0" smtClean="0"/>
              <a:t>&gt;";</a:t>
            </a:r>
            <a:endParaRPr lang="es-ES" dirty="0"/>
          </a:p>
          <a:p>
            <a:r>
              <a:rPr lang="es-ES" dirty="0"/>
              <a:t>echo "</a:t>
            </a:r>
            <a:r>
              <a:rPr lang="es-ES" dirty="0" smtClean="0"/>
              <a:t>2</a:t>
            </a:r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  <a:r>
              <a:rPr lang="es-ES" dirty="0" smtClean="0"/>
              <a:t>";</a:t>
            </a:r>
            <a:endParaRPr lang="es-ES" dirty="0"/>
          </a:p>
          <a:p>
            <a:r>
              <a:rPr lang="es-ES" dirty="0"/>
              <a:t>echo "</a:t>
            </a:r>
            <a:r>
              <a:rPr lang="es-ES" dirty="0" smtClean="0"/>
              <a:t>3</a:t>
            </a:r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  <a:r>
              <a:rPr lang="es-ES" dirty="0" smtClean="0"/>
              <a:t>";</a:t>
            </a:r>
            <a:endParaRPr lang="es-ES" dirty="0"/>
          </a:p>
          <a:p>
            <a:r>
              <a:rPr lang="es-ES" dirty="0"/>
              <a:t>echo </a:t>
            </a:r>
            <a:r>
              <a:rPr lang="es-ES" dirty="0" smtClean="0"/>
              <a:t>'4</a:t>
            </a:r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  <a:r>
              <a:rPr lang="es-ES" dirty="0" smtClean="0"/>
              <a:t>';</a:t>
            </a:r>
            <a:endParaRPr lang="es-ES" dirty="0"/>
          </a:p>
          <a:p>
            <a:r>
              <a:rPr lang="es-ES" dirty="0"/>
              <a:t>echo </a:t>
            </a:r>
            <a:r>
              <a:rPr lang="es-ES" dirty="0" smtClean="0"/>
              <a:t>'5</a:t>
            </a:r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  <a:r>
              <a:rPr lang="es-ES" dirty="0" smtClean="0"/>
              <a:t>';</a:t>
            </a:r>
            <a:endParaRPr lang="es-ES" dirty="0"/>
          </a:p>
          <a:p>
            <a:r>
              <a:rPr lang="es-ES" dirty="0" smtClean="0"/>
              <a:t>?&gt;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751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&lt;pre&gt;&lt;?</a:t>
            </a:r>
            <a:endParaRPr lang="es-ES" dirty="0"/>
          </a:p>
          <a:p>
            <a:r>
              <a:rPr lang="es-ES" dirty="0"/>
              <a:t>echo "</a:t>
            </a:r>
            <a:r>
              <a:rPr lang="es-ES" dirty="0" smtClean="0"/>
              <a:t>1\n";</a:t>
            </a:r>
            <a:endParaRPr lang="es-ES" dirty="0"/>
          </a:p>
          <a:p>
            <a:r>
              <a:rPr lang="es-ES" dirty="0"/>
              <a:t>echo "</a:t>
            </a:r>
            <a:r>
              <a:rPr lang="es-ES" dirty="0" smtClean="0"/>
              <a:t>2</a:t>
            </a:r>
            <a:r>
              <a:rPr lang="es-ES" dirty="0"/>
              <a:t>\n</a:t>
            </a:r>
            <a:r>
              <a:rPr lang="es-ES" dirty="0" smtClean="0"/>
              <a:t>";</a:t>
            </a:r>
            <a:endParaRPr lang="es-ES" dirty="0"/>
          </a:p>
          <a:p>
            <a:r>
              <a:rPr lang="es-ES" dirty="0"/>
              <a:t>echo "</a:t>
            </a:r>
            <a:r>
              <a:rPr lang="es-ES" dirty="0" smtClean="0"/>
              <a:t>3</a:t>
            </a:r>
            <a:r>
              <a:rPr lang="es-ES" dirty="0"/>
              <a:t>\n</a:t>
            </a:r>
            <a:r>
              <a:rPr lang="es-ES" dirty="0" smtClean="0"/>
              <a:t>";</a:t>
            </a:r>
            <a:endParaRPr lang="es-ES" dirty="0"/>
          </a:p>
          <a:p>
            <a:r>
              <a:rPr lang="es-ES" dirty="0"/>
              <a:t>echo </a:t>
            </a:r>
            <a:r>
              <a:rPr lang="es-ES" dirty="0" smtClean="0"/>
              <a:t>'4</a:t>
            </a:r>
            <a:r>
              <a:rPr lang="es-ES" dirty="0"/>
              <a:t>\n</a:t>
            </a:r>
            <a:r>
              <a:rPr lang="es-ES" dirty="0" smtClean="0"/>
              <a:t>';</a:t>
            </a:r>
            <a:endParaRPr lang="es-ES" dirty="0"/>
          </a:p>
          <a:p>
            <a:r>
              <a:rPr lang="es-ES" dirty="0"/>
              <a:t>echo </a:t>
            </a:r>
            <a:r>
              <a:rPr lang="es-ES" dirty="0" smtClean="0"/>
              <a:t>'5</a:t>
            </a:r>
            <a:r>
              <a:rPr lang="es-ES" dirty="0"/>
              <a:t>\n</a:t>
            </a:r>
            <a:r>
              <a:rPr lang="es-ES" dirty="0" smtClean="0"/>
              <a:t>';</a:t>
            </a:r>
            <a:endParaRPr lang="es-ES" dirty="0"/>
          </a:p>
          <a:p>
            <a:r>
              <a:rPr lang="es-ES" dirty="0" smtClean="0"/>
              <a:t>?&gt;&lt;/pre&gt;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4771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&lt;pre&gt;&lt;?</a:t>
            </a:r>
            <a:endParaRPr lang="es-ES" dirty="0"/>
          </a:p>
          <a:p>
            <a:r>
              <a:rPr lang="es-ES" dirty="0"/>
              <a:t>echo "</a:t>
            </a:r>
            <a:endParaRPr lang="es-ES" dirty="0" smtClean="0"/>
          </a:p>
          <a:p>
            <a:r>
              <a:rPr lang="es-ES" dirty="0" smtClean="0"/>
              <a:t>1\n</a:t>
            </a:r>
          </a:p>
          <a:p>
            <a:r>
              <a:rPr lang="es-ES" dirty="0" smtClean="0"/>
              <a:t>2\n</a:t>
            </a:r>
          </a:p>
          <a:p>
            <a:r>
              <a:rPr lang="es-ES" dirty="0" smtClean="0"/>
              <a:t>3\n</a:t>
            </a:r>
          </a:p>
          <a:p>
            <a:r>
              <a:rPr lang="es-ES" dirty="0" smtClean="0"/>
              <a:t>4\n</a:t>
            </a:r>
          </a:p>
          <a:p>
            <a:r>
              <a:rPr lang="es-ES" dirty="0" smtClean="0"/>
              <a:t>5\n</a:t>
            </a:r>
          </a:p>
          <a:p>
            <a:r>
              <a:rPr lang="es-ES" dirty="0" smtClean="0"/>
              <a:t>";</a:t>
            </a:r>
            <a:endParaRPr lang="es-ES" dirty="0"/>
          </a:p>
          <a:p>
            <a:r>
              <a:rPr lang="es-ES" dirty="0" smtClean="0"/>
              <a:t>?&gt;&lt;/pre&gt;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6174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&lt;pre&gt;&lt;?</a:t>
            </a:r>
            <a:endParaRPr lang="es-ES" dirty="0"/>
          </a:p>
          <a:p>
            <a:r>
              <a:rPr lang="es-ES" dirty="0"/>
              <a:t>echo </a:t>
            </a:r>
            <a:r>
              <a:rPr lang="es-ES" dirty="0" smtClean="0"/>
              <a:t>"1\n2\n3\n4\n5\n";</a:t>
            </a:r>
            <a:endParaRPr lang="es-ES" dirty="0"/>
          </a:p>
          <a:p>
            <a:r>
              <a:rPr lang="es-ES" dirty="0" smtClean="0"/>
              <a:t>?&gt;&lt;/pre&gt;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95943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echo ++$i .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  <a:p>
            <a:r>
              <a:rPr lang="en-US" dirty="0"/>
              <a:t>&lt;? echo ++$i .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  <a:p>
            <a:r>
              <a:rPr lang="en-US" dirty="0"/>
              <a:t>&lt;? echo ++$i .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  <a:p>
            <a:r>
              <a:rPr lang="en-US" dirty="0"/>
              <a:t>&lt;? echo ++$i .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  <a:p>
            <a:r>
              <a:rPr lang="en-US" dirty="0"/>
              <a:t>&lt;? echo ++$i .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</p:txBody>
      </p:sp>
    </p:spTree>
    <p:extLst>
      <p:ext uri="{BB962C8B-B14F-4D97-AF65-F5344CB8AC3E}">
        <p14:creationId xmlns:p14="http://schemas.microsoft.com/office/powerpoint/2010/main" val="190465739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..</a:t>
            </a:r>
            <a:r>
              <a:rPr lang="th-TH" dirty="0" smtClean="0"/>
              <a:t> </a:t>
            </a:r>
            <a:r>
              <a:rPr lang="en-US" dirty="0" smtClean="0"/>
              <a:t>It was not error and warning If you do not declare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</a:t>
            </a:r>
          </a:p>
          <a:p>
            <a:r>
              <a:rPr lang="en-US" dirty="0"/>
              <a:t>echo 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echo 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5405540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&lt;pre&gt;&lt;?</a:t>
            </a:r>
            <a:endParaRPr lang="es-ES" dirty="0"/>
          </a:p>
          <a:p>
            <a:r>
              <a:rPr lang="es-ES" dirty="0" err="1" smtClean="0"/>
              <a:t>for</a:t>
            </a:r>
            <a:r>
              <a:rPr lang="es-ES" dirty="0" smtClean="0"/>
              <a:t>($i=1;$i&lt;=5;$i++) echo "$i\n";</a:t>
            </a:r>
            <a:endParaRPr lang="es-ES" dirty="0"/>
          </a:p>
          <a:p>
            <a:r>
              <a:rPr lang="es-ES" dirty="0" smtClean="0"/>
              <a:t>?&gt;&lt;/pre&gt;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1306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</a:t>
            </a:r>
            <a:r>
              <a:rPr lang="es-ES" dirty="0" err="1" smtClean="0"/>
              <a:t>ol</a:t>
            </a:r>
            <a:r>
              <a:rPr lang="es-ES" dirty="0" smtClean="0"/>
              <a:t>&gt;&lt;?</a:t>
            </a:r>
            <a:endParaRPr lang="es-ES" dirty="0"/>
          </a:p>
          <a:p>
            <a:r>
              <a:rPr lang="es-ES" dirty="0" err="1" smtClean="0"/>
              <a:t>for</a:t>
            </a:r>
            <a:r>
              <a:rPr lang="es-ES" dirty="0" smtClean="0"/>
              <a:t>($i=1;$i&lt;=5;$i++) echo "&lt;li&gt;";</a:t>
            </a:r>
            <a:endParaRPr lang="es-ES" dirty="0"/>
          </a:p>
          <a:p>
            <a:r>
              <a:rPr lang="es-ES" dirty="0" smtClean="0"/>
              <a:t>?&gt;&lt;/</a:t>
            </a:r>
            <a:r>
              <a:rPr lang="es-ES" dirty="0" err="1" smtClean="0"/>
              <a:t>ol</a:t>
            </a:r>
            <a:r>
              <a:rPr lang="es-ES" dirty="0" smtClean="0"/>
              <a:t>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3785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&lt;?</a:t>
            </a:r>
            <a:endParaRPr lang="es-ES" dirty="0"/>
          </a:p>
          <a:p>
            <a:r>
              <a:rPr lang="es-ES" dirty="0" err="1" smtClean="0"/>
              <a:t>for</a:t>
            </a:r>
            <a:r>
              <a:rPr lang="es-ES" dirty="0" smtClean="0"/>
              <a:t>($i=1;$i&lt;=5;$i++) echo "$i&lt;</a:t>
            </a:r>
            <a:r>
              <a:rPr lang="es-ES" dirty="0" err="1" smtClean="0"/>
              <a:t>br</a:t>
            </a:r>
            <a:r>
              <a:rPr lang="es-ES" dirty="0" smtClean="0"/>
              <a:t>&gt;";</a:t>
            </a:r>
            <a:endParaRPr lang="es-ES" dirty="0"/>
          </a:p>
          <a:p>
            <a:r>
              <a:rPr lang="es-ES" dirty="0" smtClean="0"/>
              <a:t>?&gt;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4752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&lt;? </a:t>
            </a:r>
          </a:p>
          <a:p>
            <a:r>
              <a:rPr lang="es-ES" dirty="0" err="1" smtClean="0"/>
              <a:t>for</a:t>
            </a:r>
            <a:r>
              <a:rPr lang="es-ES" dirty="0" smtClean="0"/>
              <a:t>($i=1;$i&lt;5;$i++) { </a:t>
            </a:r>
          </a:p>
          <a:p>
            <a:r>
              <a:rPr lang="es-ES" dirty="0" smtClean="0"/>
              <a:t>  echo "$i&lt;</a:t>
            </a:r>
            <a:r>
              <a:rPr lang="es-ES" dirty="0" err="1" smtClean="0"/>
              <a:t>br</a:t>
            </a:r>
            <a:r>
              <a:rPr lang="es-ES" dirty="0" smtClean="0"/>
              <a:t>&gt;"; </a:t>
            </a:r>
            <a:endParaRPr lang="es-ES" dirty="0"/>
          </a:p>
          <a:p>
            <a:r>
              <a:rPr lang="es-ES" dirty="0" smtClean="0"/>
              <a:t>} </a:t>
            </a:r>
          </a:p>
          <a:p>
            <a:r>
              <a:rPr lang="es-ES" dirty="0" smtClean="0"/>
              <a:t>?&gt;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2160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&lt;? </a:t>
            </a:r>
            <a:r>
              <a:rPr lang="es-ES" dirty="0" err="1" smtClean="0"/>
              <a:t>for</a:t>
            </a:r>
            <a:r>
              <a:rPr lang="es-ES" dirty="0" smtClean="0"/>
              <a:t>($i=1;$i&lt;=5;$i++) { ?&gt;</a:t>
            </a:r>
          </a:p>
          <a:p>
            <a:r>
              <a:rPr lang="es-ES" dirty="0" smtClean="0"/>
              <a:t>&lt;? echo "$i&lt;</a:t>
            </a:r>
            <a:r>
              <a:rPr lang="es-ES" dirty="0" err="1" smtClean="0"/>
              <a:t>br</a:t>
            </a:r>
            <a:r>
              <a:rPr lang="es-ES" dirty="0" smtClean="0"/>
              <a:t>&gt;"; ?&gt;</a:t>
            </a:r>
            <a:endParaRPr lang="es-ES" dirty="0"/>
          </a:p>
          <a:p>
            <a:r>
              <a:rPr lang="es-ES" dirty="0"/>
              <a:t>&lt;? </a:t>
            </a:r>
            <a:r>
              <a:rPr lang="es-ES" dirty="0" smtClean="0"/>
              <a:t>} </a:t>
            </a:r>
            <a:r>
              <a:rPr lang="es-ES" dirty="0"/>
              <a:t>?&gt;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79984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&lt;? </a:t>
            </a:r>
            <a:r>
              <a:rPr lang="es-ES" dirty="0" err="1" smtClean="0"/>
              <a:t>for</a:t>
            </a:r>
            <a:r>
              <a:rPr lang="es-ES" dirty="0" smtClean="0"/>
              <a:t>($i=1;$i&lt;=5;$i++) { ?&gt;</a:t>
            </a:r>
          </a:p>
          <a:p>
            <a:r>
              <a:rPr lang="es-ES" dirty="0" smtClean="0"/>
              <a:t>&lt;? echo "$i"; ?&gt;</a:t>
            </a:r>
          </a:p>
          <a:p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</a:p>
          <a:p>
            <a:r>
              <a:rPr lang="es-ES" dirty="0"/>
              <a:t>&lt;? </a:t>
            </a:r>
            <a:r>
              <a:rPr lang="es-ES" dirty="0" smtClean="0"/>
              <a:t>} </a:t>
            </a:r>
            <a:r>
              <a:rPr lang="es-ES" dirty="0"/>
              <a:t>?&gt;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15027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&lt;? </a:t>
            </a:r>
            <a:r>
              <a:rPr lang="es-ES" dirty="0" err="1" smtClean="0"/>
              <a:t>for</a:t>
            </a:r>
            <a:r>
              <a:rPr lang="es-ES" dirty="0" smtClean="0"/>
              <a:t>($i=1;$i&lt;=5;$i++) { ?&gt;</a:t>
            </a:r>
          </a:p>
          <a:p>
            <a:r>
              <a:rPr lang="es-ES" dirty="0" smtClean="0"/>
              <a:t>&lt;?=$i?&gt;</a:t>
            </a:r>
          </a:p>
          <a:p>
            <a:r>
              <a:rPr lang="es-ES" dirty="0"/>
              <a:t>&lt;</a:t>
            </a:r>
            <a:r>
              <a:rPr lang="es-ES" dirty="0" err="1"/>
              <a:t>br</a:t>
            </a:r>
            <a:r>
              <a:rPr lang="es-ES" dirty="0"/>
              <a:t>&gt;</a:t>
            </a:r>
          </a:p>
          <a:p>
            <a:r>
              <a:rPr lang="es-ES" dirty="0"/>
              <a:t>&lt;? </a:t>
            </a:r>
            <a:r>
              <a:rPr lang="es-ES" dirty="0" smtClean="0"/>
              <a:t>} </a:t>
            </a:r>
            <a:r>
              <a:rPr lang="es-ES" dirty="0"/>
              <a:t>?&gt;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6476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&lt;pre&gt;</a:t>
            </a:r>
          </a:p>
          <a:p>
            <a:r>
              <a:rPr lang="es-ES" dirty="0" smtClean="0"/>
              <a:t>&lt;? </a:t>
            </a:r>
            <a:r>
              <a:rPr lang="es-ES" dirty="0" err="1" smtClean="0"/>
              <a:t>for</a:t>
            </a:r>
            <a:r>
              <a:rPr lang="es-ES" dirty="0" smtClean="0"/>
              <a:t>($i=1;$i&lt;=5;$i++) { ?&gt;</a:t>
            </a:r>
          </a:p>
          <a:p>
            <a:r>
              <a:rPr lang="es-ES" dirty="0" smtClean="0"/>
              <a:t>&lt;?=$i."\n";?&gt;</a:t>
            </a:r>
          </a:p>
          <a:p>
            <a:r>
              <a:rPr lang="es-ES" dirty="0" smtClean="0"/>
              <a:t>&lt;? } ?&gt;</a:t>
            </a:r>
          </a:p>
          <a:p>
            <a:r>
              <a:rPr lang="es-ES" dirty="0" smtClean="0"/>
              <a:t>&lt;/pre&gt;</a:t>
            </a:r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1236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&lt;pre&gt;&lt;? </a:t>
            </a:r>
          </a:p>
          <a:p>
            <a:r>
              <a:rPr lang="en-US" dirty="0"/>
              <a:t>for ($i=49;$i&lt;54;$i++) echo </a:t>
            </a:r>
            <a:r>
              <a:rPr lang="en-US" dirty="0" err="1"/>
              <a:t>chr</a:t>
            </a:r>
            <a:r>
              <a:rPr lang="en-US" dirty="0"/>
              <a:t>($i).</a:t>
            </a:r>
            <a:r>
              <a:rPr lang="en-US" dirty="0" err="1"/>
              <a:t>chr</a:t>
            </a:r>
            <a:r>
              <a:rPr lang="en-US" dirty="0"/>
              <a:t>(10);</a:t>
            </a:r>
          </a:p>
          <a:p>
            <a:r>
              <a:rPr lang="en-US" dirty="0"/>
              <a:t>?&gt;&lt;/pre&gt;</a:t>
            </a:r>
          </a:p>
        </p:txBody>
      </p:sp>
    </p:spTree>
    <p:extLst>
      <p:ext uri="{BB962C8B-B14F-4D97-AF65-F5344CB8AC3E}">
        <p14:creationId xmlns:p14="http://schemas.microsoft.com/office/powerpoint/2010/main" val="236059630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$s ="12345";</a:t>
            </a:r>
          </a:p>
          <a:p>
            <a:r>
              <a:rPr lang="en-US" dirty="0"/>
              <a:t>for($i=0;$i&lt;5;$i++) echo </a:t>
            </a:r>
            <a:r>
              <a:rPr lang="en-US" dirty="0" err="1"/>
              <a:t>substr</a:t>
            </a:r>
            <a:r>
              <a:rPr lang="en-US" dirty="0"/>
              <a:t>($s,$i,1)."&lt;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 smtClean="0"/>
              <a:t>?&gt;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8987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 err="1"/>
              <a:t>foreach</a:t>
            </a:r>
            <a:r>
              <a:rPr lang="en-US" dirty="0"/>
              <a:t> (range(1,5) as $x) {</a:t>
            </a:r>
          </a:p>
          <a:p>
            <a:r>
              <a:rPr lang="en-US" dirty="0" smtClean="0"/>
              <a:t>echo </a:t>
            </a:r>
            <a:r>
              <a:rPr lang="en-US" dirty="0"/>
              <a:t>"$x&lt;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4894520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$a = array(1,2,3,4,5);</a:t>
            </a:r>
          </a:p>
          <a:p>
            <a:r>
              <a:rPr lang="en-US" dirty="0" err="1"/>
              <a:t>foreach</a:t>
            </a:r>
            <a:r>
              <a:rPr lang="en-US" dirty="0"/>
              <a:t> ($a as $x) {</a:t>
            </a:r>
          </a:p>
          <a:p>
            <a:r>
              <a:rPr lang="en-US" dirty="0"/>
              <a:t>    echo "$x&lt;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86017754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</a:t>
            </a:r>
          </a:p>
          <a:p>
            <a:r>
              <a:rPr lang="en-US" dirty="0"/>
              <a:t>$i = </a:t>
            </a:r>
            <a:r>
              <a:rPr lang="en-US" dirty="0" smtClean="0"/>
              <a:t>0;</a:t>
            </a:r>
            <a:endParaRPr lang="en-US" dirty="0"/>
          </a:p>
          <a:p>
            <a:r>
              <a:rPr lang="en-US" dirty="0"/>
              <a:t>while ($i &lt;= 5) {</a:t>
            </a:r>
          </a:p>
          <a:p>
            <a:r>
              <a:rPr lang="en-US" dirty="0" smtClean="0"/>
              <a:t>  echo </a:t>
            </a:r>
            <a:r>
              <a:rPr lang="en-US" dirty="0"/>
              <a:t>$i;</a:t>
            </a:r>
          </a:p>
          <a:p>
            <a:r>
              <a:rPr lang="en-US" dirty="0" smtClean="0"/>
              <a:t>  echo </a:t>
            </a:r>
            <a:r>
              <a:rPr lang="en-US" dirty="0"/>
              <a:t>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 smtClean="0"/>
              <a:t>  $</a:t>
            </a:r>
            <a:r>
              <a:rPr lang="en-US" dirty="0"/>
              <a:t>i = $i + 1;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81455435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</a:t>
            </a:r>
          </a:p>
          <a:p>
            <a:r>
              <a:rPr lang="en-US" dirty="0"/>
              <a:t>$i = 1;</a:t>
            </a:r>
          </a:p>
          <a:p>
            <a:r>
              <a:rPr lang="en-US" dirty="0"/>
              <a:t>while ($i &lt;= 5) echo $i++ ."&lt;</a:t>
            </a:r>
            <a:r>
              <a:rPr lang="en-US" dirty="0" err="1"/>
              <a:t>br</a:t>
            </a:r>
            <a:r>
              <a:rPr lang="en-US" dirty="0"/>
              <a:t>&gt;"; </a:t>
            </a:r>
          </a:p>
          <a:p>
            <a:r>
              <a:rPr lang="en-US" dirty="0" smtClean="0"/>
              <a:t>?&gt;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5783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&lt;? </a:t>
            </a:r>
          </a:p>
          <a:p>
            <a:r>
              <a:rPr lang="es-ES" dirty="0"/>
              <a:t>$i = 1;</a:t>
            </a:r>
          </a:p>
          <a:p>
            <a:r>
              <a:rPr lang="es-ES" dirty="0" err="1"/>
              <a:t>while</a:t>
            </a:r>
            <a:r>
              <a:rPr lang="es-ES" dirty="0"/>
              <a:t> ($i &lt;= 5) {</a:t>
            </a:r>
          </a:p>
          <a:p>
            <a:r>
              <a:rPr lang="es-ES" dirty="0"/>
              <a:t>echo $i++ ."&lt;</a:t>
            </a:r>
            <a:r>
              <a:rPr lang="es-ES" dirty="0" err="1"/>
              <a:t>br</a:t>
            </a:r>
            <a:r>
              <a:rPr lang="es-ES" dirty="0"/>
              <a:t>&gt;";</a:t>
            </a:r>
          </a:p>
          <a:p>
            <a:r>
              <a:rPr lang="es-ES" dirty="0"/>
              <a:t>}</a:t>
            </a:r>
          </a:p>
          <a:p>
            <a:r>
              <a:rPr lang="es-ES" dirty="0"/>
              <a:t>?&gt;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0104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</a:t>
            </a:r>
            <a:r>
              <a:rPr lang="en-US" dirty="0" smtClean="0"/>
              <a:t>$</a:t>
            </a:r>
            <a:r>
              <a:rPr lang="en-US" dirty="0"/>
              <a:t>i = 1; ?&gt;</a:t>
            </a:r>
          </a:p>
          <a:p>
            <a:r>
              <a:rPr lang="en-US" dirty="0"/>
              <a:t>&lt;? while ($i &lt;= 5) { ?&gt;</a:t>
            </a:r>
          </a:p>
          <a:p>
            <a:r>
              <a:rPr lang="en-US" dirty="0"/>
              <a:t>&lt;? echo $i; ?&gt;</a:t>
            </a:r>
          </a:p>
          <a:p>
            <a:r>
              <a:rPr lang="en-US" dirty="0"/>
              <a:t>&lt;? echo "&lt;</a:t>
            </a:r>
            <a:r>
              <a:rPr lang="en-US" dirty="0" err="1"/>
              <a:t>br</a:t>
            </a:r>
            <a:r>
              <a:rPr lang="en-US" dirty="0"/>
              <a:t>&gt;"; ?&gt;</a:t>
            </a:r>
          </a:p>
          <a:p>
            <a:r>
              <a:rPr lang="en-US" dirty="0"/>
              <a:t>&lt;? $i = $i + 1; ?&gt;</a:t>
            </a:r>
          </a:p>
          <a:p>
            <a:r>
              <a:rPr lang="en-US" dirty="0"/>
              <a:t>&lt;? } ?&gt;</a:t>
            </a:r>
          </a:p>
        </p:txBody>
      </p:sp>
    </p:spTree>
    <p:extLst>
      <p:ext uri="{BB962C8B-B14F-4D97-AF65-F5344CB8AC3E}">
        <p14:creationId xmlns:p14="http://schemas.microsoft.com/office/powerpoint/2010/main" val="366565917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 </a:t>
            </a:r>
          </a:p>
          <a:p>
            <a:r>
              <a:rPr lang="en-US" dirty="0"/>
              <a:t>while (true) {</a:t>
            </a:r>
          </a:p>
          <a:p>
            <a:r>
              <a:rPr lang="en-US" dirty="0"/>
              <a:t>if ($i </a:t>
            </a:r>
            <a:r>
              <a:rPr lang="en-US" dirty="0" smtClean="0"/>
              <a:t>&gt;= </a:t>
            </a:r>
            <a:r>
              <a:rPr lang="en-US" dirty="0"/>
              <a:t>5) break; else print $i++ . 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77373990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&lt;?</a:t>
            </a:r>
          </a:p>
          <a:p>
            <a:r>
              <a:rPr lang="pt-BR" dirty="0"/>
              <a:t>$s = "1,2,3,4,5";</a:t>
            </a:r>
          </a:p>
          <a:p>
            <a:r>
              <a:rPr lang="pt-BR" dirty="0"/>
              <a:t>$a = explode( ',', $s);</a:t>
            </a:r>
          </a:p>
          <a:p>
            <a:r>
              <a:rPr lang="pt-BR" dirty="0"/>
              <a:t>$</a:t>
            </a:r>
            <a:r>
              <a:rPr lang="pt-BR" dirty="0" smtClean="0"/>
              <a:t>i=1;</a:t>
            </a:r>
            <a:endParaRPr lang="pt-BR" dirty="0"/>
          </a:p>
          <a:p>
            <a:r>
              <a:rPr lang="pt-BR" dirty="0"/>
              <a:t>do {</a:t>
            </a:r>
          </a:p>
          <a:p>
            <a:r>
              <a:rPr lang="pt-BR" dirty="0" smtClean="0"/>
              <a:t>  echo </a:t>
            </a:r>
            <a:r>
              <a:rPr lang="pt-BR" dirty="0"/>
              <a:t>$a[$i++]."&lt;br&gt;";</a:t>
            </a:r>
          </a:p>
          <a:p>
            <a:r>
              <a:rPr lang="pt-BR" dirty="0"/>
              <a:t>} while ($i &lt; 5);</a:t>
            </a:r>
          </a:p>
          <a:p>
            <a:r>
              <a:rPr lang="pt-BR" dirty="0" smtClean="0"/>
              <a:t>?&gt;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3441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&lt;?</a:t>
            </a:r>
          </a:p>
          <a:p>
            <a:r>
              <a:rPr lang="pl-PL" dirty="0"/>
              <a:t>do {</a:t>
            </a:r>
          </a:p>
          <a:p>
            <a:r>
              <a:rPr lang="en-US" dirty="0" smtClean="0"/>
              <a:t>  </a:t>
            </a:r>
            <a:r>
              <a:rPr lang="pl-PL" dirty="0" smtClean="0"/>
              <a:t>echo </a:t>
            </a:r>
            <a:r>
              <a:rPr lang="pl-PL" dirty="0"/>
              <a:t>$i++."&lt;br&gt;";</a:t>
            </a:r>
          </a:p>
          <a:p>
            <a:r>
              <a:rPr lang="pl-PL" dirty="0"/>
              <a:t>} while ($i </a:t>
            </a:r>
            <a:r>
              <a:rPr lang="pl-PL" dirty="0" smtClean="0"/>
              <a:t>&lt; </a:t>
            </a:r>
            <a:r>
              <a:rPr lang="pl-PL" dirty="0"/>
              <a:t>5);</a:t>
            </a:r>
          </a:p>
          <a:p>
            <a:r>
              <a:rPr lang="pl-PL" dirty="0"/>
              <a:t>?&gt;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42020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do {</a:t>
            </a:r>
          </a:p>
          <a:p>
            <a:r>
              <a:rPr lang="en-US" dirty="0" smtClean="0"/>
              <a:t>  echo </a:t>
            </a:r>
            <a:r>
              <a:rPr lang="en-US" dirty="0"/>
              <a:t>$i++."&lt;</a:t>
            </a:r>
            <a:r>
              <a:rPr lang="en-US" dirty="0" err="1"/>
              <a:t>br</a:t>
            </a:r>
            <a:r>
              <a:rPr lang="en-US" dirty="0"/>
              <a:t>&gt;";</a:t>
            </a:r>
          </a:p>
          <a:p>
            <a:r>
              <a:rPr lang="en-US" dirty="0" smtClean="0"/>
              <a:t>  if</a:t>
            </a:r>
            <a:r>
              <a:rPr lang="en-US" dirty="0"/>
              <a:t>($i &gt; 5) break;</a:t>
            </a:r>
          </a:p>
          <a:p>
            <a:r>
              <a:rPr lang="en-US" dirty="0"/>
              <a:t>} while (true);</a:t>
            </a:r>
          </a:p>
          <a:p>
            <a:r>
              <a:rPr lang="en-US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38816793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9089</TotalTime>
  <Words>843</Words>
  <Application>Microsoft Office PowerPoint</Application>
  <PresentationFormat>On-screen Show (4:3)</PresentationFormat>
  <Paragraphs>240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Contemporary Portrait</vt:lpstr>
      <vt:lpstr>PHP</vt:lpstr>
      <vt:lpstr>PHP</vt:lpstr>
      <vt:lpstr>This source code in x.php was not the answer</vt:lpstr>
      <vt:lpstr>This source code in x.php was not the answer</vt:lpstr>
      <vt:lpstr>ok</vt:lpstr>
      <vt:lpstr>ok</vt:lpstr>
      <vt:lpstr>ok</vt:lpstr>
      <vt:lpstr>no</vt:lpstr>
      <vt:lpstr>ok</vt:lpstr>
      <vt:lpstr>no</vt:lpstr>
      <vt:lpstr>ok</vt:lpstr>
      <vt:lpstr>ok</vt:lpstr>
      <vt:lpstr>ok</vt:lpstr>
      <vt:lpstr>no .. It was not error and warning If you do not declare </vt:lpstr>
      <vt:lpstr>ok</vt:lpstr>
      <vt:lpstr>ok</vt:lpstr>
      <vt:lpstr>ok</vt:lpstr>
      <vt:lpstr>no</vt:lpstr>
      <vt:lpstr>ok</vt:lpstr>
      <vt:lpstr>ok</vt:lpstr>
      <vt:lpstr>ok</vt:lpstr>
      <vt:lpstr>ok</vt:lpstr>
      <vt:lpstr>ok</vt:lpstr>
      <vt:lpstr>ok</vt:lpstr>
      <vt:lpstr>ok</vt:lpstr>
      <vt:lpstr>ok</vt:lpstr>
      <vt:lpstr>no</vt:lpstr>
      <vt:lpstr>ok</vt:lpstr>
      <vt:lpstr>ok</vt:lpstr>
      <vt:lpstr>ok</vt:lpstr>
      <vt:lpstr>no</vt:lpstr>
      <vt:lpstr>no</vt:lpstr>
      <vt:lpstr>no</vt:lpstr>
      <vt:lpstr>ok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575</cp:revision>
  <dcterms:created xsi:type="dcterms:W3CDTF">1999-04-29T15:31:00Z</dcterms:created>
  <dcterms:modified xsi:type="dcterms:W3CDTF">2012-08-23T13:09:46Z</dcterms:modified>
</cp:coreProperties>
</file>