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31"/>
  </p:notesMasterIdLst>
  <p:handoutMasterIdLst>
    <p:handoutMasterId r:id="rId32"/>
  </p:handoutMasterIdLst>
  <p:sldIdLst>
    <p:sldId id="929" r:id="rId2"/>
    <p:sldId id="1028" r:id="rId3"/>
    <p:sldId id="1029" r:id="rId4"/>
    <p:sldId id="1030" r:id="rId5"/>
    <p:sldId id="1031" r:id="rId6"/>
    <p:sldId id="1032" r:id="rId7"/>
    <p:sldId id="1033" r:id="rId8"/>
    <p:sldId id="1034" r:id="rId9"/>
    <p:sldId id="1035" r:id="rId10"/>
    <p:sldId id="1036" r:id="rId11"/>
    <p:sldId id="1037" r:id="rId12"/>
    <p:sldId id="1038" r:id="rId13"/>
    <p:sldId id="1039" r:id="rId14"/>
    <p:sldId id="1040" r:id="rId15"/>
    <p:sldId id="1041" r:id="rId16"/>
    <p:sldId id="1042" r:id="rId17"/>
    <p:sldId id="1043" r:id="rId18"/>
    <p:sldId id="1044" r:id="rId19"/>
    <p:sldId id="1045" r:id="rId20"/>
    <p:sldId id="1046" r:id="rId21"/>
    <p:sldId id="1047" r:id="rId22"/>
    <p:sldId id="1048" r:id="rId23"/>
    <p:sldId id="1049" r:id="rId24"/>
    <p:sldId id="1050" r:id="rId25"/>
    <p:sldId id="1051" r:id="rId26"/>
    <p:sldId id="1052" r:id="rId27"/>
    <p:sldId id="1053" r:id="rId28"/>
    <p:sldId id="1054" r:id="rId29"/>
    <p:sldId id="1055" r:id="rId30"/>
  </p:sldIdLst>
  <p:sldSz cx="9144000" cy="6858000" type="screen4x3"/>
  <p:notesSz cx="6765925" cy="98679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33CC"/>
    <a:srgbClr val="FF0000"/>
    <a:srgbClr val="99CCFF"/>
    <a:srgbClr val="3399FF"/>
    <a:srgbClr val="3366FF"/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807" autoAdjust="0"/>
  </p:normalViewPr>
  <p:slideViewPr>
    <p:cSldViewPr>
      <p:cViewPr varScale="1">
        <p:scale>
          <a:sx n="67" d="100"/>
          <a:sy n="67" d="100"/>
        </p:scale>
        <p:origin x="-60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21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33813" y="0"/>
            <a:ext cx="2932112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4188"/>
            <a:ext cx="293211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33813" y="9374188"/>
            <a:ext cx="29321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EC38B0DE-0062-4B93-ADD2-CC2B3B5957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9861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21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 smtClean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33813" y="0"/>
            <a:ext cx="2932112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800" smtClean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39775"/>
            <a:ext cx="4933950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1700" y="4687888"/>
            <a:ext cx="4962525" cy="4440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noProof="0" smtClean="0"/>
              <a:t>คลิกเพื่อแก้ไขลักษณะข้อความหลัก</a:t>
            </a:r>
          </a:p>
          <a:p>
            <a:pPr lvl="1"/>
            <a:r>
              <a:rPr lang="th-TH" noProof="0" smtClean="0"/>
              <a:t>ระดับสอง</a:t>
            </a:r>
          </a:p>
          <a:p>
            <a:pPr lvl="2"/>
            <a:r>
              <a:rPr lang="th-TH" noProof="0" smtClean="0"/>
              <a:t>ระดับสาม</a:t>
            </a:r>
          </a:p>
          <a:p>
            <a:pPr lvl="3"/>
            <a:r>
              <a:rPr lang="th-TH" noProof="0" smtClean="0"/>
              <a:t>ระดับสี่</a:t>
            </a:r>
          </a:p>
          <a:p>
            <a:pPr lvl="4"/>
            <a:r>
              <a:rPr lang="th-TH" noProof="0" smtClean="0"/>
              <a:t>ระดับห้า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4188"/>
            <a:ext cx="293211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800" smtClean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33813" y="9374188"/>
            <a:ext cx="29321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800" smtClean="0"/>
            </a:lvl1pPr>
          </a:lstStyle>
          <a:p>
            <a:pPr>
              <a:defRPr/>
            </a:pPr>
            <a:fld id="{EF0207CB-FB3B-4159-9C7E-B4B466B12E33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868576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Reference : http://www.thaiall.com/php/training49.htm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0207CB-FB3B-4159-9C7E-B4B466B12E33}" type="slidenum">
              <a:rPr lang="en-US" smtClean="0"/>
              <a:pPr>
                <a:defRPr/>
              </a:pPr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518163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http://dev.mysql.com/doc/refman/5.0/en/func-op-summary-ref.html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0207CB-FB3B-4159-9C7E-B4B466B12E33}" type="slidenum">
              <a:rPr lang="en-US" smtClean="0"/>
              <a:pPr>
                <a:defRPr/>
              </a:pPr>
              <a:t>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51392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http://www.thaiall.com/php/training49.htm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0207CB-FB3B-4159-9C7E-B4B466B12E33}" type="slidenum">
              <a:rPr lang="en-US" smtClean="0"/>
              <a:pPr>
                <a:defRPr/>
              </a:pPr>
              <a:t>11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9703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7721600" cy="1143000"/>
          </a:xfr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noProof="0" smtClean="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886200"/>
            <a:ext cx="6400800" cy="177165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11200" y="6229350"/>
            <a:ext cx="1930400" cy="514350"/>
          </a:xfrm>
        </p:spPr>
        <p:txBody>
          <a:bodyPr/>
          <a:lstStyle>
            <a:lvl1pPr>
              <a:defRPr smtClean="0"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49600" y="6229350"/>
            <a:ext cx="2844800" cy="514350"/>
          </a:xfrm>
        </p:spPr>
        <p:txBody>
          <a:bodyPr/>
          <a:lstStyle>
            <a:lvl1pPr>
              <a:defRPr smtClean="0"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604000" y="62293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 smtClean="0"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fld id="{FC6BA021-BED3-4B15-95A2-326ADB9F9D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170992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</p:spPr>
        <p:txBody>
          <a:bodyPr anchor="t" anchorCtr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cs typeface="Angsana New" pitchFamily="18" charset="-34"/>
              </a:defRPr>
            </a:lvl1pPr>
            <a:lvl2pPr>
              <a:defRPr baseline="0">
                <a:cs typeface="Angsana New" pitchFamily="18" charset="-34"/>
              </a:defRPr>
            </a:lvl2pPr>
            <a:lvl3pPr>
              <a:defRPr baseline="0">
                <a:cs typeface="Angsana New" pitchFamily="18" charset="-34"/>
              </a:defRPr>
            </a:lvl3pPr>
            <a:lvl4pPr>
              <a:defRPr baseline="0">
                <a:cs typeface="Angsana New" pitchFamily="18" charset="-34"/>
              </a:defRPr>
            </a:lvl4pPr>
            <a:lvl5pPr>
              <a:defRPr baseline="0">
                <a:cs typeface="Angsana New" pitchFamily="18" charset="-34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168603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</p:spPr>
        <p:txBody>
          <a:bodyPr anchor="t" anchorCtr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</p:spPr>
        <p:txBody>
          <a:bodyPr/>
          <a:lstStyle>
            <a:lvl1pPr marL="0" indent="0">
              <a:buNone/>
              <a:defRPr sz="2000" b="1" baseline="0">
                <a:latin typeface="Courier New" pitchFamily="49" charset="0"/>
                <a:cs typeface="Courier New" pitchFamily="49" charset="0"/>
              </a:defRPr>
            </a:lvl1pPr>
            <a:lvl2pPr>
              <a:defRPr baseline="0">
                <a:cs typeface="Angsana New" pitchFamily="18" charset="-34"/>
              </a:defRPr>
            </a:lvl2pPr>
            <a:lvl3pPr>
              <a:defRPr baseline="0">
                <a:cs typeface="Angsana New" pitchFamily="18" charset="-34"/>
              </a:defRPr>
            </a:lvl3pPr>
            <a:lvl4pPr>
              <a:defRPr baseline="0">
                <a:cs typeface="Angsana New" pitchFamily="18" charset="-34"/>
              </a:defRPr>
            </a:lvl4pPr>
            <a:lvl5pPr>
              <a:defRPr baseline="0">
                <a:cs typeface="Angsana New" pitchFamily="18" charset="-34"/>
              </a:defRPr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147110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27758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85950"/>
            <a:ext cx="4013200" cy="4171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885950"/>
            <a:ext cx="4013200" cy="4171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08950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728667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249852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620243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75857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813494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861309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8600" y="228600"/>
            <a:ext cx="2057400" cy="5829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228600"/>
            <a:ext cx="6019800" cy="5829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701055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85950"/>
            <a:ext cx="4013200" cy="4171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885950"/>
            <a:ext cx="4013200" cy="4171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40522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85950"/>
            <a:ext cx="8178800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31800" y="622935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 smtClean="0">
                <a:solidFill>
                  <a:schemeClr val="bg2"/>
                </a:solidFill>
                <a:latin typeface="+mn-lt"/>
                <a:cs typeface="TH SarabunPSK" pitchFamily="34" charset="-34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2935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 smtClean="0">
                <a:solidFill>
                  <a:schemeClr val="bg2"/>
                </a:solidFill>
                <a:latin typeface="+mn-lt"/>
                <a:cs typeface="TH SarabunPSK" pitchFamily="34" charset="-34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 spd="med"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600" baseline="0">
          <a:solidFill>
            <a:schemeClr val="tx2"/>
          </a:solidFill>
          <a:latin typeface="+mn-lt"/>
          <a:ea typeface="+mj-ea"/>
          <a:cs typeface="Angsana New" pitchFamily="18" charset="-34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 sz="2800">
          <a:solidFill>
            <a:schemeClr val="tx1"/>
          </a:solidFill>
          <a:latin typeface="+mn-lt"/>
          <a:ea typeface="+mn-ea"/>
          <a:cs typeface="TH SarabunPSK" pitchFamily="34" charset="-34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 sz="2400">
          <a:solidFill>
            <a:schemeClr val="tx1"/>
          </a:solidFill>
          <a:latin typeface="+mn-lt"/>
          <a:cs typeface="TH SarabunPSK" pitchFamily="34" charset="-34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cs typeface="TH SarabunPSK" pitchFamily="34" charset="-34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  <a:cs typeface="TH SarabunPSK" pitchFamily="34" charset="-34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  <a:cs typeface="TH SarabunPSK" pitchFamily="34" charset="-34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MySQL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Case study about </a:t>
            </a:r>
            <a:r>
              <a:rPr lang="en-US" dirty="0" smtClean="0"/>
              <a:t>MySQL</a:t>
            </a:r>
          </a:p>
          <a:p>
            <a:r>
              <a:rPr lang="en-US" dirty="0" smtClean="0"/>
              <a:t>On XAMPP server</a:t>
            </a:r>
            <a:endParaRPr lang="th-TH" dirty="0" smtClean="0"/>
          </a:p>
          <a:p>
            <a:endParaRPr lang="th-TH" dirty="0"/>
          </a:p>
          <a:p>
            <a:endParaRPr lang="th-TH" dirty="0" smtClean="0"/>
          </a:p>
          <a:p>
            <a:endParaRPr lang="th-TH" dirty="0"/>
          </a:p>
          <a:p>
            <a:endParaRPr lang="th-TH" dirty="0" smtClean="0"/>
          </a:p>
          <a:p>
            <a:endParaRPr lang="th-TH" dirty="0"/>
          </a:p>
          <a:p>
            <a:endParaRPr lang="th-TH" dirty="0" smtClean="0"/>
          </a:p>
          <a:p>
            <a:endParaRPr lang="th-TH" dirty="0"/>
          </a:p>
          <a:p>
            <a:endParaRPr lang="th-TH" dirty="0" smtClean="0"/>
          </a:p>
          <a:p>
            <a:endParaRPr lang="th-TH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http</a:t>
            </a:r>
            <a:r>
              <a:rPr lang="en-US" dirty="0"/>
              <a:t>://</a:t>
            </a:r>
            <a:r>
              <a:rPr lang="en-US" dirty="0" smtClean="0"/>
              <a:t>www.thaiall.com/mysql</a:t>
            </a:r>
          </a:p>
          <a:p>
            <a:r>
              <a:rPr lang="en-US" dirty="0" smtClean="0"/>
              <a:t>Update </a:t>
            </a:r>
            <a:r>
              <a:rPr lang="en-US" dirty="0"/>
              <a:t>: August 23,2012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528861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เข้าสู่ </a:t>
            </a:r>
            <a:r>
              <a:rPr lang="en-US" dirty="0"/>
              <a:t>MySQL Command Line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C:\&gt;cd c:\xampp\mysql\bin</a:t>
            </a:r>
            <a:endParaRPr lang="en-US" dirty="0"/>
          </a:p>
          <a:p>
            <a:r>
              <a:rPr lang="en-US" dirty="0" smtClean="0"/>
              <a:t>DOS&gt; </a:t>
            </a:r>
            <a:r>
              <a:rPr lang="en-US" dirty="0" err="1"/>
              <a:t>mysql</a:t>
            </a:r>
            <a:r>
              <a:rPr lang="en-US" dirty="0"/>
              <a:t> -u root -p</a:t>
            </a:r>
          </a:p>
          <a:p>
            <a:r>
              <a:rPr lang="en-US" dirty="0" smtClean="0"/>
              <a:t> 	enter </a:t>
            </a:r>
            <a:endParaRPr lang="en-US" dirty="0"/>
          </a:p>
          <a:p>
            <a:r>
              <a:rPr lang="en-US" dirty="0" smtClean="0"/>
              <a:t> 	</a:t>
            </a:r>
            <a:r>
              <a:rPr lang="en-US" dirty="0" err="1" smtClean="0">
                <a:solidFill>
                  <a:srgbClr val="FF0000"/>
                </a:solidFill>
              </a:rPr>
              <a:t>mysql</a:t>
            </a:r>
            <a:r>
              <a:rPr lang="en-US" dirty="0">
                <a:solidFill>
                  <a:srgbClr val="FF0000"/>
                </a:solidFill>
              </a:rPr>
              <a:t>&gt; </a:t>
            </a:r>
            <a:r>
              <a:rPr lang="en-US" dirty="0"/>
              <a:t>help</a:t>
            </a:r>
            <a:r>
              <a:rPr lang="en-US" dirty="0" smtClean="0"/>
              <a:t>;</a:t>
            </a:r>
            <a:r>
              <a:rPr lang="th-TH" dirty="0" smtClean="0"/>
              <a:t>	</a:t>
            </a:r>
            <a:r>
              <a:rPr lang="th-TH" dirty="0" smtClean="0">
                <a:solidFill>
                  <a:srgbClr val="FF0000"/>
                </a:solidFill>
              </a:rPr>
              <a:t>แสดงส่วนช่วยเหลือ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/>
              <a:t> 	</a:t>
            </a:r>
            <a:r>
              <a:rPr lang="en-US" dirty="0" err="1" smtClean="0">
                <a:solidFill>
                  <a:srgbClr val="FF0000"/>
                </a:solidFill>
              </a:rPr>
              <a:t>mysql</a:t>
            </a:r>
            <a:r>
              <a:rPr lang="en-US" dirty="0">
                <a:solidFill>
                  <a:srgbClr val="FF0000"/>
                </a:solidFill>
              </a:rPr>
              <a:t>&gt; </a:t>
            </a:r>
            <a:r>
              <a:rPr lang="en-US" dirty="0"/>
              <a:t>\</a:t>
            </a:r>
            <a:r>
              <a:rPr lang="en-US" dirty="0" smtClean="0"/>
              <a:t>s      </a:t>
            </a:r>
            <a:r>
              <a:rPr lang="th-TH" dirty="0" smtClean="0"/>
              <a:t>	</a:t>
            </a:r>
            <a:r>
              <a:rPr lang="th-TH" dirty="0" smtClean="0">
                <a:solidFill>
                  <a:srgbClr val="FF0000"/>
                </a:solidFill>
              </a:rPr>
              <a:t>แสดง</a:t>
            </a:r>
            <a:r>
              <a:rPr lang="th-TH" dirty="0" smtClean="0">
                <a:solidFill>
                  <a:srgbClr val="FF0000"/>
                </a:solidFill>
              </a:rPr>
              <a:t>สถานะ</a:t>
            </a:r>
            <a:endParaRPr lang="en-US" dirty="0" smtClean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 	</a:t>
            </a:r>
            <a:r>
              <a:rPr lang="en-US" dirty="0" err="1" smtClean="0">
                <a:solidFill>
                  <a:srgbClr val="FF0000"/>
                </a:solidFill>
              </a:rPr>
              <a:t>mysql</a:t>
            </a:r>
            <a:r>
              <a:rPr lang="en-US" dirty="0">
                <a:solidFill>
                  <a:srgbClr val="FF0000"/>
                </a:solidFill>
              </a:rPr>
              <a:t>&gt; </a:t>
            </a:r>
            <a:r>
              <a:rPr lang="en-US" dirty="0"/>
              <a:t>quit</a:t>
            </a:r>
            <a:r>
              <a:rPr lang="en-US" dirty="0" smtClean="0"/>
              <a:t>;</a:t>
            </a:r>
            <a:r>
              <a:rPr lang="th-TH" dirty="0" smtClean="0"/>
              <a:t>	</a:t>
            </a:r>
            <a:r>
              <a:rPr lang="th-TH" dirty="0" smtClean="0">
                <a:solidFill>
                  <a:srgbClr val="FF0000"/>
                </a:solidFill>
              </a:rPr>
              <a:t>ออกจากโปรแกรม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 smtClean="0"/>
          </a:p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:\&gt;cd c:\thaiabc\mysql\bin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200400"/>
            <a:ext cx="5181601" cy="2356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4013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สร้าง แสดง และเข้าฐานข้อมูล</a:t>
            </a:r>
            <a:br>
              <a:rPr lang="th-TH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err="1" smtClean="0">
                <a:solidFill>
                  <a:srgbClr val="FF0000"/>
                </a:solidFill>
              </a:rPr>
              <a:t>mysql</a:t>
            </a:r>
            <a:r>
              <a:rPr lang="en-US" sz="2800" dirty="0">
                <a:solidFill>
                  <a:srgbClr val="FF0000"/>
                </a:solidFill>
              </a:rPr>
              <a:t>&gt; </a:t>
            </a:r>
            <a:r>
              <a:rPr lang="en-US" sz="2800" dirty="0"/>
              <a:t>create database oho;</a:t>
            </a:r>
          </a:p>
          <a:p>
            <a:r>
              <a:rPr lang="en-US" sz="2800" dirty="0" err="1">
                <a:solidFill>
                  <a:srgbClr val="FF0000"/>
                </a:solidFill>
              </a:rPr>
              <a:t>mysql</a:t>
            </a:r>
            <a:r>
              <a:rPr lang="en-US" sz="2800" dirty="0">
                <a:solidFill>
                  <a:srgbClr val="FF0000"/>
                </a:solidFill>
              </a:rPr>
              <a:t>&gt; </a:t>
            </a:r>
            <a:r>
              <a:rPr lang="en-US" sz="2800" dirty="0"/>
              <a:t>show databases;</a:t>
            </a:r>
          </a:p>
          <a:p>
            <a:r>
              <a:rPr lang="en-US" sz="2800" dirty="0" err="1">
                <a:solidFill>
                  <a:srgbClr val="FF0000"/>
                </a:solidFill>
              </a:rPr>
              <a:t>mysql</a:t>
            </a:r>
            <a:r>
              <a:rPr lang="en-US" sz="2800" dirty="0">
                <a:solidFill>
                  <a:srgbClr val="FF0000"/>
                </a:solidFill>
              </a:rPr>
              <a:t>&gt; </a:t>
            </a:r>
            <a:r>
              <a:rPr lang="en-US" sz="2800" dirty="0"/>
              <a:t>use oho;</a:t>
            </a:r>
          </a:p>
        </p:txBody>
      </p:sp>
    </p:spTree>
    <p:extLst>
      <p:ext uri="{BB962C8B-B14F-4D97-AF65-F5344CB8AC3E}">
        <p14:creationId xmlns:p14="http://schemas.microsoft.com/office/powerpoint/2010/main" val="126133912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สร้างตารางไว้เก็บข้อมูล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err="1" smtClean="0">
                <a:solidFill>
                  <a:srgbClr val="FF0000"/>
                </a:solidFill>
              </a:rPr>
              <a:t>mysql</a:t>
            </a:r>
            <a:r>
              <a:rPr lang="en-US" sz="2800" dirty="0">
                <a:solidFill>
                  <a:srgbClr val="FF0000"/>
                </a:solidFill>
              </a:rPr>
              <a:t>&gt; </a:t>
            </a:r>
            <a:r>
              <a:rPr lang="en-US" sz="2800" dirty="0"/>
              <a:t>create table wow1(</a:t>
            </a:r>
          </a:p>
          <a:p>
            <a:r>
              <a:rPr lang="en-US" sz="2800" dirty="0"/>
              <a:t>    </a:t>
            </a:r>
            <a:r>
              <a:rPr lang="en-US" sz="2800" dirty="0" smtClean="0">
                <a:solidFill>
                  <a:srgbClr val="FF0000"/>
                </a:solidFill>
              </a:rPr>
              <a:t>-&gt;</a:t>
            </a:r>
            <a:r>
              <a:rPr lang="en-US" sz="2800" dirty="0" smtClean="0"/>
              <a:t> </a:t>
            </a:r>
            <a:r>
              <a:rPr lang="en-US" sz="2800" dirty="0" err="1" smtClean="0"/>
              <a:t>xid</a:t>
            </a:r>
            <a:r>
              <a:rPr lang="en-US" sz="2800" dirty="0" smtClean="0"/>
              <a:t> </a:t>
            </a:r>
            <a:r>
              <a:rPr lang="en-US" sz="2800" dirty="0" err="1"/>
              <a:t>int</a:t>
            </a:r>
            <a:r>
              <a:rPr lang="en-US" sz="2800" dirty="0"/>
              <a:t> ,</a:t>
            </a:r>
          </a:p>
          <a:p>
            <a:r>
              <a:rPr lang="en-US" sz="2800" dirty="0"/>
              <a:t>    </a:t>
            </a:r>
            <a:r>
              <a:rPr lang="en-US" sz="2800" dirty="0" smtClean="0">
                <a:solidFill>
                  <a:srgbClr val="FF0000"/>
                </a:solidFill>
              </a:rPr>
              <a:t>-&gt;</a:t>
            </a:r>
            <a:r>
              <a:rPr lang="en-US" sz="2800" dirty="0" smtClean="0"/>
              <a:t> </a:t>
            </a:r>
            <a:r>
              <a:rPr lang="en-US" sz="2800" dirty="0" err="1" smtClean="0"/>
              <a:t>xname</a:t>
            </a:r>
            <a:r>
              <a:rPr lang="en-US" sz="2800" dirty="0" smtClean="0"/>
              <a:t>  </a:t>
            </a:r>
            <a:r>
              <a:rPr lang="en-US" sz="2800" dirty="0" err="1"/>
              <a:t>varchar</a:t>
            </a:r>
            <a:r>
              <a:rPr lang="en-US" sz="2800" dirty="0"/>
              <a:t>(50),</a:t>
            </a:r>
          </a:p>
          <a:p>
            <a:r>
              <a:rPr lang="en-US" sz="2800" dirty="0"/>
              <a:t>    </a:t>
            </a:r>
            <a:r>
              <a:rPr lang="en-US" sz="2800" dirty="0" smtClean="0">
                <a:solidFill>
                  <a:srgbClr val="FF0000"/>
                </a:solidFill>
              </a:rPr>
              <a:t>-&gt;</a:t>
            </a:r>
            <a:r>
              <a:rPr lang="en-US" sz="2800" dirty="0" smtClean="0"/>
              <a:t> </a:t>
            </a:r>
            <a:r>
              <a:rPr lang="en-US" sz="2800" dirty="0" err="1" smtClean="0"/>
              <a:t>xsalary</a:t>
            </a:r>
            <a:r>
              <a:rPr lang="en-US" sz="2800" dirty="0" smtClean="0"/>
              <a:t>  </a:t>
            </a:r>
            <a:r>
              <a:rPr lang="en-US" sz="2800" dirty="0"/>
              <a:t>double</a:t>
            </a:r>
          </a:p>
          <a:p>
            <a:r>
              <a:rPr lang="en-US" sz="2800" dirty="0"/>
              <a:t>    </a:t>
            </a:r>
            <a:r>
              <a:rPr lang="en-US" sz="2800" dirty="0" smtClean="0">
                <a:solidFill>
                  <a:srgbClr val="FF0000"/>
                </a:solidFill>
              </a:rPr>
              <a:t>-&gt;</a:t>
            </a:r>
            <a:r>
              <a:rPr lang="en-US" sz="2800" dirty="0" smtClean="0"/>
              <a:t> );</a:t>
            </a:r>
            <a:endParaRPr lang="en-US" sz="2800" dirty="0"/>
          </a:p>
          <a:p>
            <a:r>
              <a:rPr lang="en-US" sz="2800" dirty="0" err="1">
                <a:solidFill>
                  <a:srgbClr val="FF0000"/>
                </a:solidFill>
              </a:rPr>
              <a:t>mysql</a:t>
            </a:r>
            <a:r>
              <a:rPr lang="en-US" sz="2800" dirty="0">
                <a:solidFill>
                  <a:srgbClr val="FF0000"/>
                </a:solidFill>
              </a:rPr>
              <a:t>&gt; </a:t>
            </a:r>
            <a:r>
              <a:rPr lang="en-US" sz="2800" dirty="0"/>
              <a:t>create table w(w1 </a:t>
            </a:r>
            <a:r>
              <a:rPr lang="en-US" sz="2800" dirty="0" err="1"/>
              <a:t>int</a:t>
            </a:r>
            <a:r>
              <a:rPr lang="en-US" sz="2800" dirty="0"/>
              <a:t>, w2 </a:t>
            </a:r>
            <a:r>
              <a:rPr lang="en-US" sz="2800" dirty="0" err="1"/>
              <a:t>int</a:t>
            </a:r>
            <a:r>
              <a:rPr lang="en-US" sz="2800" dirty="0"/>
              <a:t>);</a:t>
            </a:r>
          </a:p>
          <a:p>
            <a:r>
              <a:rPr lang="en-US" sz="2800" dirty="0" err="1">
                <a:solidFill>
                  <a:srgbClr val="FF0000"/>
                </a:solidFill>
              </a:rPr>
              <a:t>mysql</a:t>
            </a:r>
            <a:r>
              <a:rPr lang="en-US" sz="2800" dirty="0">
                <a:solidFill>
                  <a:srgbClr val="FF0000"/>
                </a:solidFill>
              </a:rPr>
              <a:t>&gt; </a:t>
            </a:r>
            <a:r>
              <a:rPr lang="en-US" sz="2800" dirty="0"/>
              <a:t>show tables;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72936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เพิ่มหลายระเบียน และ</a:t>
            </a:r>
            <a:r>
              <a:rPr lang="th-TH" dirty="0" smtClean="0"/>
              <a:t>อ่านข้อมูลจากตาราง </a:t>
            </a:r>
            <a:r>
              <a:rPr lang="en-US" dirty="0" smtClean="0"/>
              <a:t>w </a:t>
            </a:r>
            <a:r>
              <a:rPr lang="th-TH" dirty="0" smtClean="0"/>
              <a:t>มา</a:t>
            </a:r>
            <a:r>
              <a:rPr lang="th-TH" dirty="0"/>
              <a:t>แสดง</a:t>
            </a:r>
            <a:br>
              <a:rPr lang="th-TH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err="1" smtClean="0">
                <a:solidFill>
                  <a:srgbClr val="FF0000"/>
                </a:solidFill>
              </a:rPr>
              <a:t>mysql</a:t>
            </a:r>
            <a:r>
              <a:rPr lang="en-US" sz="2800" dirty="0">
                <a:solidFill>
                  <a:srgbClr val="FF0000"/>
                </a:solidFill>
              </a:rPr>
              <a:t>&gt; </a:t>
            </a:r>
            <a:r>
              <a:rPr lang="en-US" sz="2800" dirty="0"/>
              <a:t>insert into w values(1,10);</a:t>
            </a:r>
          </a:p>
          <a:p>
            <a:r>
              <a:rPr lang="en-US" sz="2800" dirty="0" err="1">
                <a:solidFill>
                  <a:srgbClr val="FF0000"/>
                </a:solidFill>
              </a:rPr>
              <a:t>mysql</a:t>
            </a:r>
            <a:r>
              <a:rPr lang="en-US" sz="2800" dirty="0">
                <a:solidFill>
                  <a:srgbClr val="FF0000"/>
                </a:solidFill>
              </a:rPr>
              <a:t>&gt; </a:t>
            </a:r>
            <a:r>
              <a:rPr lang="en-US" sz="2800" dirty="0"/>
              <a:t>insert into w values(1,10);</a:t>
            </a:r>
          </a:p>
          <a:p>
            <a:r>
              <a:rPr lang="en-US" sz="2800" dirty="0" err="1">
                <a:solidFill>
                  <a:srgbClr val="FF0000"/>
                </a:solidFill>
              </a:rPr>
              <a:t>mysql</a:t>
            </a:r>
            <a:r>
              <a:rPr lang="en-US" sz="2800" dirty="0">
                <a:solidFill>
                  <a:srgbClr val="FF0000"/>
                </a:solidFill>
              </a:rPr>
              <a:t>&gt; </a:t>
            </a:r>
            <a:r>
              <a:rPr lang="en-US" sz="2800" dirty="0"/>
              <a:t>insert into w values(1,10);</a:t>
            </a:r>
          </a:p>
          <a:p>
            <a:r>
              <a:rPr lang="en-US" sz="2800" dirty="0" err="1">
                <a:solidFill>
                  <a:srgbClr val="FF0000"/>
                </a:solidFill>
              </a:rPr>
              <a:t>mysql</a:t>
            </a:r>
            <a:r>
              <a:rPr lang="en-US" sz="2800" dirty="0">
                <a:solidFill>
                  <a:srgbClr val="FF0000"/>
                </a:solidFill>
              </a:rPr>
              <a:t>&gt; </a:t>
            </a:r>
            <a:r>
              <a:rPr lang="en-US" sz="2800" dirty="0"/>
              <a:t>select * from w;</a:t>
            </a:r>
          </a:p>
        </p:txBody>
      </p:sp>
    </p:spTree>
    <p:extLst>
      <p:ext uri="{BB962C8B-B14F-4D97-AF65-F5344CB8AC3E}">
        <p14:creationId xmlns:p14="http://schemas.microsoft.com/office/powerpoint/2010/main" val="45521595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เพิ่มหนึ่ง</a:t>
            </a:r>
            <a:r>
              <a:rPr lang="th-TH" dirty="0" smtClean="0"/>
              <a:t>ระเบียน</a:t>
            </a:r>
            <a:r>
              <a:rPr lang="en-US" dirty="0" smtClean="0"/>
              <a:t> </a:t>
            </a:r>
            <a:r>
              <a:rPr lang="th-TH" dirty="0" smtClean="0"/>
              <a:t>มีหลาย</a:t>
            </a:r>
            <a:r>
              <a:rPr lang="th-TH" dirty="0"/>
              <a:t>เขต</a:t>
            </a:r>
            <a:r>
              <a:rPr lang="th-TH" dirty="0" smtClean="0"/>
              <a:t>ข้อมูลในตาราง </a:t>
            </a:r>
            <a:r>
              <a:rPr lang="en-US" dirty="0" smtClean="0"/>
              <a:t>wow1</a:t>
            </a:r>
            <a:r>
              <a:rPr lang="th-TH" dirty="0"/>
              <a:t/>
            </a:r>
            <a:br>
              <a:rPr lang="th-TH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err="1" smtClean="0">
                <a:solidFill>
                  <a:srgbClr val="FF0000"/>
                </a:solidFill>
              </a:rPr>
              <a:t>mysql</a:t>
            </a:r>
            <a:r>
              <a:rPr lang="en-US" sz="2800" dirty="0">
                <a:solidFill>
                  <a:srgbClr val="FF0000"/>
                </a:solidFill>
              </a:rPr>
              <a:t>&gt; </a:t>
            </a:r>
            <a:r>
              <a:rPr lang="en-US" sz="2800" dirty="0"/>
              <a:t>insert into wow1 values(</a:t>
            </a:r>
          </a:p>
          <a:p>
            <a:r>
              <a:rPr lang="en-US" sz="2800" dirty="0"/>
              <a:t>    </a:t>
            </a:r>
            <a:r>
              <a:rPr lang="en-US" sz="2800" dirty="0">
                <a:solidFill>
                  <a:srgbClr val="FF0000"/>
                </a:solidFill>
              </a:rPr>
              <a:t>-&gt;</a:t>
            </a:r>
            <a:r>
              <a:rPr lang="en-US" sz="2800" dirty="0"/>
              <a:t>1,</a:t>
            </a:r>
          </a:p>
          <a:p>
            <a:r>
              <a:rPr lang="en-US" sz="2800" dirty="0"/>
              <a:t>    </a:t>
            </a:r>
            <a:r>
              <a:rPr lang="en-US" sz="2800" dirty="0">
                <a:solidFill>
                  <a:srgbClr val="FF0000"/>
                </a:solidFill>
              </a:rPr>
              <a:t>-&gt;</a:t>
            </a:r>
            <a:r>
              <a:rPr lang="en-US" sz="2800" dirty="0"/>
              <a:t>"boy",</a:t>
            </a:r>
          </a:p>
          <a:p>
            <a:r>
              <a:rPr lang="en-US" sz="2800" dirty="0"/>
              <a:t>    </a:t>
            </a:r>
            <a:r>
              <a:rPr lang="en-US" sz="2800" dirty="0">
                <a:solidFill>
                  <a:srgbClr val="FF0000"/>
                </a:solidFill>
              </a:rPr>
              <a:t>-&gt;</a:t>
            </a:r>
            <a:r>
              <a:rPr lang="en-US" sz="2800" dirty="0"/>
              <a:t>5000);</a:t>
            </a:r>
          </a:p>
          <a:p>
            <a:r>
              <a:rPr lang="en-US" sz="2800" dirty="0" err="1">
                <a:solidFill>
                  <a:srgbClr val="FF0000"/>
                </a:solidFill>
              </a:rPr>
              <a:t>mysql</a:t>
            </a:r>
            <a:r>
              <a:rPr lang="en-US" sz="2800" dirty="0">
                <a:solidFill>
                  <a:srgbClr val="FF0000"/>
                </a:solidFill>
              </a:rPr>
              <a:t>&gt; </a:t>
            </a:r>
            <a:r>
              <a:rPr lang="en-US" sz="2800" dirty="0"/>
              <a:t>select </a:t>
            </a:r>
            <a:r>
              <a:rPr lang="en-US" sz="2800" dirty="0" err="1"/>
              <a:t>xid,xname</a:t>
            </a:r>
            <a:r>
              <a:rPr lang="en-US" sz="2800" dirty="0"/>
              <a:t> from wow1;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0314145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เลือกข้อมูลได้หลายแบบ</a:t>
            </a:r>
            <a:br>
              <a:rPr lang="th-TH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mysql</a:t>
            </a:r>
            <a:r>
              <a:rPr lang="en-US" dirty="0">
                <a:solidFill>
                  <a:srgbClr val="FF0000"/>
                </a:solidFill>
              </a:rPr>
              <a:t>&gt; </a:t>
            </a:r>
            <a:r>
              <a:rPr lang="en-US" dirty="0"/>
              <a:t>select count(</a:t>
            </a:r>
            <a:r>
              <a:rPr lang="en-US" dirty="0" err="1"/>
              <a:t>xid</a:t>
            </a:r>
            <a:r>
              <a:rPr lang="en-US" dirty="0"/>
              <a:t>) from wow1;</a:t>
            </a:r>
          </a:p>
          <a:p>
            <a:r>
              <a:rPr lang="en-US" dirty="0" err="1">
                <a:solidFill>
                  <a:srgbClr val="FF0000"/>
                </a:solidFill>
              </a:rPr>
              <a:t>mysql</a:t>
            </a:r>
            <a:r>
              <a:rPr lang="en-US" dirty="0">
                <a:solidFill>
                  <a:srgbClr val="FF0000"/>
                </a:solidFill>
              </a:rPr>
              <a:t>&gt; </a:t>
            </a:r>
            <a:r>
              <a:rPr lang="en-US" dirty="0"/>
              <a:t>select sum(</a:t>
            </a:r>
            <a:r>
              <a:rPr lang="en-US" dirty="0" err="1"/>
              <a:t>xsalary</a:t>
            </a:r>
            <a:r>
              <a:rPr lang="en-US" dirty="0"/>
              <a:t>) from wow1;</a:t>
            </a:r>
          </a:p>
          <a:p>
            <a:r>
              <a:rPr lang="en-US" dirty="0" err="1">
                <a:solidFill>
                  <a:srgbClr val="FF0000"/>
                </a:solidFill>
              </a:rPr>
              <a:t>mysql</a:t>
            </a:r>
            <a:r>
              <a:rPr lang="en-US" dirty="0">
                <a:solidFill>
                  <a:srgbClr val="FF0000"/>
                </a:solidFill>
              </a:rPr>
              <a:t>&gt; </a:t>
            </a:r>
            <a:r>
              <a:rPr lang="en-US" dirty="0"/>
              <a:t>select max(</a:t>
            </a:r>
            <a:r>
              <a:rPr lang="en-US" dirty="0" err="1"/>
              <a:t>xid</a:t>
            </a:r>
            <a:r>
              <a:rPr lang="en-US" dirty="0"/>
              <a:t>) from wow1;</a:t>
            </a:r>
          </a:p>
          <a:p>
            <a:r>
              <a:rPr lang="en-US" dirty="0" err="1">
                <a:solidFill>
                  <a:srgbClr val="FF0000"/>
                </a:solidFill>
              </a:rPr>
              <a:t>mysql</a:t>
            </a:r>
            <a:r>
              <a:rPr lang="en-US" dirty="0">
                <a:solidFill>
                  <a:srgbClr val="FF0000"/>
                </a:solidFill>
              </a:rPr>
              <a:t>&gt; </a:t>
            </a:r>
            <a:r>
              <a:rPr lang="en-US" dirty="0"/>
              <a:t>select min(</a:t>
            </a:r>
            <a:r>
              <a:rPr lang="en-US" dirty="0" err="1"/>
              <a:t>xid</a:t>
            </a:r>
            <a:r>
              <a:rPr lang="en-US" dirty="0"/>
              <a:t>) from wow1;</a:t>
            </a:r>
          </a:p>
          <a:p>
            <a:r>
              <a:rPr lang="en-US" dirty="0" err="1">
                <a:solidFill>
                  <a:srgbClr val="FF0000"/>
                </a:solidFill>
              </a:rPr>
              <a:t>mysql</a:t>
            </a:r>
            <a:r>
              <a:rPr lang="en-US" dirty="0">
                <a:solidFill>
                  <a:srgbClr val="FF0000"/>
                </a:solidFill>
              </a:rPr>
              <a:t>&gt; </a:t>
            </a:r>
            <a:r>
              <a:rPr lang="en-US" dirty="0"/>
              <a:t>select </a:t>
            </a:r>
            <a:r>
              <a:rPr lang="en-US" dirty="0" err="1"/>
              <a:t>avg</a:t>
            </a:r>
            <a:r>
              <a:rPr lang="en-US" dirty="0"/>
              <a:t>(</a:t>
            </a:r>
            <a:r>
              <a:rPr lang="en-US" dirty="0" err="1"/>
              <a:t>xid</a:t>
            </a:r>
            <a:r>
              <a:rPr lang="en-US" dirty="0"/>
              <a:t>) from wow1;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1600" y="2895601"/>
            <a:ext cx="5080000" cy="381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017854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เลือกแบบมีเงือนไข</a:t>
            </a:r>
            <a:br>
              <a:rPr lang="th-TH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mysql</a:t>
            </a:r>
            <a:r>
              <a:rPr lang="en-US" dirty="0">
                <a:solidFill>
                  <a:srgbClr val="FF0000"/>
                </a:solidFill>
              </a:rPr>
              <a:t>&gt; </a:t>
            </a:r>
            <a:r>
              <a:rPr lang="en-US" dirty="0"/>
              <a:t>select * from wow1 where </a:t>
            </a:r>
            <a:r>
              <a:rPr lang="en-US" dirty="0" err="1"/>
              <a:t>xid</a:t>
            </a:r>
            <a:r>
              <a:rPr lang="en-US" dirty="0"/>
              <a:t>=1;</a:t>
            </a:r>
          </a:p>
          <a:p>
            <a:r>
              <a:rPr lang="en-US" dirty="0" err="1">
                <a:solidFill>
                  <a:srgbClr val="FF0000"/>
                </a:solidFill>
              </a:rPr>
              <a:t>mysql</a:t>
            </a:r>
            <a:r>
              <a:rPr lang="en-US" dirty="0">
                <a:solidFill>
                  <a:srgbClr val="FF0000"/>
                </a:solidFill>
              </a:rPr>
              <a:t>&gt; </a:t>
            </a:r>
            <a:r>
              <a:rPr lang="en-US" dirty="0"/>
              <a:t>select * from w order by w2 </a:t>
            </a:r>
            <a:r>
              <a:rPr lang="en-US" dirty="0" err="1"/>
              <a:t>desc</a:t>
            </a:r>
            <a:r>
              <a:rPr lang="en-US" dirty="0" smtClean="0"/>
              <a:t>;</a:t>
            </a:r>
          </a:p>
          <a:p>
            <a:endParaRPr lang="en-US" dirty="0"/>
          </a:p>
          <a:p>
            <a:r>
              <a:rPr lang="en-US" dirty="0" err="1">
                <a:solidFill>
                  <a:srgbClr val="FF0000"/>
                </a:solidFill>
              </a:rPr>
              <a:t>mysql</a:t>
            </a:r>
            <a:r>
              <a:rPr lang="en-US" dirty="0">
                <a:solidFill>
                  <a:srgbClr val="FF0000"/>
                </a:solidFill>
              </a:rPr>
              <a:t>&gt; </a:t>
            </a:r>
            <a:r>
              <a:rPr lang="en-US" dirty="0"/>
              <a:t>show columns from wow1;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th-TH" dirty="0" smtClean="0"/>
              <a:t>ตัวอย่าง</a:t>
            </a:r>
            <a:endParaRPr lang="en-US" dirty="0" smtClean="0"/>
          </a:p>
          <a:p>
            <a:r>
              <a:rPr lang="en-US" dirty="0" smtClean="0"/>
              <a:t>Key : Primary, </a:t>
            </a:r>
            <a:r>
              <a:rPr lang="en-US" dirty="0" smtClean="0"/>
              <a:t>Unique, Multiple occurrences (address)</a:t>
            </a:r>
            <a:endParaRPr lang="en-US" dirty="0" smtClean="0"/>
          </a:p>
          <a:p>
            <a:r>
              <a:rPr lang="en-US" dirty="0" smtClean="0"/>
              <a:t>Extra : </a:t>
            </a:r>
            <a:r>
              <a:rPr lang="en-US" dirty="0" err="1" smtClean="0"/>
              <a:t>auto_increment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667000"/>
            <a:ext cx="4381500" cy="111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184595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การลบระเบียน ลบตาราง หรือลบฐานข้อมูล</a:t>
            </a:r>
            <a:br>
              <a:rPr lang="th-TH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err="1" smtClean="0">
                <a:solidFill>
                  <a:srgbClr val="FF0000"/>
                </a:solidFill>
              </a:rPr>
              <a:t>mysql</a:t>
            </a:r>
            <a:r>
              <a:rPr lang="en-US" sz="2800" dirty="0">
                <a:solidFill>
                  <a:srgbClr val="FF0000"/>
                </a:solidFill>
              </a:rPr>
              <a:t>&gt; </a:t>
            </a:r>
            <a:r>
              <a:rPr lang="en-US" sz="2800" dirty="0"/>
              <a:t>delete from wow1 where </a:t>
            </a:r>
            <a:r>
              <a:rPr lang="en-US" sz="2800" dirty="0" err="1"/>
              <a:t>xid</a:t>
            </a:r>
            <a:r>
              <a:rPr lang="en-US" sz="2800" dirty="0"/>
              <a:t>=1;</a:t>
            </a:r>
          </a:p>
          <a:p>
            <a:r>
              <a:rPr lang="en-US" sz="2800" dirty="0" err="1">
                <a:solidFill>
                  <a:srgbClr val="FF0000"/>
                </a:solidFill>
              </a:rPr>
              <a:t>mysql</a:t>
            </a:r>
            <a:r>
              <a:rPr lang="en-US" sz="2800" dirty="0">
                <a:solidFill>
                  <a:srgbClr val="FF0000"/>
                </a:solidFill>
              </a:rPr>
              <a:t>&gt; </a:t>
            </a:r>
            <a:r>
              <a:rPr lang="en-US" sz="2800" dirty="0"/>
              <a:t>delete from wow1</a:t>
            </a:r>
            <a:r>
              <a:rPr lang="en-US" sz="2800" dirty="0" smtClean="0"/>
              <a:t>;</a:t>
            </a:r>
          </a:p>
          <a:p>
            <a:endParaRPr lang="en-US" sz="2800" dirty="0"/>
          </a:p>
          <a:p>
            <a:r>
              <a:rPr lang="en-US" sz="2800" dirty="0" err="1">
                <a:solidFill>
                  <a:srgbClr val="FF0000"/>
                </a:solidFill>
              </a:rPr>
              <a:t>mysql</a:t>
            </a:r>
            <a:r>
              <a:rPr lang="en-US" sz="2800" dirty="0">
                <a:solidFill>
                  <a:srgbClr val="FF0000"/>
                </a:solidFill>
              </a:rPr>
              <a:t>&gt; </a:t>
            </a:r>
            <a:r>
              <a:rPr lang="en-US" sz="2800" dirty="0"/>
              <a:t>drop table wow1;</a:t>
            </a:r>
          </a:p>
          <a:p>
            <a:r>
              <a:rPr lang="en-US" sz="2800" dirty="0" err="1">
                <a:solidFill>
                  <a:srgbClr val="FF0000"/>
                </a:solidFill>
              </a:rPr>
              <a:t>mysql</a:t>
            </a:r>
            <a:r>
              <a:rPr lang="en-US" sz="2800" dirty="0">
                <a:solidFill>
                  <a:srgbClr val="FF0000"/>
                </a:solidFill>
              </a:rPr>
              <a:t>&gt; </a:t>
            </a:r>
            <a:r>
              <a:rPr lang="en-US" sz="2800" dirty="0"/>
              <a:t>drop database oho;</a:t>
            </a:r>
          </a:p>
        </p:txBody>
      </p:sp>
    </p:spTree>
    <p:extLst>
      <p:ext uri="{BB962C8B-B14F-4D97-AF65-F5344CB8AC3E}">
        <p14:creationId xmlns:p14="http://schemas.microsoft.com/office/powerpoint/2010/main" val="72448016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ปรับปรุงข้อมูล</a:t>
            </a:r>
            <a:br>
              <a:rPr lang="th-TH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err="1" smtClean="0">
                <a:solidFill>
                  <a:srgbClr val="FF0000"/>
                </a:solidFill>
              </a:rPr>
              <a:t>mysql</a:t>
            </a:r>
            <a:r>
              <a:rPr lang="en-US" sz="2800" dirty="0">
                <a:solidFill>
                  <a:srgbClr val="FF0000"/>
                </a:solidFill>
              </a:rPr>
              <a:t>&gt; </a:t>
            </a:r>
            <a:r>
              <a:rPr lang="en-US" sz="2800" dirty="0"/>
              <a:t>update wow1 set </a:t>
            </a:r>
            <a:r>
              <a:rPr lang="en-US" sz="2800" dirty="0" err="1"/>
              <a:t>xname</a:t>
            </a:r>
            <a:r>
              <a:rPr lang="en-US" sz="2800" dirty="0"/>
              <a:t>="tom"</a:t>
            </a:r>
          </a:p>
          <a:p>
            <a:r>
              <a:rPr lang="en-US" sz="2800" dirty="0"/>
              <a:t>    </a:t>
            </a:r>
            <a:r>
              <a:rPr lang="en-US" sz="2800" dirty="0">
                <a:solidFill>
                  <a:srgbClr val="FF0000"/>
                </a:solidFill>
              </a:rPr>
              <a:t>-&gt;</a:t>
            </a:r>
            <a:r>
              <a:rPr lang="en-US" sz="2800" dirty="0"/>
              <a:t>where </a:t>
            </a:r>
            <a:r>
              <a:rPr lang="en-US" sz="2800" dirty="0" err="1"/>
              <a:t>xid</a:t>
            </a:r>
            <a:r>
              <a:rPr lang="en-US" sz="2800" dirty="0"/>
              <a:t>=1</a:t>
            </a:r>
            <a:r>
              <a:rPr lang="en-US" sz="2800" dirty="0" smtClean="0"/>
              <a:t>;</a:t>
            </a:r>
          </a:p>
          <a:p>
            <a:endParaRPr lang="en-US" sz="2800" dirty="0"/>
          </a:p>
          <a:p>
            <a:r>
              <a:rPr lang="en-US" sz="2800" dirty="0" err="1">
                <a:solidFill>
                  <a:srgbClr val="FF0000"/>
                </a:solidFill>
              </a:rPr>
              <a:t>mysql</a:t>
            </a:r>
            <a:r>
              <a:rPr lang="en-US" sz="2800" dirty="0">
                <a:solidFill>
                  <a:srgbClr val="FF0000"/>
                </a:solidFill>
              </a:rPr>
              <a:t>&gt; </a:t>
            </a:r>
            <a:r>
              <a:rPr lang="en-US" sz="2800" dirty="0"/>
              <a:t>update wow1 set</a:t>
            </a:r>
          </a:p>
          <a:p>
            <a:r>
              <a:rPr lang="en-US" sz="2800" dirty="0"/>
              <a:t>    -&gt;</a:t>
            </a:r>
            <a:r>
              <a:rPr lang="en-US" sz="2800" dirty="0" err="1"/>
              <a:t>xname</a:t>
            </a:r>
            <a:r>
              <a:rPr lang="en-US" sz="2800" dirty="0"/>
              <a:t>="tom",</a:t>
            </a:r>
          </a:p>
          <a:p>
            <a:r>
              <a:rPr lang="en-US" sz="2800" dirty="0"/>
              <a:t>    -&gt;</a:t>
            </a:r>
            <a:r>
              <a:rPr lang="en-US" sz="2800" dirty="0" err="1"/>
              <a:t>xsalary</a:t>
            </a:r>
            <a:r>
              <a:rPr lang="en-US" sz="2800" dirty="0"/>
              <a:t>=3000</a:t>
            </a:r>
          </a:p>
          <a:p>
            <a:r>
              <a:rPr lang="en-US" sz="2800" dirty="0"/>
              <a:t>    -&gt;where </a:t>
            </a:r>
            <a:r>
              <a:rPr lang="en-US" sz="2800" dirty="0" err="1"/>
              <a:t>xid</a:t>
            </a:r>
            <a:r>
              <a:rPr lang="en-US" sz="2800" dirty="0"/>
              <a:t>=2</a:t>
            </a:r>
            <a:r>
              <a:rPr lang="en-US" sz="2800" dirty="0" smtClean="0"/>
              <a:t>;</a:t>
            </a:r>
          </a:p>
          <a:p>
            <a:endParaRPr lang="en-US" sz="2800" dirty="0"/>
          </a:p>
          <a:p>
            <a:r>
              <a:rPr lang="en-US" sz="2800" dirty="0" err="1">
                <a:solidFill>
                  <a:srgbClr val="FF0000"/>
                </a:solidFill>
              </a:rPr>
              <a:t>mysql</a:t>
            </a:r>
            <a:r>
              <a:rPr lang="en-US" sz="2800" dirty="0">
                <a:solidFill>
                  <a:srgbClr val="FF0000"/>
                </a:solidFill>
              </a:rPr>
              <a:t>&gt; </a:t>
            </a:r>
            <a:r>
              <a:rPr lang="en-US" sz="2800" dirty="0"/>
              <a:t>update w set w2=5;</a:t>
            </a:r>
          </a:p>
        </p:txBody>
      </p:sp>
    </p:spTree>
    <p:extLst>
      <p:ext uri="{BB962C8B-B14F-4D97-AF65-F5344CB8AC3E}">
        <p14:creationId xmlns:p14="http://schemas.microsoft.com/office/powerpoint/2010/main" val="1703457758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400" u="sng" dirty="0" smtClean="0"/>
              <a:t>ชุด 1 </a:t>
            </a:r>
            <a:r>
              <a:rPr lang="en-US" sz="4400" u="sng" dirty="0" smtClean="0"/>
              <a:t>: </a:t>
            </a:r>
            <a:r>
              <a:rPr lang="th-TH" dirty="0" smtClean="0"/>
              <a:t>เมนู</a:t>
            </a:r>
            <a:r>
              <a:rPr lang="th-TH" dirty="0" smtClean="0"/>
              <a:t>ภาษา </a:t>
            </a:r>
            <a:r>
              <a:rPr lang="en-US" dirty="0" smtClean="0"/>
              <a:t>PHP </a:t>
            </a:r>
            <a:r>
              <a:rPr lang="th-TH" dirty="0" smtClean="0"/>
              <a:t>เรียกใช้โปรแกรม</a:t>
            </a:r>
            <a:r>
              <a:rPr lang="en-US" dirty="0" smtClean="0"/>
              <a:t> : </a:t>
            </a:r>
            <a:r>
              <a:rPr lang="en-US" dirty="0" smtClean="0">
                <a:solidFill>
                  <a:srgbClr val="0033CC"/>
                </a:solidFill>
              </a:rPr>
              <a:t>s1.php</a:t>
            </a:r>
            <a:endParaRPr lang="en-US" dirty="0">
              <a:solidFill>
                <a:srgbClr val="0033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&lt;</a:t>
            </a:r>
            <a:r>
              <a:rPr lang="en-US" dirty="0"/>
              <a:t>body&gt;&lt;</a:t>
            </a:r>
            <a:r>
              <a:rPr lang="en-US" dirty="0" err="1"/>
              <a:t>ol</a:t>
            </a:r>
            <a:r>
              <a:rPr lang="en-US" dirty="0"/>
              <a:t>&gt;</a:t>
            </a:r>
          </a:p>
          <a:p>
            <a:r>
              <a:rPr lang="en-US" dirty="0"/>
              <a:t>&lt;</a:t>
            </a:r>
            <a:r>
              <a:rPr lang="en-US" dirty="0" smtClean="0"/>
              <a:t>li&gt;s1connect.php&lt;/li&gt;</a:t>
            </a:r>
            <a:endParaRPr lang="en-US" dirty="0"/>
          </a:p>
          <a:p>
            <a:r>
              <a:rPr lang="en-US" dirty="0"/>
              <a:t>&lt;li&gt;&lt;a </a:t>
            </a:r>
            <a:r>
              <a:rPr lang="en-US" dirty="0" err="1"/>
              <a:t>href</a:t>
            </a:r>
            <a:r>
              <a:rPr lang="en-US" dirty="0"/>
              <a:t>=s2crtdb.php&gt;s2crtdb.php&lt;/a</a:t>
            </a:r>
            <a:r>
              <a:rPr lang="en-US" dirty="0" smtClean="0"/>
              <a:t>&gt;&lt;/</a:t>
            </a:r>
            <a:r>
              <a:rPr lang="en-US" dirty="0"/>
              <a:t>li&gt;</a:t>
            </a:r>
            <a:endParaRPr lang="en-US" dirty="0"/>
          </a:p>
          <a:p>
            <a:r>
              <a:rPr lang="en-US" dirty="0"/>
              <a:t>&lt;li&gt;&lt;a </a:t>
            </a:r>
            <a:r>
              <a:rPr lang="en-US" dirty="0" err="1"/>
              <a:t>href</a:t>
            </a:r>
            <a:r>
              <a:rPr lang="en-US" dirty="0"/>
              <a:t>=s3select.php&gt;s3select.php&lt;/a</a:t>
            </a:r>
            <a:r>
              <a:rPr lang="en-US" dirty="0" smtClean="0"/>
              <a:t>&gt;&lt;/</a:t>
            </a:r>
            <a:r>
              <a:rPr lang="en-US" dirty="0"/>
              <a:t>li&gt;</a:t>
            </a:r>
            <a:endParaRPr lang="en-US" dirty="0"/>
          </a:p>
          <a:p>
            <a:r>
              <a:rPr lang="en-US" dirty="0"/>
              <a:t>&lt;li&gt;&lt;a </a:t>
            </a:r>
            <a:r>
              <a:rPr lang="en-US" dirty="0" err="1"/>
              <a:t>href</a:t>
            </a:r>
            <a:r>
              <a:rPr lang="en-US" dirty="0"/>
              <a:t>=s4insert.php&gt;s4insert.php&lt;/a</a:t>
            </a:r>
            <a:r>
              <a:rPr lang="en-US" dirty="0" smtClean="0"/>
              <a:t>&gt;&lt;/</a:t>
            </a:r>
            <a:r>
              <a:rPr lang="en-US" dirty="0"/>
              <a:t>li&gt;</a:t>
            </a:r>
            <a:endParaRPr lang="en-US" dirty="0"/>
          </a:p>
          <a:p>
            <a:r>
              <a:rPr lang="en-US" dirty="0"/>
              <a:t>&lt;li&gt;&lt;a </a:t>
            </a:r>
            <a:r>
              <a:rPr lang="en-US" dirty="0" err="1"/>
              <a:t>href</a:t>
            </a:r>
            <a:r>
              <a:rPr lang="en-US" dirty="0"/>
              <a:t>=s5delete.php&gt;s5delete.php&lt;/a</a:t>
            </a:r>
            <a:r>
              <a:rPr lang="en-US" dirty="0" smtClean="0"/>
              <a:t>&gt;&lt;/</a:t>
            </a:r>
            <a:r>
              <a:rPr lang="en-US" dirty="0"/>
              <a:t>li&gt;</a:t>
            </a:r>
            <a:endParaRPr lang="en-US" dirty="0"/>
          </a:p>
          <a:p>
            <a:r>
              <a:rPr lang="en-US" dirty="0"/>
              <a:t>&lt;li&gt;&lt;a </a:t>
            </a:r>
            <a:r>
              <a:rPr lang="en-US" dirty="0" err="1"/>
              <a:t>href</a:t>
            </a:r>
            <a:r>
              <a:rPr lang="en-US" dirty="0"/>
              <a:t>=s6update.php&gt;s6update.php&lt;/a</a:t>
            </a:r>
            <a:r>
              <a:rPr lang="en-US" dirty="0" smtClean="0"/>
              <a:t>&gt;&lt;/</a:t>
            </a:r>
            <a:r>
              <a:rPr lang="en-US" dirty="0"/>
              <a:t>li&gt;</a:t>
            </a:r>
            <a:endParaRPr lang="en-US" dirty="0"/>
          </a:p>
          <a:p>
            <a:r>
              <a:rPr lang="en-US" dirty="0"/>
              <a:t>&lt;li&gt;&lt;a </a:t>
            </a:r>
            <a:r>
              <a:rPr lang="en-US" dirty="0" err="1"/>
              <a:t>href</a:t>
            </a:r>
            <a:r>
              <a:rPr lang="en-US" dirty="0"/>
              <a:t>=s7drop.php&gt;s7drop.php&lt;/a</a:t>
            </a:r>
            <a:r>
              <a:rPr lang="en-US" dirty="0" smtClean="0"/>
              <a:t>&gt;&lt;/</a:t>
            </a:r>
            <a:r>
              <a:rPr lang="en-US" dirty="0"/>
              <a:t>li&gt;</a:t>
            </a:r>
            <a:endParaRPr lang="en-US" dirty="0"/>
          </a:p>
          <a:p>
            <a:r>
              <a:rPr lang="en-US" dirty="0"/>
              <a:t>&lt;/</a:t>
            </a:r>
            <a:r>
              <a:rPr lang="en-US" dirty="0" err="1"/>
              <a:t>ol</a:t>
            </a:r>
            <a:r>
              <a:rPr lang="en-US" dirty="0"/>
              <a:t>&gt;&lt;</a:t>
            </a:r>
            <a:r>
              <a:rPr lang="en-US" dirty="0" err="1"/>
              <a:t>hr</a:t>
            </a:r>
            <a:r>
              <a:rPr lang="en-US" dirty="0"/>
              <a:t> color=red&gt;</a:t>
            </a:r>
          </a:p>
          <a:p>
            <a:r>
              <a:rPr lang="en-US" dirty="0" smtClean="0"/>
              <a:t>&lt;?</a:t>
            </a:r>
            <a:r>
              <a:rPr lang="en-US" dirty="0" err="1" smtClean="0"/>
              <a:t>php</a:t>
            </a:r>
            <a:r>
              <a:rPr lang="en-US" dirty="0" smtClean="0"/>
              <a:t> </a:t>
            </a:r>
            <a:r>
              <a:rPr lang="en-US" dirty="0">
                <a:solidFill>
                  <a:srgbClr val="FF0000"/>
                </a:solidFill>
              </a:rPr>
              <a:t>require("s3select.php"); </a:t>
            </a:r>
            <a:r>
              <a:rPr lang="en-US" dirty="0"/>
              <a:t>?&gt;</a:t>
            </a:r>
          </a:p>
          <a:p>
            <a:r>
              <a:rPr lang="en-US" dirty="0"/>
              <a:t>&lt;/body&gt;</a:t>
            </a:r>
          </a:p>
        </p:txBody>
      </p:sp>
    </p:spTree>
    <p:extLst>
      <p:ext uri="{BB962C8B-B14F-4D97-AF65-F5344CB8AC3E}">
        <p14:creationId xmlns:p14="http://schemas.microsoft.com/office/powerpoint/2010/main" val="2124245095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u="sng" dirty="0"/>
              <a:t>ชุด 1 </a:t>
            </a:r>
            <a:r>
              <a:rPr lang="en-US" u="sng" dirty="0"/>
              <a:t>: </a:t>
            </a:r>
            <a:r>
              <a:rPr lang="th-TH" dirty="0" smtClean="0"/>
              <a:t>เชื่อมต่อฐานข้อมูล</a:t>
            </a:r>
            <a:r>
              <a:rPr lang="en-US" dirty="0" smtClean="0"/>
              <a:t> : </a:t>
            </a:r>
            <a:r>
              <a:rPr lang="en-US" dirty="0" smtClean="0">
                <a:solidFill>
                  <a:srgbClr val="0033CC"/>
                </a:solidFill>
              </a:rPr>
              <a:t>s1connect.php</a:t>
            </a:r>
            <a:endParaRPr lang="en-US" dirty="0">
              <a:solidFill>
                <a:srgbClr val="0033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&lt;?</a:t>
            </a:r>
            <a:r>
              <a:rPr lang="en-US" dirty="0" err="1" smtClean="0"/>
              <a:t>php</a:t>
            </a:r>
            <a:endParaRPr lang="th-TH" dirty="0"/>
          </a:p>
          <a:p>
            <a:r>
              <a:rPr lang="th-TH" dirty="0"/>
              <a:t>$</a:t>
            </a:r>
            <a:r>
              <a:rPr lang="en-US" dirty="0" err="1"/>
              <a:t>db</a:t>
            </a:r>
            <a:r>
              <a:rPr lang="en-US" dirty="0"/>
              <a:t> = "</a:t>
            </a:r>
            <a:r>
              <a:rPr lang="en-US" dirty="0" err="1"/>
              <a:t>perlphpasp</a:t>
            </a:r>
            <a:r>
              <a:rPr lang="en-US" dirty="0"/>
              <a:t>";</a:t>
            </a:r>
          </a:p>
          <a:p>
            <a:r>
              <a:rPr lang="en-US" dirty="0"/>
              <a:t>$host = "127.0.0.1:3306";</a:t>
            </a:r>
          </a:p>
          <a:p>
            <a:r>
              <a:rPr lang="en-US" dirty="0"/>
              <a:t>$</a:t>
            </a:r>
            <a:r>
              <a:rPr lang="en-US" dirty="0" err="1"/>
              <a:t>uname</a:t>
            </a:r>
            <a:r>
              <a:rPr lang="en-US" dirty="0"/>
              <a:t> = "root";</a:t>
            </a:r>
          </a:p>
          <a:p>
            <a:r>
              <a:rPr lang="en-US" dirty="0"/>
              <a:t>$</a:t>
            </a:r>
            <a:r>
              <a:rPr lang="en-US" dirty="0" err="1"/>
              <a:t>passwd</a:t>
            </a:r>
            <a:r>
              <a:rPr lang="en-US" dirty="0"/>
              <a:t> = "";</a:t>
            </a:r>
          </a:p>
          <a:p>
            <a:r>
              <a:rPr lang="en-US" dirty="0"/>
              <a:t>if (!$connect=</a:t>
            </a:r>
            <a:r>
              <a:rPr lang="en-US" dirty="0" err="1"/>
              <a:t>mysql_connect</a:t>
            </a:r>
            <a:r>
              <a:rPr lang="en-US" dirty="0"/>
              <a:t>($host,$</a:t>
            </a:r>
            <a:r>
              <a:rPr lang="en-US" dirty="0" err="1"/>
              <a:t>uname</a:t>
            </a:r>
            <a:r>
              <a:rPr lang="en-US" dirty="0"/>
              <a:t>,$</a:t>
            </a:r>
            <a:r>
              <a:rPr lang="en-US" dirty="0" err="1"/>
              <a:t>passwd</a:t>
            </a:r>
            <a:r>
              <a:rPr lang="en-US" dirty="0"/>
              <a:t>)){</a:t>
            </a:r>
          </a:p>
          <a:p>
            <a:r>
              <a:rPr lang="en-US" dirty="0"/>
              <a:t> echo 'Could not connect to </a:t>
            </a:r>
            <a:r>
              <a:rPr lang="en-US" dirty="0" err="1"/>
              <a:t>mysql</a:t>
            </a:r>
            <a:r>
              <a:rPr lang="en-US" dirty="0"/>
              <a:t>';</a:t>
            </a:r>
          </a:p>
          <a:p>
            <a:r>
              <a:rPr lang="en-US" dirty="0"/>
              <a:t> exit;</a:t>
            </a:r>
          </a:p>
          <a:p>
            <a:r>
              <a:rPr lang="en-US" dirty="0"/>
              <a:t>}</a:t>
            </a:r>
          </a:p>
          <a:p>
            <a:r>
              <a:rPr lang="en-US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222740645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u="sng" dirty="0"/>
              <a:t>ชุด 1 </a:t>
            </a:r>
            <a:r>
              <a:rPr lang="en-US" u="sng" dirty="0"/>
              <a:t>: </a:t>
            </a:r>
            <a:r>
              <a:rPr lang="th-TH" dirty="0" smtClean="0"/>
              <a:t>สร้าง</a:t>
            </a:r>
            <a:r>
              <a:rPr lang="th-TH" dirty="0"/>
              <a:t>ฐานข้อมูล ตาราง และ 3 </a:t>
            </a:r>
            <a:r>
              <a:rPr lang="th-TH" dirty="0" smtClean="0"/>
              <a:t>ระเบียน</a:t>
            </a:r>
            <a:r>
              <a:rPr lang="en-US" dirty="0" smtClean="0"/>
              <a:t> :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33CC"/>
                </a:solidFill>
              </a:rPr>
              <a:t>s2crtdb.php</a:t>
            </a:r>
            <a:endParaRPr lang="en-US" dirty="0">
              <a:solidFill>
                <a:srgbClr val="0033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638800"/>
          </a:xfrm>
        </p:spPr>
        <p:txBody>
          <a:bodyPr/>
          <a:lstStyle/>
          <a:p>
            <a:r>
              <a:rPr lang="th-TH" sz="1600" dirty="0" smtClean="0"/>
              <a:t>&lt;?</a:t>
            </a:r>
            <a:r>
              <a:rPr lang="en-US" sz="1600" dirty="0" err="1" smtClean="0"/>
              <a:t>php</a:t>
            </a:r>
            <a:r>
              <a:rPr lang="en-US" sz="1600" dirty="0" smtClean="0"/>
              <a:t> </a:t>
            </a:r>
          </a:p>
          <a:p>
            <a:r>
              <a:rPr lang="en-US" sz="1600" dirty="0" smtClean="0"/>
              <a:t>require</a:t>
            </a:r>
            <a:r>
              <a:rPr lang="en-US" sz="1600" dirty="0"/>
              <a:t>("s1connect.php");</a:t>
            </a:r>
          </a:p>
          <a:p>
            <a:r>
              <a:rPr lang="en-US" sz="1600" dirty="0"/>
              <a:t>$</a:t>
            </a:r>
            <a:r>
              <a:rPr lang="en-US" sz="1600" dirty="0" err="1"/>
              <a:t>tb</a:t>
            </a:r>
            <a:r>
              <a:rPr lang="en-US" sz="1600" dirty="0"/>
              <a:t>="worker";</a:t>
            </a:r>
          </a:p>
          <a:p>
            <a:r>
              <a:rPr lang="en-US" sz="1600" dirty="0"/>
              <a:t>$</a:t>
            </a:r>
            <a:r>
              <a:rPr lang="en-US" sz="1600" dirty="0" err="1"/>
              <a:t>sql</a:t>
            </a:r>
            <a:r>
              <a:rPr lang="en-US" sz="1600" dirty="0"/>
              <a:t> = "create database $</a:t>
            </a:r>
            <a:r>
              <a:rPr lang="en-US" sz="1600" dirty="0" err="1"/>
              <a:t>db</a:t>
            </a:r>
            <a:r>
              <a:rPr lang="en-US" sz="1600" dirty="0"/>
              <a:t>";</a:t>
            </a:r>
          </a:p>
          <a:p>
            <a:r>
              <a:rPr lang="en-US" sz="1600" dirty="0" smtClean="0"/>
              <a:t>if </a:t>
            </a:r>
            <a:r>
              <a:rPr lang="en-US" sz="1600" dirty="0"/>
              <a:t>(!$result=</a:t>
            </a:r>
            <a:r>
              <a:rPr lang="en-US" sz="1600" dirty="0" err="1"/>
              <a:t>mysql_query</a:t>
            </a:r>
            <a:r>
              <a:rPr lang="en-US" sz="1600" dirty="0"/>
              <a:t>($</a:t>
            </a:r>
            <a:r>
              <a:rPr lang="en-US" sz="1600" dirty="0" err="1"/>
              <a:t>sql</a:t>
            </a:r>
            <a:r>
              <a:rPr lang="en-US" sz="1600" dirty="0"/>
              <a:t>,$connect</a:t>
            </a:r>
            <a:r>
              <a:rPr lang="en-US" sz="1600" dirty="0" smtClean="0"/>
              <a:t>))echo "error"; else echo "ok ";</a:t>
            </a:r>
            <a:endParaRPr lang="en-US" sz="1600" dirty="0"/>
          </a:p>
          <a:p>
            <a:r>
              <a:rPr lang="en-US" sz="1600" dirty="0"/>
              <a:t>$</a:t>
            </a:r>
            <a:r>
              <a:rPr lang="en-US" sz="1600" dirty="0" err="1"/>
              <a:t>sql</a:t>
            </a:r>
            <a:r>
              <a:rPr lang="en-US" sz="1600" dirty="0"/>
              <a:t>="create table $</a:t>
            </a:r>
            <a:r>
              <a:rPr lang="en-US" sz="1600" dirty="0" err="1"/>
              <a:t>tb</a:t>
            </a:r>
            <a:r>
              <a:rPr lang="en-US" sz="1600" dirty="0"/>
              <a:t> (</a:t>
            </a:r>
            <a:r>
              <a:rPr lang="en-US" sz="1600" dirty="0" err="1"/>
              <a:t>eid</a:t>
            </a:r>
            <a:r>
              <a:rPr lang="en-US" sz="1600" dirty="0"/>
              <a:t> char(4),</a:t>
            </a:r>
            <a:r>
              <a:rPr lang="en-US" sz="1600" dirty="0" err="1"/>
              <a:t>ename</a:t>
            </a:r>
            <a:r>
              <a:rPr lang="en-US" sz="1600" dirty="0"/>
              <a:t> char(40</a:t>
            </a:r>
            <a:r>
              <a:rPr lang="en-US" sz="1600" dirty="0" smtClean="0"/>
              <a:t>))";</a:t>
            </a:r>
          </a:p>
          <a:p>
            <a:r>
              <a:rPr lang="en-US" sz="1600" dirty="0" err="1" smtClean="0"/>
              <a:t>mysql_select_db</a:t>
            </a:r>
            <a:r>
              <a:rPr lang="en-US" sz="1600" dirty="0"/>
              <a:t>($</a:t>
            </a:r>
            <a:r>
              <a:rPr lang="en-US" sz="1600" dirty="0" err="1"/>
              <a:t>db</a:t>
            </a:r>
            <a:r>
              <a:rPr lang="en-US" sz="1600" dirty="0"/>
              <a:t>,$connect);</a:t>
            </a:r>
          </a:p>
          <a:p>
            <a:r>
              <a:rPr lang="en-US" sz="1600" dirty="0" smtClean="0"/>
              <a:t>if </a:t>
            </a:r>
            <a:r>
              <a:rPr lang="en-US" sz="1600" dirty="0"/>
              <a:t>(!$</a:t>
            </a:r>
            <a:r>
              <a:rPr lang="en-US" sz="1600" dirty="0" smtClean="0"/>
              <a:t>result=</a:t>
            </a:r>
            <a:r>
              <a:rPr lang="en-US" sz="1600" dirty="0" err="1" smtClean="0"/>
              <a:t>mysql_query</a:t>
            </a:r>
            <a:r>
              <a:rPr lang="en-US" sz="1600" dirty="0" smtClean="0"/>
              <a:t>($</a:t>
            </a:r>
            <a:r>
              <a:rPr lang="en-US" sz="1600" dirty="0" err="1" smtClean="0"/>
              <a:t>sql</a:t>
            </a:r>
            <a:r>
              <a:rPr lang="en-US" sz="1600" dirty="0" smtClean="0"/>
              <a:t>,$connect</a:t>
            </a:r>
            <a:r>
              <a:rPr lang="en-US" sz="1600" dirty="0" smtClean="0"/>
              <a:t>)) </a:t>
            </a:r>
            <a:r>
              <a:rPr lang="en-US" sz="1600" dirty="0"/>
              <a:t>echo "error"; else echo "</a:t>
            </a:r>
            <a:r>
              <a:rPr lang="en-US" sz="1600" dirty="0" smtClean="0"/>
              <a:t>ok ";</a:t>
            </a:r>
            <a:endParaRPr lang="en-US" sz="1600" dirty="0"/>
          </a:p>
          <a:p>
            <a:r>
              <a:rPr lang="en-US" sz="1600" dirty="0"/>
              <a:t>$</a:t>
            </a:r>
            <a:r>
              <a:rPr lang="en-US" sz="1600" dirty="0" err="1"/>
              <a:t>sql</a:t>
            </a:r>
            <a:r>
              <a:rPr lang="en-US" sz="1600" dirty="0"/>
              <a:t>="insert into $</a:t>
            </a:r>
            <a:r>
              <a:rPr lang="en-US" sz="1600" dirty="0" err="1"/>
              <a:t>tb</a:t>
            </a:r>
            <a:r>
              <a:rPr lang="en-US" sz="1600" dirty="0"/>
              <a:t> values('1001','Tom')";</a:t>
            </a:r>
          </a:p>
          <a:p>
            <a:r>
              <a:rPr lang="en-US" sz="1600" dirty="0" err="1"/>
              <a:t>mysql_select_db</a:t>
            </a:r>
            <a:r>
              <a:rPr lang="en-US" sz="1600" dirty="0"/>
              <a:t>($</a:t>
            </a:r>
            <a:r>
              <a:rPr lang="en-US" sz="1600" dirty="0" err="1"/>
              <a:t>db</a:t>
            </a:r>
            <a:r>
              <a:rPr lang="en-US" sz="1600" dirty="0"/>
              <a:t>,$connect);</a:t>
            </a:r>
          </a:p>
          <a:p>
            <a:r>
              <a:rPr lang="en-US" sz="1600" dirty="0"/>
              <a:t>if (!$result=</a:t>
            </a:r>
            <a:r>
              <a:rPr lang="en-US" sz="1600" dirty="0" err="1"/>
              <a:t>mysql_query</a:t>
            </a:r>
            <a:r>
              <a:rPr lang="en-US" sz="1600" dirty="0"/>
              <a:t>($</a:t>
            </a:r>
            <a:r>
              <a:rPr lang="en-US" sz="1600" dirty="0" err="1"/>
              <a:t>sql</a:t>
            </a:r>
            <a:r>
              <a:rPr lang="en-US" sz="1600" dirty="0"/>
              <a:t>,$connect)) echo "error"; else echo "</a:t>
            </a:r>
            <a:r>
              <a:rPr lang="en-US" sz="1600" dirty="0" smtClean="0"/>
              <a:t>ok ";</a:t>
            </a:r>
            <a:endParaRPr lang="en-US" sz="1600" dirty="0"/>
          </a:p>
          <a:p>
            <a:r>
              <a:rPr lang="en-US" sz="1600" dirty="0" smtClean="0"/>
              <a:t>$</a:t>
            </a:r>
            <a:r>
              <a:rPr lang="en-US" sz="1600" dirty="0" err="1"/>
              <a:t>sql</a:t>
            </a:r>
            <a:r>
              <a:rPr lang="en-US" sz="1600" dirty="0"/>
              <a:t>="insert into $</a:t>
            </a:r>
            <a:r>
              <a:rPr lang="en-US" sz="1600" dirty="0" err="1"/>
              <a:t>tb</a:t>
            </a:r>
            <a:r>
              <a:rPr lang="en-US" sz="1600" dirty="0"/>
              <a:t> values('1002','Dang')";</a:t>
            </a:r>
          </a:p>
          <a:p>
            <a:r>
              <a:rPr lang="en-US" sz="1600" dirty="0" err="1"/>
              <a:t>mysql_select_db</a:t>
            </a:r>
            <a:r>
              <a:rPr lang="en-US" sz="1600" dirty="0"/>
              <a:t>($</a:t>
            </a:r>
            <a:r>
              <a:rPr lang="en-US" sz="1600" dirty="0" err="1"/>
              <a:t>db</a:t>
            </a:r>
            <a:r>
              <a:rPr lang="en-US" sz="1600" dirty="0"/>
              <a:t>,$connect);</a:t>
            </a:r>
          </a:p>
          <a:p>
            <a:r>
              <a:rPr lang="en-US" sz="1600" dirty="0"/>
              <a:t>if (!$result=</a:t>
            </a:r>
            <a:r>
              <a:rPr lang="en-US" sz="1600" dirty="0" err="1"/>
              <a:t>mysql_query</a:t>
            </a:r>
            <a:r>
              <a:rPr lang="en-US" sz="1600" dirty="0"/>
              <a:t>($</a:t>
            </a:r>
            <a:r>
              <a:rPr lang="en-US" sz="1600" dirty="0" err="1"/>
              <a:t>sql</a:t>
            </a:r>
            <a:r>
              <a:rPr lang="en-US" sz="1600" dirty="0"/>
              <a:t>,$connect)) echo "error"; else echo "</a:t>
            </a:r>
            <a:r>
              <a:rPr lang="en-US" sz="1600" dirty="0" smtClean="0"/>
              <a:t>ok ";</a:t>
            </a:r>
            <a:endParaRPr lang="en-US" sz="1600" dirty="0"/>
          </a:p>
          <a:p>
            <a:r>
              <a:rPr lang="en-US" sz="1600" dirty="0" smtClean="0"/>
              <a:t>$</a:t>
            </a:r>
            <a:r>
              <a:rPr lang="en-US" sz="1600" dirty="0" err="1"/>
              <a:t>sql</a:t>
            </a:r>
            <a:r>
              <a:rPr lang="en-US" sz="1600" dirty="0"/>
              <a:t>="insert into $</a:t>
            </a:r>
            <a:r>
              <a:rPr lang="en-US" sz="1600" dirty="0" err="1"/>
              <a:t>tb</a:t>
            </a:r>
            <a:r>
              <a:rPr lang="en-US" sz="1600" dirty="0"/>
              <a:t> values('1003','Pom')";</a:t>
            </a:r>
          </a:p>
          <a:p>
            <a:r>
              <a:rPr lang="en-US" sz="1600" dirty="0" err="1"/>
              <a:t>mysql_select_db</a:t>
            </a:r>
            <a:r>
              <a:rPr lang="en-US" sz="1600" dirty="0"/>
              <a:t>($</a:t>
            </a:r>
            <a:r>
              <a:rPr lang="en-US" sz="1600" dirty="0" err="1"/>
              <a:t>db</a:t>
            </a:r>
            <a:r>
              <a:rPr lang="en-US" sz="1600" dirty="0"/>
              <a:t>,$connect);</a:t>
            </a:r>
          </a:p>
          <a:p>
            <a:r>
              <a:rPr lang="en-US" sz="1600" dirty="0"/>
              <a:t>if (!$result=</a:t>
            </a:r>
            <a:r>
              <a:rPr lang="en-US" sz="1600" dirty="0" err="1"/>
              <a:t>mysql_query</a:t>
            </a:r>
            <a:r>
              <a:rPr lang="en-US" sz="1600" dirty="0"/>
              <a:t>($</a:t>
            </a:r>
            <a:r>
              <a:rPr lang="en-US" sz="1600" dirty="0" err="1"/>
              <a:t>sql</a:t>
            </a:r>
            <a:r>
              <a:rPr lang="en-US" sz="1600" dirty="0"/>
              <a:t>,$connect)) echo "error"; else echo "</a:t>
            </a:r>
            <a:r>
              <a:rPr lang="en-US" sz="1600" dirty="0" smtClean="0"/>
              <a:t>ok ";</a:t>
            </a:r>
            <a:endParaRPr lang="en-US" sz="1600" dirty="0"/>
          </a:p>
          <a:p>
            <a:r>
              <a:rPr lang="en-US" sz="1600" dirty="0" err="1" smtClean="0"/>
              <a:t>mysql_close</a:t>
            </a:r>
            <a:r>
              <a:rPr lang="en-US" sz="1600" dirty="0"/>
              <a:t>($connect</a:t>
            </a:r>
            <a:r>
              <a:rPr lang="en-US" sz="1600" dirty="0" smtClean="0"/>
              <a:t>); </a:t>
            </a:r>
          </a:p>
          <a:p>
            <a:r>
              <a:rPr lang="en-US" sz="1600" dirty="0" smtClean="0"/>
              <a:t>?&gt;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91292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u="sng" dirty="0"/>
              <a:t>ชุด 1 </a:t>
            </a:r>
            <a:r>
              <a:rPr lang="en-US" u="sng" dirty="0"/>
              <a:t>: </a:t>
            </a:r>
            <a:r>
              <a:rPr lang="th-TH" dirty="0" smtClean="0"/>
              <a:t>อ่าน</a:t>
            </a:r>
            <a:r>
              <a:rPr lang="th-TH" dirty="0"/>
              <a:t>ข้อมูลมา</a:t>
            </a:r>
            <a:r>
              <a:rPr lang="th-TH" dirty="0" smtClean="0"/>
              <a:t>แสดง</a:t>
            </a:r>
            <a:r>
              <a:rPr lang="en-US" dirty="0" smtClean="0"/>
              <a:t> : </a:t>
            </a:r>
            <a:r>
              <a:rPr lang="en-US" dirty="0" smtClean="0">
                <a:solidFill>
                  <a:srgbClr val="0033CC"/>
                </a:solidFill>
              </a:rPr>
              <a:t>s3select.php</a:t>
            </a:r>
            <a:endParaRPr lang="en-US" dirty="0">
              <a:solidFill>
                <a:srgbClr val="0033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562600"/>
          </a:xfrm>
        </p:spPr>
        <p:txBody>
          <a:bodyPr/>
          <a:lstStyle/>
          <a:p>
            <a:r>
              <a:rPr lang="th-TH" dirty="0" smtClean="0"/>
              <a:t>&lt;?</a:t>
            </a:r>
            <a:r>
              <a:rPr lang="en-US" dirty="0" err="1" smtClean="0"/>
              <a:t>php</a:t>
            </a:r>
            <a:endParaRPr lang="th-TH" dirty="0"/>
          </a:p>
          <a:p>
            <a:r>
              <a:rPr lang="en-US" dirty="0"/>
              <a:t>include("s1connect.php");</a:t>
            </a:r>
          </a:p>
          <a:p>
            <a:r>
              <a:rPr lang="en-US" dirty="0"/>
              <a:t>$</a:t>
            </a:r>
            <a:r>
              <a:rPr lang="en-US" dirty="0" err="1"/>
              <a:t>tb</a:t>
            </a:r>
            <a:r>
              <a:rPr lang="en-US" dirty="0"/>
              <a:t>="worker";</a:t>
            </a:r>
          </a:p>
          <a:p>
            <a:r>
              <a:rPr lang="en-US" dirty="0"/>
              <a:t>echo "Display records : ";</a:t>
            </a:r>
          </a:p>
          <a:p>
            <a:r>
              <a:rPr lang="en-US" dirty="0"/>
              <a:t>$query="select * from $</a:t>
            </a:r>
            <a:r>
              <a:rPr lang="en-US" dirty="0" err="1"/>
              <a:t>tb</a:t>
            </a:r>
            <a:r>
              <a:rPr lang="en-US" dirty="0" smtClean="0"/>
              <a:t>";</a:t>
            </a:r>
          </a:p>
          <a:p>
            <a:r>
              <a:rPr lang="en-US" dirty="0" err="1"/>
              <a:t>mysql_select_db</a:t>
            </a:r>
            <a:r>
              <a:rPr lang="en-US" dirty="0"/>
              <a:t>($</a:t>
            </a:r>
            <a:r>
              <a:rPr lang="en-US" dirty="0" err="1"/>
              <a:t>db</a:t>
            </a:r>
            <a:r>
              <a:rPr lang="en-US" dirty="0"/>
              <a:t>,$connect);</a:t>
            </a:r>
          </a:p>
          <a:p>
            <a:r>
              <a:rPr lang="en-US" dirty="0" smtClean="0"/>
              <a:t>$</a:t>
            </a:r>
            <a:r>
              <a:rPr lang="en-US" dirty="0"/>
              <a:t>result = </a:t>
            </a:r>
            <a:r>
              <a:rPr lang="en-US" dirty="0" err="1" smtClean="0"/>
              <a:t>mysql_query</a:t>
            </a:r>
            <a:r>
              <a:rPr lang="en-US" dirty="0" smtClean="0"/>
              <a:t>($</a:t>
            </a:r>
            <a:r>
              <a:rPr lang="en-US" dirty="0" err="1" smtClean="0"/>
              <a:t>query,$connect</a:t>
            </a:r>
            <a:r>
              <a:rPr lang="en-US" dirty="0" smtClean="0"/>
              <a:t>);</a:t>
            </a:r>
            <a:endParaRPr lang="en-US" dirty="0"/>
          </a:p>
          <a:p>
            <a:r>
              <a:rPr lang="en-US" dirty="0"/>
              <a:t>if ($result) { echo "OK&lt;</a:t>
            </a:r>
            <a:r>
              <a:rPr lang="en-US" dirty="0" err="1"/>
              <a:t>br</a:t>
            </a:r>
            <a:r>
              <a:rPr lang="en-US" dirty="0"/>
              <a:t>&gt;"; } else { exit; }</a:t>
            </a:r>
          </a:p>
          <a:p>
            <a:r>
              <a:rPr lang="en-US" dirty="0"/>
              <a:t>while ($object = </a:t>
            </a:r>
            <a:r>
              <a:rPr lang="en-US" dirty="0" err="1"/>
              <a:t>mysql_fetch_object</a:t>
            </a:r>
            <a:r>
              <a:rPr lang="en-US" dirty="0"/>
              <a:t>($result)) {</a:t>
            </a:r>
          </a:p>
          <a:p>
            <a:r>
              <a:rPr lang="en-US" dirty="0"/>
              <a:t>  echo $object-&gt;</a:t>
            </a:r>
            <a:r>
              <a:rPr lang="en-US" dirty="0" err="1"/>
              <a:t>eid</a:t>
            </a:r>
            <a:r>
              <a:rPr lang="en-US" dirty="0"/>
              <a:t> . "  " . $object-&gt;</a:t>
            </a:r>
            <a:r>
              <a:rPr lang="en-US" dirty="0" err="1"/>
              <a:t>ename</a:t>
            </a:r>
            <a:r>
              <a:rPr lang="en-US" dirty="0"/>
              <a:t> . "&lt;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}</a:t>
            </a:r>
          </a:p>
          <a:p>
            <a:r>
              <a:rPr lang="en-US" dirty="0"/>
              <a:t>echo "Total records : ".</a:t>
            </a:r>
            <a:r>
              <a:rPr lang="en-US" dirty="0" err="1"/>
              <a:t>mysql_num_rows</a:t>
            </a:r>
            <a:r>
              <a:rPr lang="en-US" dirty="0"/>
              <a:t>($result);</a:t>
            </a:r>
          </a:p>
          <a:p>
            <a:r>
              <a:rPr lang="en-US" dirty="0" err="1"/>
              <a:t>mysql_close</a:t>
            </a:r>
            <a:r>
              <a:rPr lang="en-US" dirty="0"/>
              <a:t>($connect);</a:t>
            </a:r>
          </a:p>
          <a:p>
            <a:r>
              <a:rPr lang="en-US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2835522680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u="sng" dirty="0"/>
              <a:t>ชุด </a:t>
            </a:r>
            <a:r>
              <a:rPr lang="en-US" u="sng" dirty="0" smtClean="0"/>
              <a:t>1 : </a:t>
            </a:r>
            <a:r>
              <a:rPr lang="th-TH" dirty="0" smtClean="0"/>
              <a:t>เพิ่ม</a:t>
            </a:r>
            <a:r>
              <a:rPr lang="th-TH" dirty="0"/>
              <a:t>ข้อมูล</a:t>
            </a:r>
            <a:r>
              <a:rPr lang="th-TH" dirty="0" smtClean="0"/>
              <a:t>ใหม่</a:t>
            </a:r>
            <a:r>
              <a:rPr lang="en-US" dirty="0" smtClean="0"/>
              <a:t> : </a:t>
            </a:r>
            <a:r>
              <a:rPr lang="en-US" dirty="0" smtClean="0">
                <a:solidFill>
                  <a:srgbClr val="0033CC"/>
                </a:solidFill>
              </a:rPr>
              <a:t>s4insert.php</a:t>
            </a:r>
            <a:endParaRPr lang="en-US" dirty="0">
              <a:solidFill>
                <a:srgbClr val="0033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562600"/>
          </a:xfrm>
        </p:spPr>
        <p:txBody>
          <a:bodyPr/>
          <a:lstStyle/>
          <a:p>
            <a:r>
              <a:rPr lang="th-TH" dirty="0" smtClean="0"/>
              <a:t>&lt;</a:t>
            </a:r>
            <a:r>
              <a:rPr lang="en-US" dirty="0"/>
              <a:t>body&gt;</a:t>
            </a:r>
          </a:p>
          <a:p>
            <a:r>
              <a:rPr lang="en-US" dirty="0"/>
              <a:t>&lt;form action=s4insert.php&gt;</a:t>
            </a:r>
          </a:p>
          <a:p>
            <a:r>
              <a:rPr lang="en-US" dirty="0"/>
              <a:t>&lt;input name=</a:t>
            </a:r>
            <a:r>
              <a:rPr lang="en-US" dirty="0" err="1"/>
              <a:t>nid</a:t>
            </a:r>
            <a:r>
              <a:rPr lang="en-US" dirty="0"/>
              <a:t> value=1004</a:t>
            </a:r>
            <a:r>
              <a:rPr lang="en-US" dirty="0" smtClean="0"/>
              <a:t>&gt;&lt;</a:t>
            </a:r>
            <a:r>
              <a:rPr lang="en-US" dirty="0"/>
              <a:t>input name=</a:t>
            </a:r>
            <a:r>
              <a:rPr lang="en-US" dirty="0" err="1"/>
              <a:t>nname</a:t>
            </a:r>
            <a:r>
              <a:rPr lang="en-US" dirty="0"/>
              <a:t> value=</a:t>
            </a:r>
            <a:r>
              <a:rPr lang="en-US" dirty="0" err="1"/>
              <a:t>kmit</a:t>
            </a:r>
            <a:r>
              <a:rPr lang="en-US" dirty="0"/>
              <a:t>&gt;</a:t>
            </a:r>
          </a:p>
          <a:p>
            <a:r>
              <a:rPr lang="en-US" dirty="0"/>
              <a:t>&lt;input type=submit value=s4insert.php&gt;</a:t>
            </a:r>
          </a:p>
          <a:p>
            <a:r>
              <a:rPr lang="en-US" dirty="0"/>
              <a:t>&lt;/form&gt;</a:t>
            </a:r>
          </a:p>
          <a:p>
            <a:r>
              <a:rPr lang="en-US" dirty="0" smtClean="0"/>
              <a:t>&lt;?</a:t>
            </a:r>
            <a:r>
              <a:rPr lang="en-US" dirty="0" err="1" smtClean="0"/>
              <a:t>php</a:t>
            </a:r>
            <a:endParaRPr lang="en-US" dirty="0" smtClean="0"/>
          </a:p>
          <a:p>
            <a:r>
              <a:rPr lang="en-US" dirty="0" smtClean="0"/>
              <a:t>require</a:t>
            </a:r>
            <a:r>
              <a:rPr lang="en-US" dirty="0"/>
              <a:t>("s1connect.php");</a:t>
            </a:r>
          </a:p>
          <a:p>
            <a:r>
              <a:rPr lang="en-US" dirty="0"/>
              <a:t>if (!</a:t>
            </a:r>
            <a:r>
              <a:rPr lang="en-US" dirty="0" err="1"/>
              <a:t>isset</a:t>
            </a:r>
            <a:r>
              <a:rPr lang="en-US" dirty="0"/>
              <a:t>($_GET['</a:t>
            </a:r>
            <a:r>
              <a:rPr lang="en-US" dirty="0" err="1"/>
              <a:t>nid</a:t>
            </a:r>
            <a:r>
              <a:rPr lang="en-US" dirty="0"/>
              <a:t>']) || !</a:t>
            </a:r>
            <a:r>
              <a:rPr lang="en-US" dirty="0" err="1"/>
              <a:t>isset</a:t>
            </a:r>
            <a:r>
              <a:rPr lang="en-US" dirty="0"/>
              <a:t>($_GET['</a:t>
            </a:r>
            <a:r>
              <a:rPr lang="en-US" dirty="0" err="1"/>
              <a:t>nname</a:t>
            </a:r>
            <a:r>
              <a:rPr lang="en-US" dirty="0" smtClean="0"/>
              <a:t>'])) </a:t>
            </a:r>
            <a:r>
              <a:rPr lang="en-US" dirty="0"/>
              <a:t>exit;</a:t>
            </a:r>
          </a:p>
          <a:p>
            <a:r>
              <a:rPr lang="en-US" dirty="0"/>
              <a:t>$</a:t>
            </a:r>
            <a:r>
              <a:rPr lang="en-US" dirty="0" err="1"/>
              <a:t>sql</a:t>
            </a:r>
            <a:r>
              <a:rPr lang="en-US" dirty="0"/>
              <a:t>="insert into worker </a:t>
            </a:r>
            <a:r>
              <a:rPr lang="en-US" dirty="0" smtClean="0"/>
              <a:t>values</a:t>
            </a:r>
          </a:p>
          <a:p>
            <a:r>
              <a:rPr lang="en-US" dirty="0" smtClean="0"/>
              <a:t>('". </a:t>
            </a:r>
            <a:r>
              <a:rPr lang="en-US" dirty="0"/>
              <a:t>$_GET['</a:t>
            </a:r>
            <a:r>
              <a:rPr lang="en-US" dirty="0" err="1"/>
              <a:t>nid</a:t>
            </a:r>
            <a:r>
              <a:rPr lang="en-US" dirty="0"/>
              <a:t>']</a:t>
            </a:r>
            <a:r>
              <a:rPr lang="en-US" dirty="0" smtClean="0"/>
              <a:t> ."','". </a:t>
            </a:r>
            <a:r>
              <a:rPr lang="en-US" dirty="0"/>
              <a:t>$_GET['</a:t>
            </a:r>
            <a:r>
              <a:rPr lang="en-US" dirty="0" err="1"/>
              <a:t>nname</a:t>
            </a:r>
            <a:r>
              <a:rPr lang="en-US" dirty="0"/>
              <a:t>']</a:t>
            </a:r>
            <a:r>
              <a:rPr lang="en-US" dirty="0" smtClean="0"/>
              <a:t> </a:t>
            </a:r>
            <a:r>
              <a:rPr lang="en-US" dirty="0"/>
              <a:t>."')";</a:t>
            </a:r>
            <a:endParaRPr lang="en-US" dirty="0" smtClean="0"/>
          </a:p>
          <a:p>
            <a:r>
              <a:rPr lang="en-US" dirty="0" err="1"/>
              <a:t>mysql_select_db</a:t>
            </a:r>
            <a:r>
              <a:rPr lang="en-US" dirty="0"/>
              <a:t>($</a:t>
            </a:r>
            <a:r>
              <a:rPr lang="en-US" dirty="0" err="1"/>
              <a:t>db</a:t>
            </a:r>
            <a:r>
              <a:rPr lang="en-US" dirty="0"/>
              <a:t>,$connect);</a:t>
            </a:r>
          </a:p>
          <a:p>
            <a:r>
              <a:rPr lang="en-US" dirty="0" smtClean="0"/>
              <a:t>if</a:t>
            </a:r>
            <a:r>
              <a:rPr lang="en-US" dirty="0"/>
              <a:t>(!$</a:t>
            </a:r>
            <a:r>
              <a:rPr lang="en-US" dirty="0" smtClean="0"/>
              <a:t>result=</a:t>
            </a:r>
            <a:r>
              <a:rPr lang="en-US" dirty="0" err="1" smtClean="0"/>
              <a:t>mysql_query</a:t>
            </a:r>
            <a:r>
              <a:rPr lang="en-US" dirty="0" smtClean="0"/>
              <a:t>($</a:t>
            </a:r>
            <a:r>
              <a:rPr lang="en-US" dirty="0" err="1" smtClean="0"/>
              <a:t>sql</a:t>
            </a:r>
            <a:r>
              <a:rPr lang="en-US" dirty="0" smtClean="0"/>
              <a:t>,$connect))</a:t>
            </a:r>
            <a:endParaRPr lang="en-US" dirty="0"/>
          </a:p>
          <a:p>
            <a:r>
              <a:rPr lang="en-US" dirty="0"/>
              <a:t>echo "$</a:t>
            </a:r>
            <a:r>
              <a:rPr lang="en-US" dirty="0" err="1"/>
              <a:t>sql</a:t>
            </a:r>
            <a:r>
              <a:rPr lang="en-US" dirty="0"/>
              <a:t> : not found</a:t>
            </a:r>
            <a:r>
              <a:rPr lang="en-US" dirty="0" smtClean="0"/>
              <a:t>"; else </a:t>
            </a:r>
            <a:r>
              <a:rPr lang="en-US" dirty="0"/>
              <a:t>echo "$</a:t>
            </a:r>
            <a:r>
              <a:rPr lang="en-US" dirty="0" err="1"/>
              <a:t>sql</a:t>
            </a:r>
            <a:r>
              <a:rPr lang="en-US" dirty="0"/>
              <a:t> : ok";</a:t>
            </a:r>
          </a:p>
          <a:p>
            <a:r>
              <a:rPr lang="en-US" dirty="0" err="1"/>
              <a:t>mysql_close</a:t>
            </a:r>
            <a:r>
              <a:rPr lang="en-US" dirty="0"/>
              <a:t>($connect);</a:t>
            </a:r>
          </a:p>
          <a:p>
            <a:r>
              <a:rPr lang="en-US" dirty="0" smtClean="0"/>
              <a:t>?&gt; &lt;/</a:t>
            </a:r>
            <a:r>
              <a:rPr lang="en-US" dirty="0"/>
              <a:t>body&gt;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91236438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u="sng" dirty="0"/>
              <a:t>ชุด </a:t>
            </a:r>
            <a:r>
              <a:rPr lang="en-US" u="sng" dirty="0"/>
              <a:t>1 : </a:t>
            </a:r>
            <a:r>
              <a:rPr lang="th-TH" dirty="0" smtClean="0"/>
              <a:t>ลบข้อมูล</a:t>
            </a:r>
            <a:r>
              <a:rPr lang="en-US" dirty="0" smtClean="0"/>
              <a:t> : </a:t>
            </a:r>
            <a:r>
              <a:rPr lang="en-US" dirty="0">
                <a:solidFill>
                  <a:srgbClr val="0033CC"/>
                </a:solidFill>
              </a:rPr>
              <a:t>s5delete.php</a:t>
            </a:r>
            <a:r>
              <a:rPr lang="th-TH" dirty="0">
                <a:solidFill>
                  <a:srgbClr val="0033CC"/>
                </a:solidFill>
              </a:rPr>
              <a:t/>
            </a:r>
            <a:br>
              <a:rPr lang="th-TH" dirty="0">
                <a:solidFill>
                  <a:srgbClr val="0033CC"/>
                </a:solidFill>
              </a:rPr>
            </a:br>
            <a:endParaRPr lang="en-US" dirty="0">
              <a:solidFill>
                <a:srgbClr val="0033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&lt;</a:t>
            </a:r>
            <a:r>
              <a:rPr lang="en-US" dirty="0"/>
              <a:t>body</a:t>
            </a:r>
            <a:r>
              <a:rPr lang="en-US" dirty="0" smtClean="0"/>
              <a:t>&gt;&lt;</a:t>
            </a:r>
            <a:r>
              <a:rPr lang="en-US" dirty="0"/>
              <a:t>form action=s5delete.php&gt;</a:t>
            </a:r>
          </a:p>
          <a:p>
            <a:r>
              <a:rPr lang="en-US" dirty="0"/>
              <a:t>&lt;input name=</a:t>
            </a:r>
            <a:r>
              <a:rPr lang="en-US" dirty="0" err="1"/>
              <a:t>delid</a:t>
            </a:r>
            <a:r>
              <a:rPr lang="en-US" dirty="0"/>
              <a:t> value=1001&gt;</a:t>
            </a:r>
          </a:p>
          <a:p>
            <a:r>
              <a:rPr lang="en-US" dirty="0"/>
              <a:t>&lt;input type=submit value=s5delete.php&gt;</a:t>
            </a:r>
          </a:p>
          <a:p>
            <a:r>
              <a:rPr lang="en-US" dirty="0"/>
              <a:t>&lt;/form&gt;</a:t>
            </a:r>
          </a:p>
          <a:p>
            <a:r>
              <a:rPr lang="en-US" dirty="0" smtClean="0"/>
              <a:t>&lt;?</a:t>
            </a:r>
            <a:r>
              <a:rPr lang="en-US" dirty="0" err="1" smtClean="0"/>
              <a:t>php</a:t>
            </a:r>
            <a:endParaRPr lang="en-US" dirty="0"/>
          </a:p>
          <a:p>
            <a:r>
              <a:rPr lang="en-US" dirty="0"/>
              <a:t>require("s1connect.php");</a:t>
            </a:r>
          </a:p>
          <a:p>
            <a:r>
              <a:rPr lang="en-US" dirty="0"/>
              <a:t>if (!</a:t>
            </a:r>
            <a:r>
              <a:rPr lang="en-US" dirty="0" err="1"/>
              <a:t>isset</a:t>
            </a:r>
            <a:r>
              <a:rPr lang="en-US" dirty="0"/>
              <a:t>($_GET['</a:t>
            </a:r>
            <a:r>
              <a:rPr lang="en-US" dirty="0" err="1"/>
              <a:t>delid</a:t>
            </a:r>
            <a:r>
              <a:rPr lang="en-US" dirty="0"/>
              <a:t>'])) { exit; }</a:t>
            </a:r>
          </a:p>
          <a:p>
            <a:r>
              <a:rPr lang="en-US" dirty="0"/>
              <a:t>$</a:t>
            </a:r>
            <a:r>
              <a:rPr lang="en-US" dirty="0" err="1"/>
              <a:t>sql</a:t>
            </a:r>
            <a:r>
              <a:rPr lang="en-US" dirty="0"/>
              <a:t>="delete from worker ";</a:t>
            </a:r>
          </a:p>
          <a:p>
            <a:r>
              <a:rPr lang="en-US" dirty="0"/>
              <a:t>$</a:t>
            </a:r>
            <a:r>
              <a:rPr lang="en-US" dirty="0" err="1"/>
              <a:t>sql</a:t>
            </a:r>
            <a:r>
              <a:rPr lang="en-US" dirty="0"/>
              <a:t>.="where </a:t>
            </a:r>
            <a:r>
              <a:rPr lang="en-US" dirty="0" err="1"/>
              <a:t>eid</a:t>
            </a:r>
            <a:r>
              <a:rPr lang="en-US" dirty="0"/>
              <a:t> ='".$_GET['</a:t>
            </a:r>
            <a:r>
              <a:rPr lang="en-US" dirty="0" err="1"/>
              <a:t>delid</a:t>
            </a:r>
            <a:r>
              <a:rPr lang="en-US" dirty="0" smtClean="0"/>
              <a:t>']."'";</a:t>
            </a:r>
          </a:p>
          <a:p>
            <a:r>
              <a:rPr lang="en-US" dirty="0" err="1"/>
              <a:t>mysql_select_db</a:t>
            </a:r>
            <a:r>
              <a:rPr lang="en-US" dirty="0"/>
              <a:t>($</a:t>
            </a:r>
            <a:r>
              <a:rPr lang="en-US" dirty="0" err="1"/>
              <a:t>db</a:t>
            </a:r>
            <a:r>
              <a:rPr lang="en-US" dirty="0"/>
              <a:t>,$connect);</a:t>
            </a:r>
          </a:p>
          <a:p>
            <a:r>
              <a:rPr lang="en-US" dirty="0"/>
              <a:t>if(!$result=</a:t>
            </a:r>
            <a:r>
              <a:rPr lang="en-US" dirty="0" err="1"/>
              <a:t>mysql_query</a:t>
            </a:r>
            <a:r>
              <a:rPr lang="en-US" dirty="0"/>
              <a:t>($</a:t>
            </a:r>
            <a:r>
              <a:rPr lang="en-US" dirty="0" err="1"/>
              <a:t>sql</a:t>
            </a:r>
            <a:r>
              <a:rPr lang="en-US" dirty="0"/>
              <a:t>,$connect))</a:t>
            </a:r>
          </a:p>
          <a:p>
            <a:r>
              <a:rPr lang="en-US" dirty="0" smtClean="0"/>
              <a:t>echo </a:t>
            </a:r>
            <a:r>
              <a:rPr lang="en-US" dirty="0"/>
              <a:t>"$</a:t>
            </a:r>
            <a:r>
              <a:rPr lang="en-US" dirty="0" err="1"/>
              <a:t>sql</a:t>
            </a:r>
            <a:r>
              <a:rPr lang="en-US" dirty="0"/>
              <a:t> : not found</a:t>
            </a:r>
            <a:r>
              <a:rPr lang="en-US" dirty="0" smtClean="0"/>
              <a:t>"; else </a:t>
            </a:r>
            <a:r>
              <a:rPr lang="en-US" dirty="0"/>
              <a:t>echo "$</a:t>
            </a:r>
            <a:r>
              <a:rPr lang="en-US" dirty="0" err="1"/>
              <a:t>sql</a:t>
            </a:r>
            <a:r>
              <a:rPr lang="en-US" dirty="0"/>
              <a:t> : ok";</a:t>
            </a:r>
          </a:p>
          <a:p>
            <a:r>
              <a:rPr lang="en-US" dirty="0" err="1"/>
              <a:t>mysql_close</a:t>
            </a:r>
            <a:r>
              <a:rPr lang="en-US" dirty="0"/>
              <a:t>($connect);</a:t>
            </a:r>
          </a:p>
          <a:p>
            <a:r>
              <a:rPr lang="en-US" dirty="0" smtClean="0"/>
              <a:t>?&gt; &lt;/</a:t>
            </a:r>
            <a:r>
              <a:rPr lang="en-US" dirty="0"/>
              <a:t>body&gt;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89264956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u="sng" dirty="0"/>
              <a:t>ชุด </a:t>
            </a:r>
            <a:r>
              <a:rPr lang="en-US" u="sng" dirty="0"/>
              <a:t>1 : </a:t>
            </a:r>
            <a:r>
              <a:rPr lang="th-TH" dirty="0" smtClean="0"/>
              <a:t>ปรับปรุงข้อมูล</a:t>
            </a:r>
            <a:r>
              <a:rPr lang="en-US" dirty="0" smtClean="0"/>
              <a:t> : </a:t>
            </a:r>
            <a:r>
              <a:rPr lang="en-US" dirty="0">
                <a:solidFill>
                  <a:srgbClr val="0033CC"/>
                </a:solidFill>
              </a:rPr>
              <a:t>s6update.php</a:t>
            </a:r>
            <a:r>
              <a:rPr lang="th-TH" dirty="0">
                <a:solidFill>
                  <a:srgbClr val="0033CC"/>
                </a:solidFill>
              </a:rPr>
              <a:t/>
            </a:r>
            <a:br>
              <a:rPr lang="th-TH" dirty="0">
                <a:solidFill>
                  <a:srgbClr val="0033CC"/>
                </a:solidFill>
              </a:rPr>
            </a:br>
            <a:endParaRPr lang="en-US" dirty="0">
              <a:solidFill>
                <a:srgbClr val="0033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sz="1800" dirty="0" smtClean="0"/>
              <a:t>&lt;</a:t>
            </a:r>
            <a:r>
              <a:rPr lang="en-US" sz="1800" dirty="0"/>
              <a:t>body</a:t>
            </a:r>
            <a:r>
              <a:rPr lang="en-US" sz="1800" dirty="0" smtClean="0"/>
              <a:t>&gt;&lt;</a:t>
            </a:r>
            <a:r>
              <a:rPr lang="en-US" sz="1800" dirty="0"/>
              <a:t>form action=s6update.php&gt;</a:t>
            </a:r>
          </a:p>
          <a:p>
            <a:r>
              <a:rPr lang="en-US" sz="1800" dirty="0"/>
              <a:t>&lt;input name=</a:t>
            </a:r>
            <a:r>
              <a:rPr lang="en-US" sz="1800" dirty="0" err="1"/>
              <a:t>updid</a:t>
            </a:r>
            <a:r>
              <a:rPr lang="en-US" sz="1800" dirty="0"/>
              <a:t> value=1003&gt;</a:t>
            </a:r>
          </a:p>
          <a:p>
            <a:r>
              <a:rPr lang="en-US" sz="1800" dirty="0"/>
              <a:t>&lt;input name=</a:t>
            </a:r>
            <a:r>
              <a:rPr lang="en-US" sz="1800" dirty="0" err="1"/>
              <a:t>updename</a:t>
            </a:r>
            <a:r>
              <a:rPr lang="en-US" sz="1800" dirty="0"/>
              <a:t> </a:t>
            </a:r>
            <a:r>
              <a:rPr lang="en-US" sz="1800" dirty="0" smtClean="0"/>
              <a:t>value="nation university"&gt;</a:t>
            </a:r>
            <a:endParaRPr lang="en-US" sz="1800" dirty="0"/>
          </a:p>
          <a:p>
            <a:r>
              <a:rPr lang="en-US" sz="1800" dirty="0"/>
              <a:t>&lt;input type=submit value=s6update.php&gt;</a:t>
            </a:r>
          </a:p>
          <a:p>
            <a:r>
              <a:rPr lang="en-US" sz="1800" dirty="0"/>
              <a:t>&lt;/form&gt;</a:t>
            </a:r>
          </a:p>
          <a:p>
            <a:r>
              <a:rPr lang="en-US" sz="1800" dirty="0" smtClean="0"/>
              <a:t>&lt;?</a:t>
            </a:r>
            <a:r>
              <a:rPr lang="en-US" sz="1800" dirty="0" err="1" smtClean="0"/>
              <a:t>php</a:t>
            </a:r>
            <a:endParaRPr lang="en-US" sz="1800" dirty="0"/>
          </a:p>
          <a:p>
            <a:r>
              <a:rPr lang="en-US" sz="1800" dirty="0"/>
              <a:t>require("s1connect.php");</a:t>
            </a:r>
          </a:p>
          <a:p>
            <a:r>
              <a:rPr lang="en-US" sz="1800" dirty="0"/>
              <a:t>if (!</a:t>
            </a:r>
            <a:r>
              <a:rPr lang="en-US" sz="1800" dirty="0" err="1"/>
              <a:t>isset</a:t>
            </a:r>
            <a:r>
              <a:rPr lang="en-US" sz="1800" dirty="0"/>
              <a:t>($_GET['</a:t>
            </a:r>
            <a:r>
              <a:rPr lang="en-US" sz="1800" dirty="0" err="1"/>
              <a:t>updid</a:t>
            </a:r>
            <a:r>
              <a:rPr lang="en-US" sz="1800" dirty="0"/>
              <a:t>'])) { exit; }</a:t>
            </a:r>
          </a:p>
          <a:p>
            <a:r>
              <a:rPr lang="en-US" sz="1800" dirty="0"/>
              <a:t>$</a:t>
            </a:r>
            <a:r>
              <a:rPr lang="en-US" sz="1800" dirty="0" err="1"/>
              <a:t>sql</a:t>
            </a:r>
            <a:r>
              <a:rPr lang="en-US" sz="1800" dirty="0"/>
              <a:t>="update worker set ";</a:t>
            </a:r>
          </a:p>
          <a:p>
            <a:r>
              <a:rPr lang="en-US" sz="1800" dirty="0"/>
              <a:t>$</a:t>
            </a:r>
            <a:r>
              <a:rPr lang="en-US" sz="1800" dirty="0" err="1"/>
              <a:t>sql</a:t>
            </a:r>
            <a:r>
              <a:rPr lang="en-US" sz="1800" dirty="0"/>
              <a:t>.="</a:t>
            </a:r>
            <a:r>
              <a:rPr lang="en-US" sz="1800" dirty="0" err="1"/>
              <a:t>eid</a:t>
            </a:r>
            <a:r>
              <a:rPr lang="en-US" sz="1800" dirty="0"/>
              <a:t>='". $_GET['</a:t>
            </a:r>
            <a:r>
              <a:rPr lang="en-US" sz="1800" dirty="0" err="1"/>
              <a:t>updid</a:t>
            </a:r>
            <a:r>
              <a:rPr lang="en-US" sz="1800" dirty="0"/>
              <a:t>'] ."', ";</a:t>
            </a:r>
          </a:p>
          <a:p>
            <a:r>
              <a:rPr lang="en-US" sz="1800" dirty="0"/>
              <a:t>$</a:t>
            </a:r>
            <a:r>
              <a:rPr lang="en-US" sz="1800" dirty="0" err="1"/>
              <a:t>sql</a:t>
            </a:r>
            <a:r>
              <a:rPr lang="en-US" sz="1800" dirty="0"/>
              <a:t>.="</a:t>
            </a:r>
            <a:r>
              <a:rPr lang="en-US" sz="1800" dirty="0" err="1"/>
              <a:t>ename</a:t>
            </a:r>
            <a:r>
              <a:rPr lang="en-US" sz="1800" dirty="0"/>
              <a:t>='". $_GET['</a:t>
            </a:r>
            <a:r>
              <a:rPr lang="en-US" sz="1800" dirty="0" err="1"/>
              <a:t>updename</a:t>
            </a:r>
            <a:r>
              <a:rPr lang="en-US" sz="1800" dirty="0"/>
              <a:t>'] ."' ";</a:t>
            </a:r>
          </a:p>
          <a:p>
            <a:r>
              <a:rPr lang="en-US" sz="1800" dirty="0"/>
              <a:t>$</a:t>
            </a:r>
            <a:r>
              <a:rPr lang="en-US" sz="1800" dirty="0" err="1"/>
              <a:t>sql</a:t>
            </a:r>
            <a:r>
              <a:rPr lang="en-US" sz="1800" dirty="0"/>
              <a:t>.="where </a:t>
            </a:r>
            <a:r>
              <a:rPr lang="en-US" sz="1800" dirty="0" err="1"/>
              <a:t>eid</a:t>
            </a:r>
            <a:r>
              <a:rPr lang="en-US" sz="1800" dirty="0"/>
              <a:t>='". $_GET['</a:t>
            </a:r>
            <a:r>
              <a:rPr lang="en-US" sz="1800" dirty="0" err="1"/>
              <a:t>updid</a:t>
            </a:r>
            <a:r>
              <a:rPr lang="en-US" sz="1800" dirty="0"/>
              <a:t>'] ."'";</a:t>
            </a:r>
          </a:p>
          <a:p>
            <a:r>
              <a:rPr lang="en-US" sz="1800" dirty="0" err="1"/>
              <a:t>mysql_select_db</a:t>
            </a:r>
            <a:r>
              <a:rPr lang="en-US" sz="1800" dirty="0"/>
              <a:t>($</a:t>
            </a:r>
            <a:r>
              <a:rPr lang="en-US" sz="1800" dirty="0" err="1"/>
              <a:t>db</a:t>
            </a:r>
            <a:r>
              <a:rPr lang="en-US" sz="1800" dirty="0"/>
              <a:t>,$connect);</a:t>
            </a:r>
          </a:p>
          <a:p>
            <a:r>
              <a:rPr lang="en-US" sz="1800" dirty="0"/>
              <a:t>if(!$result=</a:t>
            </a:r>
            <a:r>
              <a:rPr lang="en-US" sz="1800" dirty="0" err="1"/>
              <a:t>mysql_query</a:t>
            </a:r>
            <a:r>
              <a:rPr lang="en-US" sz="1800" dirty="0"/>
              <a:t>($</a:t>
            </a:r>
            <a:r>
              <a:rPr lang="en-US" sz="1800" dirty="0" err="1"/>
              <a:t>sql</a:t>
            </a:r>
            <a:r>
              <a:rPr lang="en-US" sz="1800" dirty="0"/>
              <a:t>,$connect))</a:t>
            </a:r>
          </a:p>
          <a:p>
            <a:r>
              <a:rPr lang="en-US" sz="1800" dirty="0" smtClean="0"/>
              <a:t>echo </a:t>
            </a:r>
            <a:r>
              <a:rPr lang="en-US" sz="1800" dirty="0"/>
              <a:t>"$</a:t>
            </a:r>
            <a:r>
              <a:rPr lang="en-US" sz="1800" dirty="0" err="1"/>
              <a:t>sql</a:t>
            </a:r>
            <a:r>
              <a:rPr lang="en-US" sz="1800" dirty="0"/>
              <a:t> : not found</a:t>
            </a:r>
            <a:r>
              <a:rPr lang="en-US" sz="1800" dirty="0" smtClean="0"/>
              <a:t>"; else </a:t>
            </a:r>
            <a:r>
              <a:rPr lang="en-US" sz="1800" dirty="0"/>
              <a:t>echo "$</a:t>
            </a:r>
            <a:r>
              <a:rPr lang="en-US" sz="1800" dirty="0" err="1"/>
              <a:t>sql</a:t>
            </a:r>
            <a:r>
              <a:rPr lang="en-US" sz="1800" dirty="0"/>
              <a:t> : ok";</a:t>
            </a:r>
          </a:p>
          <a:p>
            <a:r>
              <a:rPr lang="en-US" sz="1800" dirty="0" err="1"/>
              <a:t>mysql_close</a:t>
            </a:r>
            <a:r>
              <a:rPr lang="en-US" sz="1800" dirty="0"/>
              <a:t>($connect);</a:t>
            </a:r>
          </a:p>
          <a:p>
            <a:r>
              <a:rPr lang="en-US" sz="1800" dirty="0" smtClean="0"/>
              <a:t>?&gt; &lt;/</a:t>
            </a:r>
            <a:r>
              <a:rPr lang="en-US" sz="1800" dirty="0"/>
              <a:t>body&gt;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35638763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u="sng" dirty="0"/>
              <a:t>ชุด </a:t>
            </a:r>
            <a:r>
              <a:rPr lang="en-US" u="sng" dirty="0"/>
              <a:t>1 : </a:t>
            </a:r>
            <a:r>
              <a:rPr lang="th-TH" dirty="0" smtClean="0"/>
              <a:t>ลบฐานข้อมูล</a:t>
            </a:r>
            <a:r>
              <a:rPr lang="en-US" dirty="0" smtClean="0"/>
              <a:t> : </a:t>
            </a:r>
            <a:r>
              <a:rPr lang="en-US" dirty="0">
                <a:solidFill>
                  <a:srgbClr val="0033CC"/>
                </a:solidFill>
              </a:rPr>
              <a:t>s7drop.php</a:t>
            </a:r>
            <a:r>
              <a:rPr lang="th-TH" dirty="0">
                <a:solidFill>
                  <a:srgbClr val="0033CC"/>
                </a:solidFill>
              </a:rPr>
              <a:t/>
            </a:r>
            <a:br>
              <a:rPr lang="th-TH" dirty="0">
                <a:solidFill>
                  <a:srgbClr val="0033CC"/>
                </a:solidFill>
              </a:rPr>
            </a:br>
            <a:endParaRPr lang="en-US" dirty="0">
              <a:solidFill>
                <a:srgbClr val="0033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&lt;?</a:t>
            </a:r>
            <a:r>
              <a:rPr lang="en-US" dirty="0" err="1" smtClean="0"/>
              <a:t>php</a:t>
            </a:r>
            <a:endParaRPr lang="th-TH" dirty="0"/>
          </a:p>
          <a:p>
            <a:r>
              <a:rPr lang="en-US" dirty="0"/>
              <a:t>require("s1connect.php");</a:t>
            </a:r>
          </a:p>
          <a:p>
            <a:r>
              <a:rPr lang="en-US" dirty="0"/>
              <a:t>$</a:t>
            </a:r>
            <a:r>
              <a:rPr lang="en-US" dirty="0" err="1"/>
              <a:t>sql</a:t>
            </a:r>
            <a:r>
              <a:rPr lang="en-US" dirty="0"/>
              <a:t>="drop database $</a:t>
            </a:r>
            <a:r>
              <a:rPr lang="en-US" dirty="0" err="1"/>
              <a:t>db</a:t>
            </a:r>
            <a:r>
              <a:rPr lang="en-US" dirty="0" smtClean="0"/>
              <a:t>";</a:t>
            </a:r>
          </a:p>
          <a:p>
            <a:r>
              <a:rPr lang="en-US" dirty="0" err="1"/>
              <a:t>mysql_select_db</a:t>
            </a:r>
            <a:r>
              <a:rPr lang="en-US" dirty="0"/>
              <a:t>($</a:t>
            </a:r>
            <a:r>
              <a:rPr lang="en-US" dirty="0" err="1"/>
              <a:t>db</a:t>
            </a:r>
            <a:r>
              <a:rPr lang="en-US" dirty="0"/>
              <a:t>,$connect);</a:t>
            </a:r>
          </a:p>
          <a:p>
            <a:r>
              <a:rPr lang="en-US" dirty="0"/>
              <a:t>if(!$result=</a:t>
            </a:r>
            <a:r>
              <a:rPr lang="en-US" dirty="0" err="1"/>
              <a:t>mysql_query</a:t>
            </a:r>
            <a:r>
              <a:rPr lang="en-US" dirty="0"/>
              <a:t>($</a:t>
            </a:r>
            <a:r>
              <a:rPr lang="en-US" dirty="0" err="1"/>
              <a:t>sql</a:t>
            </a:r>
            <a:r>
              <a:rPr lang="en-US" dirty="0"/>
              <a:t>,$connect))</a:t>
            </a:r>
          </a:p>
          <a:p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smtClean="0"/>
              <a:t>echo </a:t>
            </a:r>
            <a:r>
              <a:rPr lang="en-US" dirty="0"/>
              <a:t>"Database : not found";</a:t>
            </a:r>
          </a:p>
          <a:p>
            <a:r>
              <a:rPr lang="en-US" dirty="0"/>
              <a:t>else</a:t>
            </a:r>
          </a:p>
          <a:p>
            <a:r>
              <a:rPr lang="en-US" dirty="0"/>
              <a:t>  echo "Database : </a:t>
            </a:r>
            <a:r>
              <a:rPr lang="en-US" dirty="0" err="1"/>
              <a:t>droped</a:t>
            </a:r>
            <a:r>
              <a:rPr lang="en-US" dirty="0"/>
              <a:t>";</a:t>
            </a:r>
          </a:p>
          <a:p>
            <a:r>
              <a:rPr lang="en-US" dirty="0" err="1"/>
              <a:t>mysql_close</a:t>
            </a:r>
            <a:r>
              <a:rPr lang="en-US" dirty="0"/>
              <a:t>($connect);</a:t>
            </a:r>
          </a:p>
          <a:p>
            <a:r>
              <a:rPr lang="en-US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202591817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th-TH" u="sng" dirty="0"/>
              <a:t>ชุด </a:t>
            </a:r>
            <a:r>
              <a:rPr lang="en-US" u="sng" dirty="0" smtClean="0"/>
              <a:t>2</a:t>
            </a:r>
            <a:r>
              <a:rPr lang="th-TH" u="sng" dirty="0" smtClean="0"/>
              <a:t> </a:t>
            </a:r>
            <a:r>
              <a:rPr lang="en-US" u="sng" dirty="0"/>
              <a:t>: </a:t>
            </a:r>
            <a:r>
              <a:rPr lang="th-TH" dirty="0" smtClean="0"/>
              <a:t>ฟอร์ม</a:t>
            </a:r>
            <a:r>
              <a:rPr lang="th-TH" dirty="0"/>
              <a:t>สมัครของผู้ใช้ และเข้าระบบ </a:t>
            </a:r>
            <a:r>
              <a:rPr lang="en-US" dirty="0" smtClean="0"/>
              <a:t>Administrator : </a:t>
            </a:r>
            <a:r>
              <a:rPr lang="en-US" dirty="0" smtClean="0">
                <a:solidFill>
                  <a:srgbClr val="00B050"/>
                </a:solidFill>
              </a:rPr>
              <a:t>apply.htm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562600"/>
          </a:xfrm>
        </p:spPr>
        <p:txBody>
          <a:bodyPr/>
          <a:lstStyle/>
          <a:p>
            <a:r>
              <a:rPr lang="en-US" sz="1800" dirty="0" smtClean="0"/>
              <a:t>&lt;</a:t>
            </a:r>
            <a:r>
              <a:rPr lang="en-US" sz="1800" dirty="0"/>
              <a:t>body&gt;</a:t>
            </a:r>
          </a:p>
          <a:p>
            <a:r>
              <a:rPr lang="en-US" sz="1800" dirty="0"/>
              <a:t>&lt;form action=</a:t>
            </a:r>
            <a:r>
              <a:rPr lang="en-US" sz="1800" dirty="0" err="1"/>
              <a:t>apply.php</a:t>
            </a:r>
            <a:r>
              <a:rPr lang="en-US" sz="1800" dirty="0"/>
              <a:t> method=post&gt;</a:t>
            </a:r>
          </a:p>
          <a:p>
            <a:r>
              <a:rPr lang="en-US" sz="1800" dirty="0"/>
              <a:t>Name : &lt;input name=</a:t>
            </a:r>
            <a:r>
              <a:rPr lang="en-US" sz="1800" dirty="0" err="1"/>
              <a:t>mname</a:t>
            </a:r>
            <a:r>
              <a:rPr lang="en-US" sz="1800" dirty="0"/>
              <a:t>&gt;&lt;</a:t>
            </a:r>
            <a:r>
              <a:rPr lang="en-US" sz="1800" dirty="0" err="1"/>
              <a:t>br</a:t>
            </a:r>
            <a:r>
              <a:rPr lang="en-US" sz="1800" dirty="0"/>
              <a:t>&gt;</a:t>
            </a:r>
          </a:p>
          <a:p>
            <a:r>
              <a:rPr lang="en-US" sz="1800" dirty="0"/>
              <a:t>Surname : &lt;input name=</a:t>
            </a:r>
            <a:r>
              <a:rPr lang="en-US" sz="1800" dirty="0" err="1"/>
              <a:t>msurn</a:t>
            </a:r>
            <a:r>
              <a:rPr lang="en-US" sz="1800" dirty="0"/>
              <a:t>&gt;&lt;</a:t>
            </a:r>
            <a:r>
              <a:rPr lang="en-US" sz="1800" dirty="0" err="1"/>
              <a:t>br</a:t>
            </a:r>
            <a:r>
              <a:rPr lang="en-US" sz="1800" dirty="0"/>
              <a:t>&gt;</a:t>
            </a:r>
          </a:p>
          <a:p>
            <a:r>
              <a:rPr lang="en-US" sz="1800" dirty="0"/>
              <a:t>Address : &lt;input name=</a:t>
            </a:r>
            <a:r>
              <a:rPr lang="en-US" sz="1800" dirty="0" err="1"/>
              <a:t>maddr</a:t>
            </a:r>
            <a:r>
              <a:rPr lang="en-US" sz="1800" dirty="0"/>
              <a:t>&gt;&lt;</a:t>
            </a:r>
            <a:r>
              <a:rPr lang="en-US" sz="1800" dirty="0" err="1"/>
              <a:t>br</a:t>
            </a:r>
            <a:r>
              <a:rPr lang="en-US" sz="1800" dirty="0"/>
              <a:t>&gt;</a:t>
            </a:r>
          </a:p>
          <a:p>
            <a:r>
              <a:rPr lang="en-US" sz="1800" dirty="0"/>
              <a:t>&lt;input type=submit&gt;</a:t>
            </a:r>
          </a:p>
          <a:p>
            <a:r>
              <a:rPr lang="en-US" sz="1800" dirty="0"/>
              <a:t>&lt;/form&gt;</a:t>
            </a:r>
          </a:p>
          <a:p>
            <a:r>
              <a:rPr lang="en-US" sz="1800" dirty="0"/>
              <a:t>&lt;form action=</a:t>
            </a:r>
            <a:r>
              <a:rPr lang="en-US" sz="1800" dirty="0" err="1"/>
              <a:t>session.php</a:t>
            </a:r>
            <a:r>
              <a:rPr lang="en-US" sz="1800" dirty="0"/>
              <a:t> method=post&gt;</a:t>
            </a:r>
          </a:p>
          <a:p>
            <a:r>
              <a:rPr lang="en-US" sz="1800" dirty="0"/>
              <a:t>Admin Password :</a:t>
            </a:r>
          </a:p>
          <a:p>
            <a:r>
              <a:rPr lang="en-US" sz="1800" dirty="0"/>
              <a:t>&lt;input name=admin </a:t>
            </a:r>
            <a:r>
              <a:rPr lang="en-US" sz="1800" dirty="0" smtClean="0"/>
              <a:t>type=password value=p&gt;&lt;</a:t>
            </a:r>
            <a:r>
              <a:rPr lang="en-US" sz="1800" dirty="0" err="1"/>
              <a:t>br</a:t>
            </a:r>
            <a:r>
              <a:rPr lang="en-US" sz="1800" dirty="0"/>
              <a:t>&gt;</a:t>
            </a:r>
          </a:p>
          <a:p>
            <a:r>
              <a:rPr lang="en-US" sz="1800" dirty="0"/>
              <a:t>&lt;input type=submit value='Log in'&gt;</a:t>
            </a:r>
          </a:p>
          <a:p>
            <a:r>
              <a:rPr lang="en-US" sz="1800" dirty="0"/>
              <a:t>&lt;/form&gt;</a:t>
            </a:r>
          </a:p>
          <a:p>
            <a:r>
              <a:rPr lang="en-US" sz="1800" dirty="0"/>
              <a:t>&lt;form action=</a:t>
            </a:r>
            <a:r>
              <a:rPr lang="en-US" sz="1800" dirty="0" err="1"/>
              <a:t>session.php</a:t>
            </a:r>
            <a:r>
              <a:rPr lang="en-US" sz="1800" dirty="0"/>
              <a:t> method=post&gt;</a:t>
            </a:r>
          </a:p>
          <a:p>
            <a:r>
              <a:rPr lang="en-US" sz="1800" dirty="0"/>
              <a:t>&lt;input type=submit value='Log Out'&gt;</a:t>
            </a:r>
          </a:p>
          <a:p>
            <a:r>
              <a:rPr lang="en-US" sz="1800" dirty="0"/>
              <a:t>&lt;/form&gt;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818798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u="sng" dirty="0"/>
              <a:t>ชุด </a:t>
            </a:r>
            <a:r>
              <a:rPr lang="en-US" u="sng" dirty="0"/>
              <a:t>2</a:t>
            </a:r>
            <a:r>
              <a:rPr lang="th-TH" u="sng" dirty="0"/>
              <a:t> </a:t>
            </a:r>
            <a:r>
              <a:rPr lang="en-US" u="sng" dirty="0"/>
              <a:t>: </a:t>
            </a:r>
            <a:r>
              <a:rPr lang="th-TH" dirty="0" smtClean="0"/>
              <a:t>ตรวจ</a:t>
            </a:r>
            <a:r>
              <a:rPr lang="th-TH" dirty="0"/>
              <a:t>รหัส </a:t>
            </a:r>
            <a:r>
              <a:rPr lang="en-US" dirty="0"/>
              <a:t>Admin </a:t>
            </a:r>
            <a:r>
              <a:rPr lang="th-TH" dirty="0"/>
              <a:t>และเก็บสถานะ </a:t>
            </a:r>
            <a:r>
              <a:rPr lang="en-US" dirty="0" smtClean="0"/>
              <a:t>Admin : </a:t>
            </a:r>
            <a:r>
              <a:rPr lang="en-US" dirty="0" err="1">
                <a:solidFill>
                  <a:srgbClr val="00B050"/>
                </a:solidFill>
              </a:rPr>
              <a:t>session.php</a:t>
            </a:r>
            <a:r>
              <a:rPr lang="en-US" dirty="0">
                <a:solidFill>
                  <a:srgbClr val="00B050"/>
                </a:solidFill>
              </a:rPr>
              <a:t/>
            </a:r>
            <a:br>
              <a:rPr lang="en-US" dirty="0">
                <a:solidFill>
                  <a:srgbClr val="00B050"/>
                </a:solidFill>
              </a:rPr>
            </a:b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&lt;?</a:t>
            </a:r>
            <a:r>
              <a:rPr lang="en-US" dirty="0" err="1" smtClean="0"/>
              <a:t>php</a:t>
            </a:r>
            <a:endParaRPr lang="en-US" dirty="0"/>
          </a:p>
          <a:p>
            <a:r>
              <a:rPr lang="en-US" dirty="0" err="1"/>
              <a:t>session_start</a:t>
            </a:r>
            <a:r>
              <a:rPr lang="en-US" dirty="0"/>
              <a:t>();</a:t>
            </a:r>
          </a:p>
          <a:p>
            <a:r>
              <a:rPr lang="en-US" dirty="0"/>
              <a:t>$_SESSION['admin'] = "";</a:t>
            </a:r>
          </a:p>
          <a:p>
            <a:r>
              <a:rPr lang="en-US" dirty="0"/>
              <a:t>if (</a:t>
            </a:r>
            <a:r>
              <a:rPr lang="en-US" dirty="0" err="1"/>
              <a:t>isset</a:t>
            </a:r>
            <a:r>
              <a:rPr lang="en-US" dirty="0"/>
              <a:t>($_POST['admin'])) {</a:t>
            </a:r>
          </a:p>
          <a:p>
            <a:r>
              <a:rPr lang="en-US" dirty="0"/>
              <a:t>  if ($_POST['admin'] == "p")</a:t>
            </a:r>
          </a:p>
          <a:p>
            <a:r>
              <a:rPr lang="en-US" dirty="0"/>
              <a:t>    $_SESSION['admin'] = "ok";</a:t>
            </a:r>
          </a:p>
          <a:p>
            <a:r>
              <a:rPr lang="en-US" dirty="0"/>
              <a:t>}</a:t>
            </a:r>
          </a:p>
          <a:p>
            <a:r>
              <a:rPr lang="en-US" dirty="0"/>
              <a:t>echo $_SESSION['admin']."&lt;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echo date("d/m/Y H:i:s")."&lt;br&gt;";</a:t>
            </a:r>
          </a:p>
          <a:p>
            <a:r>
              <a:rPr lang="en-US" dirty="0"/>
              <a:t>?&gt;</a:t>
            </a:r>
          </a:p>
          <a:p>
            <a:r>
              <a:rPr lang="en-US" dirty="0"/>
              <a:t>&lt;a </a:t>
            </a:r>
            <a:r>
              <a:rPr lang="en-US" dirty="0" err="1"/>
              <a:t>href</a:t>
            </a:r>
            <a:r>
              <a:rPr lang="en-US" dirty="0"/>
              <a:t>=</a:t>
            </a:r>
            <a:r>
              <a:rPr lang="en-US" dirty="0" err="1"/>
              <a:t>crtdbm.php</a:t>
            </a:r>
            <a:r>
              <a:rPr lang="en-US" dirty="0"/>
              <a:t>&gt;</a:t>
            </a:r>
            <a:r>
              <a:rPr lang="en-US" dirty="0" err="1"/>
              <a:t>crtdbm.php</a:t>
            </a:r>
            <a:r>
              <a:rPr lang="en-US" dirty="0"/>
              <a:t>&lt;/a&gt;</a:t>
            </a:r>
          </a:p>
          <a:p>
            <a:r>
              <a:rPr lang="en-US" dirty="0"/>
              <a:t>&lt;a </a:t>
            </a:r>
            <a:r>
              <a:rPr lang="en-US" dirty="0" err="1"/>
              <a:t>href</a:t>
            </a:r>
            <a:r>
              <a:rPr lang="en-US" dirty="0"/>
              <a:t>=</a:t>
            </a:r>
            <a:r>
              <a:rPr lang="en-US" dirty="0" err="1"/>
              <a:t>display.php</a:t>
            </a:r>
            <a:r>
              <a:rPr lang="en-US" dirty="0"/>
              <a:t>&gt;</a:t>
            </a:r>
            <a:r>
              <a:rPr lang="en-US" dirty="0" err="1"/>
              <a:t>display.php</a:t>
            </a:r>
            <a:r>
              <a:rPr lang="en-US" dirty="0"/>
              <a:t>&lt;/a&gt;</a:t>
            </a:r>
          </a:p>
          <a:p>
            <a:r>
              <a:rPr lang="en-US" dirty="0"/>
              <a:t>&lt;a </a:t>
            </a:r>
            <a:r>
              <a:rPr lang="en-US" dirty="0" err="1" smtClean="0"/>
              <a:t>href</a:t>
            </a:r>
            <a:r>
              <a:rPr lang="en-US" dirty="0" smtClean="0"/>
              <a:t>=apply.htm&gt;apply.htm&lt;/</a:t>
            </a:r>
            <a:r>
              <a:rPr lang="en-US" dirty="0"/>
              <a:t>a&gt;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944893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u="sng" dirty="0"/>
              <a:t>ชุด </a:t>
            </a:r>
            <a:r>
              <a:rPr lang="en-US" u="sng" dirty="0"/>
              <a:t>2</a:t>
            </a:r>
            <a:r>
              <a:rPr lang="th-TH" u="sng" dirty="0"/>
              <a:t> </a:t>
            </a:r>
            <a:r>
              <a:rPr lang="en-US" u="sng" dirty="0"/>
              <a:t>: </a:t>
            </a:r>
            <a:r>
              <a:rPr lang="th-TH" dirty="0" smtClean="0"/>
              <a:t>สร้าง</a:t>
            </a:r>
            <a:r>
              <a:rPr lang="th-TH" dirty="0"/>
              <a:t>ฐานข้อมูล ถ้าเป็น </a:t>
            </a:r>
            <a:r>
              <a:rPr lang="en-US" dirty="0" smtClean="0"/>
              <a:t>Admin : </a:t>
            </a:r>
            <a:r>
              <a:rPr lang="en-US" dirty="0" err="1">
                <a:solidFill>
                  <a:srgbClr val="00B050"/>
                </a:solidFill>
              </a:rPr>
              <a:t>crtdbm.php</a:t>
            </a:r>
            <a:r>
              <a:rPr lang="en-US" dirty="0">
                <a:solidFill>
                  <a:srgbClr val="00B050"/>
                </a:solidFill>
              </a:rPr>
              <a:t/>
            </a:r>
            <a:br>
              <a:rPr lang="en-US" dirty="0">
                <a:solidFill>
                  <a:srgbClr val="00B050"/>
                </a:solidFill>
              </a:rPr>
            </a:b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6096000"/>
          </a:xfrm>
        </p:spPr>
        <p:txBody>
          <a:bodyPr/>
          <a:lstStyle/>
          <a:p>
            <a:r>
              <a:rPr lang="en-US" sz="1400" dirty="0" smtClean="0"/>
              <a:t>&lt;?</a:t>
            </a:r>
            <a:r>
              <a:rPr lang="en-US" sz="1400" dirty="0" err="1" smtClean="0"/>
              <a:t>php</a:t>
            </a:r>
            <a:endParaRPr lang="en-US" sz="1400" dirty="0" smtClean="0"/>
          </a:p>
          <a:p>
            <a:r>
              <a:rPr lang="en-US" sz="1400" dirty="0" err="1" smtClean="0"/>
              <a:t>session_start</a:t>
            </a:r>
            <a:r>
              <a:rPr lang="en-US" sz="1400" dirty="0"/>
              <a:t>();</a:t>
            </a:r>
          </a:p>
          <a:p>
            <a:r>
              <a:rPr lang="en-US" sz="1400" dirty="0"/>
              <a:t>if ($_SESSION['admin'] != "ok") exit;</a:t>
            </a:r>
          </a:p>
          <a:p>
            <a:r>
              <a:rPr lang="en-US" sz="1400" dirty="0"/>
              <a:t>$</a:t>
            </a:r>
            <a:r>
              <a:rPr lang="en-US" sz="1400" dirty="0" err="1"/>
              <a:t>db</a:t>
            </a:r>
            <a:r>
              <a:rPr lang="en-US" sz="1400" dirty="0"/>
              <a:t> = "</a:t>
            </a:r>
            <a:r>
              <a:rPr lang="en-US" sz="1400" dirty="0" err="1"/>
              <a:t>mem</a:t>
            </a:r>
            <a:r>
              <a:rPr lang="en-US" sz="1400" dirty="0"/>
              <a:t>";</a:t>
            </a:r>
          </a:p>
          <a:p>
            <a:r>
              <a:rPr lang="en-US" sz="1400" dirty="0"/>
              <a:t>$</a:t>
            </a:r>
            <a:r>
              <a:rPr lang="en-US" sz="1400" dirty="0" err="1"/>
              <a:t>tb</a:t>
            </a:r>
            <a:r>
              <a:rPr lang="en-US" sz="1400" dirty="0"/>
              <a:t> = "member";</a:t>
            </a:r>
          </a:p>
          <a:p>
            <a:r>
              <a:rPr lang="en-US" sz="1400" dirty="0"/>
              <a:t>$host = "127.0.0.1:3306";</a:t>
            </a:r>
          </a:p>
          <a:p>
            <a:r>
              <a:rPr lang="en-US" sz="1400" dirty="0"/>
              <a:t>$</a:t>
            </a:r>
            <a:r>
              <a:rPr lang="en-US" sz="1400" dirty="0" err="1"/>
              <a:t>uname</a:t>
            </a:r>
            <a:r>
              <a:rPr lang="en-US" sz="1400" dirty="0"/>
              <a:t> = </a:t>
            </a:r>
            <a:r>
              <a:rPr lang="en-US" sz="1400" dirty="0" smtClean="0"/>
              <a:t>"root";</a:t>
            </a:r>
            <a:endParaRPr lang="en-US" sz="1400" dirty="0"/>
          </a:p>
          <a:p>
            <a:r>
              <a:rPr lang="en-US" sz="1400" dirty="0"/>
              <a:t>$</a:t>
            </a:r>
            <a:r>
              <a:rPr lang="en-US" sz="1400" dirty="0" err="1"/>
              <a:t>passwd</a:t>
            </a:r>
            <a:r>
              <a:rPr lang="en-US" sz="1400" dirty="0"/>
              <a:t> = </a:t>
            </a:r>
            <a:r>
              <a:rPr lang="en-US" sz="1400" dirty="0" smtClean="0"/>
              <a:t>"";</a:t>
            </a:r>
            <a:endParaRPr lang="en-US" sz="1400" dirty="0"/>
          </a:p>
          <a:p>
            <a:r>
              <a:rPr lang="en-US" sz="1400" dirty="0"/>
              <a:t>if (!$connect=</a:t>
            </a:r>
            <a:r>
              <a:rPr lang="en-US" sz="1400" dirty="0" err="1"/>
              <a:t>mysql_connect</a:t>
            </a:r>
            <a:r>
              <a:rPr lang="en-US" sz="1400" dirty="0"/>
              <a:t>($host,$</a:t>
            </a:r>
            <a:r>
              <a:rPr lang="en-US" sz="1400" dirty="0" err="1"/>
              <a:t>uname</a:t>
            </a:r>
            <a:r>
              <a:rPr lang="en-US" sz="1400" dirty="0"/>
              <a:t>,$</a:t>
            </a:r>
            <a:r>
              <a:rPr lang="en-US" sz="1400" dirty="0" err="1"/>
              <a:t>passwd</a:t>
            </a:r>
            <a:r>
              <a:rPr lang="en-US" sz="1400" dirty="0"/>
              <a:t>)){</a:t>
            </a:r>
          </a:p>
          <a:p>
            <a:r>
              <a:rPr lang="en-US" sz="1400" dirty="0"/>
              <a:t> echo 'Could not connect to </a:t>
            </a:r>
            <a:r>
              <a:rPr lang="en-US" sz="1400" dirty="0" err="1"/>
              <a:t>mysql</a:t>
            </a:r>
            <a:r>
              <a:rPr lang="en-US" sz="1400" dirty="0"/>
              <a:t>';</a:t>
            </a:r>
          </a:p>
          <a:p>
            <a:r>
              <a:rPr lang="en-US" sz="1400" dirty="0"/>
              <a:t> exit;</a:t>
            </a:r>
          </a:p>
          <a:p>
            <a:r>
              <a:rPr lang="en-US" sz="1400" dirty="0"/>
              <a:t>}</a:t>
            </a:r>
          </a:p>
          <a:p>
            <a:r>
              <a:rPr lang="en-US" sz="1400" dirty="0"/>
              <a:t>$s = "create database $</a:t>
            </a:r>
            <a:r>
              <a:rPr lang="en-US" sz="1400" dirty="0" err="1"/>
              <a:t>db</a:t>
            </a:r>
            <a:r>
              <a:rPr lang="en-US" sz="1400" dirty="0" smtClean="0"/>
              <a:t>";</a:t>
            </a:r>
          </a:p>
          <a:p>
            <a:r>
              <a:rPr lang="en-US" sz="1400" dirty="0" smtClean="0"/>
              <a:t>if </a:t>
            </a:r>
            <a:r>
              <a:rPr lang="en-US" sz="1400" dirty="0"/>
              <a:t>(!$result=</a:t>
            </a:r>
            <a:r>
              <a:rPr lang="en-US" sz="1400" dirty="0" err="1"/>
              <a:t>mysql_query</a:t>
            </a:r>
            <a:r>
              <a:rPr lang="en-US" sz="1400" dirty="0"/>
              <a:t>($</a:t>
            </a:r>
            <a:r>
              <a:rPr lang="en-US" sz="1400" dirty="0" err="1"/>
              <a:t>s,$connect</a:t>
            </a:r>
            <a:r>
              <a:rPr lang="en-US" sz="1400" dirty="0" smtClean="0"/>
              <a:t>)) </a:t>
            </a:r>
            <a:r>
              <a:rPr lang="en-US" sz="1400" dirty="0"/>
              <a:t>echo "$s : error&lt;</a:t>
            </a:r>
            <a:r>
              <a:rPr lang="en-US" sz="1400" dirty="0" err="1"/>
              <a:t>br</a:t>
            </a:r>
            <a:r>
              <a:rPr lang="en-US" sz="1400" dirty="0" smtClean="0"/>
              <a:t>&gt;"; else </a:t>
            </a:r>
            <a:r>
              <a:rPr lang="en-US" sz="1400" dirty="0"/>
              <a:t>{</a:t>
            </a:r>
          </a:p>
          <a:p>
            <a:r>
              <a:rPr lang="en-US" sz="1400" dirty="0"/>
              <a:t>  echo "$s : ok&lt;</a:t>
            </a:r>
            <a:r>
              <a:rPr lang="en-US" sz="1400" dirty="0" err="1"/>
              <a:t>br</a:t>
            </a:r>
            <a:r>
              <a:rPr lang="en-US" sz="1400" dirty="0"/>
              <a:t>&gt;";</a:t>
            </a:r>
          </a:p>
          <a:p>
            <a:r>
              <a:rPr lang="en-US" sz="1400" dirty="0"/>
              <a:t>  $s="create table $</a:t>
            </a:r>
            <a:r>
              <a:rPr lang="en-US" sz="1400" dirty="0" err="1"/>
              <a:t>tb</a:t>
            </a:r>
            <a:r>
              <a:rPr lang="en-US" sz="1400" dirty="0"/>
              <a:t> (";</a:t>
            </a:r>
          </a:p>
          <a:p>
            <a:r>
              <a:rPr lang="en-US" sz="1400" dirty="0"/>
              <a:t>  $s.="mid </a:t>
            </a:r>
            <a:r>
              <a:rPr lang="en-US" sz="1400" dirty="0" err="1"/>
              <a:t>int</a:t>
            </a:r>
            <a:r>
              <a:rPr lang="en-US" sz="1400" dirty="0"/>
              <a:t> primary key not null </a:t>
            </a:r>
            <a:r>
              <a:rPr lang="en-US" sz="1400" dirty="0" err="1"/>
              <a:t>auto_increment</a:t>
            </a:r>
            <a:r>
              <a:rPr lang="en-US" sz="1400" dirty="0"/>
              <a:t>,";</a:t>
            </a:r>
          </a:p>
          <a:p>
            <a:r>
              <a:rPr lang="en-US" sz="1400" dirty="0"/>
              <a:t>  $s.="</a:t>
            </a:r>
            <a:r>
              <a:rPr lang="en-US" sz="1400" dirty="0" err="1"/>
              <a:t>mname</a:t>
            </a:r>
            <a:r>
              <a:rPr lang="en-US" sz="1400" dirty="0"/>
              <a:t> char(40),</a:t>
            </a:r>
            <a:r>
              <a:rPr lang="en-US" sz="1400" dirty="0" err="1"/>
              <a:t>msurn</a:t>
            </a:r>
            <a:r>
              <a:rPr lang="en-US" sz="1400" dirty="0"/>
              <a:t> char(40),</a:t>
            </a:r>
            <a:r>
              <a:rPr lang="en-US" sz="1400" dirty="0" err="1"/>
              <a:t>maddr</a:t>
            </a:r>
            <a:r>
              <a:rPr lang="en-US" sz="1400" dirty="0"/>
              <a:t> char(40</a:t>
            </a:r>
            <a:r>
              <a:rPr lang="en-US" sz="1400" dirty="0" smtClean="0"/>
              <a:t>))";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mysql_select_db</a:t>
            </a:r>
            <a:r>
              <a:rPr lang="en-US" sz="1400" dirty="0"/>
              <a:t>($</a:t>
            </a:r>
            <a:r>
              <a:rPr lang="en-US" sz="1400" dirty="0" err="1"/>
              <a:t>db</a:t>
            </a:r>
            <a:r>
              <a:rPr lang="en-US" sz="1400" dirty="0"/>
              <a:t>,$connect);</a:t>
            </a:r>
          </a:p>
          <a:p>
            <a:r>
              <a:rPr lang="en-US" sz="1400" dirty="0" smtClean="0"/>
              <a:t>  if</a:t>
            </a:r>
            <a:r>
              <a:rPr lang="en-US" sz="1400" dirty="0"/>
              <a:t>(!$result=</a:t>
            </a:r>
            <a:r>
              <a:rPr lang="en-US" sz="1400" dirty="0" err="1"/>
              <a:t>mysql_query</a:t>
            </a:r>
            <a:r>
              <a:rPr lang="en-US" sz="1400" dirty="0"/>
              <a:t>($</a:t>
            </a:r>
            <a:r>
              <a:rPr lang="en-US" sz="1400" dirty="0" err="1" smtClean="0"/>
              <a:t>s,$</a:t>
            </a:r>
            <a:r>
              <a:rPr lang="en-US" sz="1400" dirty="0" err="1"/>
              <a:t>connect</a:t>
            </a:r>
            <a:r>
              <a:rPr lang="en-US" sz="1400" dirty="0" smtClean="0"/>
              <a:t>)) </a:t>
            </a:r>
            <a:r>
              <a:rPr lang="en-US" sz="1400" dirty="0" smtClean="0"/>
              <a:t>echo </a:t>
            </a:r>
            <a:r>
              <a:rPr lang="en-US" sz="1400" dirty="0"/>
              <a:t>"$s </a:t>
            </a:r>
            <a:r>
              <a:rPr lang="en-US" sz="1400" dirty="0" smtClean="0"/>
              <a:t>error&lt;</a:t>
            </a:r>
            <a:r>
              <a:rPr lang="en-US" sz="1400" dirty="0" err="1" smtClean="0"/>
              <a:t>br</a:t>
            </a:r>
            <a:r>
              <a:rPr lang="en-US" sz="1400" dirty="0" smtClean="0"/>
              <a:t>&gt;"; else </a:t>
            </a:r>
            <a:r>
              <a:rPr lang="en-US" sz="1400" dirty="0"/>
              <a:t>echo "$s </a:t>
            </a:r>
            <a:r>
              <a:rPr lang="en-US" sz="1400" dirty="0" smtClean="0"/>
              <a:t>ok&lt;</a:t>
            </a:r>
            <a:r>
              <a:rPr lang="en-US" sz="1400" dirty="0" err="1" smtClean="0"/>
              <a:t>br</a:t>
            </a:r>
            <a:r>
              <a:rPr lang="en-US" sz="1400" dirty="0"/>
              <a:t>&gt;";</a:t>
            </a:r>
          </a:p>
          <a:p>
            <a:r>
              <a:rPr lang="en-US" sz="1400" dirty="0"/>
              <a:t>}</a:t>
            </a:r>
          </a:p>
          <a:p>
            <a:r>
              <a:rPr lang="en-US" sz="1400" dirty="0" err="1"/>
              <a:t>mysql_close</a:t>
            </a:r>
            <a:r>
              <a:rPr lang="en-US" sz="1400" dirty="0"/>
              <a:t>($connect</a:t>
            </a:r>
            <a:r>
              <a:rPr lang="en-US" sz="1400" dirty="0" smtClean="0"/>
              <a:t>); ?&gt;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505755238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u="sng" dirty="0"/>
              <a:t>ชุด </a:t>
            </a:r>
            <a:r>
              <a:rPr lang="en-US" u="sng" dirty="0"/>
              <a:t>2</a:t>
            </a:r>
            <a:r>
              <a:rPr lang="th-TH" u="sng" dirty="0"/>
              <a:t> </a:t>
            </a:r>
            <a:r>
              <a:rPr lang="en-US" u="sng" dirty="0"/>
              <a:t>: </a:t>
            </a:r>
            <a:r>
              <a:rPr lang="th-TH" dirty="0" smtClean="0"/>
              <a:t>ผู้ใช้</a:t>
            </a:r>
            <a:r>
              <a:rPr lang="th-TH" dirty="0"/>
              <a:t>สมัคร</a:t>
            </a:r>
            <a:r>
              <a:rPr lang="th-TH" dirty="0" smtClean="0"/>
              <a:t>สมาชิก</a:t>
            </a:r>
            <a:r>
              <a:rPr lang="en-US" dirty="0" smtClean="0"/>
              <a:t> : </a:t>
            </a:r>
            <a:r>
              <a:rPr lang="en-US" dirty="0" err="1">
                <a:solidFill>
                  <a:srgbClr val="00B050"/>
                </a:solidFill>
              </a:rPr>
              <a:t>apply.php</a:t>
            </a:r>
            <a:r>
              <a:rPr lang="th-TH" dirty="0">
                <a:solidFill>
                  <a:srgbClr val="00B050"/>
                </a:solidFill>
              </a:rPr>
              <a:t/>
            </a:r>
            <a:br>
              <a:rPr lang="th-TH" dirty="0">
                <a:solidFill>
                  <a:srgbClr val="00B050"/>
                </a:solidFill>
              </a:rPr>
            </a:b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sz="1400" dirty="0" smtClean="0"/>
              <a:t>&lt;?</a:t>
            </a:r>
            <a:r>
              <a:rPr lang="en-US" sz="1400" dirty="0" err="1" smtClean="0"/>
              <a:t>php</a:t>
            </a:r>
            <a:endParaRPr lang="th-TH" sz="1400" dirty="0"/>
          </a:p>
          <a:p>
            <a:r>
              <a:rPr lang="th-TH" sz="1400" dirty="0"/>
              <a:t>$</a:t>
            </a:r>
            <a:r>
              <a:rPr lang="en-US" sz="1400" dirty="0" err="1"/>
              <a:t>db</a:t>
            </a:r>
            <a:r>
              <a:rPr lang="en-US" sz="1400" dirty="0"/>
              <a:t> = "</a:t>
            </a:r>
            <a:r>
              <a:rPr lang="en-US" sz="1400" dirty="0" err="1"/>
              <a:t>mem</a:t>
            </a:r>
            <a:r>
              <a:rPr lang="en-US" sz="1400" dirty="0"/>
              <a:t>";</a:t>
            </a:r>
          </a:p>
          <a:p>
            <a:r>
              <a:rPr lang="en-US" sz="1400" dirty="0"/>
              <a:t>$</a:t>
            </a:r>
            <a:r>
              <a:rPr lang="en-US" sz="1400" dirty="0" err="1"/>
              <a:t>tb</a:t>
            </a:r>
            <a:r>
              <a:rPr lang="en-US" sz="1400" dirty="0"/>
              <a:t> = "member";</a:t>
            </a:r>
          </a:p>
          <a:p>
            <a:r>
              <a:rPr lang="en-US" sz="1400" dirty="0"/>
              <a:t>$host = "127.0.0.1:3306";</a:t>
            </a:r>
          </a:p>
          <a:p>
            <a:r>
              <a:rPr lang="en-US" sz="1400" dirty="0"/>
              <a:t>$</a:t>
            </a:r>
            <a:r>
              <a:rPr lang="en-US" sz="1400" dirty="0" err="1"/>
              <a:t>uname</a:t>
            </a:r>
            <a:r>
              <a:rPr lang="en-US" sz="1400" dirty="0"/>
              <a:t> = </a:t>
            </a:r>
            <a:r>
              <a:rPr lang="en-US" sz="1400" dirty="0" smtClean="0"/>
              <a:t>"root"; </a:t>
            </a:r>
            <a:endParaRPr lang="en-US" sz="1400" dirty="0"/>
          </a:p>
          <a:p>
            <a:r>
              <a:rPr lang="en-US" sz="1400" dirty="0"/>
              <a:t>$</a:t>
            </a:r>
            <a:r>
              <a:rPr lang="en-US" sz="1400" dirty="0" err="1"/>
              <a:t>passwd</a:t>
            </a:r>
            <a:r>
              <a:rPr lang="en-US" sz="1400" dirty="0"/>
              <a:t> = </a:t>
            </a:r>
            <a:r>
              <a:rPr lang="en-US" sz="1400" dirty="0" smtClean="0"/>
              <a:t>"";</a:t>
            </a:r>
            <a:endParaRPr lang="en-US" sz="1400" dirty="0"/>
          </a:p>
          <a:p>
            <a:r>
              <a:rPr lang="en-US" sz="1400" dirty="0"/>
              <a:t>if (!$connect=</a:t>
            </a:r>
            <a:r>
              <a:rPr lang="en-US" sz="1400" dirty="0" err="1"/>
              <a:t>mysql_connect</a:t>
            </a:r>
            <a:r>
              <a:rPr lang="en-US" sz="1400" dirty="0"/>
              <a:t>($host,$</a:t>
            </a:r>
            <a:r>
              <a:rPr lang="en-US" sz="1400" dirty="0" err="1"/>
              <a:t>uname</a:t>
            </a:r>
            <a:r>
              <a:rPr lang="en-US" sz="1400" dirty="0"/>
              <a:t>,$</a:t>
            </a:r>
            <a:r>
              <a:rPr lang="en-US" sz="1400" dirty="0" err="1"/>
              <a:t>passwd</a:t>
            </a:r>
            <a:r>
              <a:rPr lang="en-US" sz="1400" dirty="0"/>
              <a:t>)){</a:t>
            </a:r>
          </a:p>
          <a:p>
            <a:r>
              <a:rPr lang="en-US" sz="1400" dirty="0"/>
              <a:t> echo 'Could not connect to </a:t>
            </a:r>
            <a:r>
              <a:rPr lang="en-US" sz="1400" dirty="0" err="1"/>
              <a:t>mysql</a:t>
            </a:r>
            <a:r>
              <a:rPr lang="en-US" sz="1400" dirty="0"/>
              <a:t>';</a:t>
            </a:r>
          </a:p>
          <a:p>
            <a:r>
              <a:rPr lang="en-US" sz="1400" dirty="0"/>
              <a:t> exit;</a:t>
            </a:r>
          </a:p>
          <a:p>
            <a:r>
              <a:rPr lang="en-US" sz="1400" dirty="0"/>
              <a:t>}</a:t>
            </a:r>
          </a:p>
          <a:p>
            <a:r>
              <a:rPr lang="en-US" sz="1400" dirty="0"/>
              <a:t>if (</a:t>
            </a:r>
            <a:r>
              <a:rPr lang="en-US" sz="1400" dirty="0" err="1"/>
              <a:t>isset</a:t>
            </a:r>
            <a:r>
              <a:rPr lang="en-US" sz="1400" dirty="0"/>
              <a:t>($_POST["</a:t>
            </a:r>
            <a:r>
              <a:rPr lang="en-US" sz="1400" dirty="0" err="1"/>
              <a:t>mname</a:t>
            </a:r>
            <a:r>
              <a:rPr lang="en-US" sz="1400" dirty="0"/>
              <a:t>"]) &amp;&amp; </a:t>
            </a:r>
            <a:r>
              <a:rPr lang="en-US" sz="1400" dirty="0" err="1"/>
              <a:t>isset</a:t>
            </a:r>
            <a:r>
              <a:rPr lang="en-US" sz="1400" dirty="0"/>
              <a:t>($_POST["</a:t>
            </a:r>
            <a:r>
              <a:rPr lang="en-US" sz="1400" dirty="0" err="1"/>
              <a:t>mname</a:t>
            </a:r>
            <a:r>
              <a:rPr lang="en-US" sz="1400" dirty="0"/>
              <a:t>"])){</a:t>
            </a:r>
          </a:p>
          <a:p>
            <a:r>
              <a:rPr lang="en-US" sz="1400" dirty="0"/>
              <a:t>  $</a:t>
            </a:r>
            <a:r>
              <a:rPr lang="en-US" sz="1400" dirty="0" err="1"/>
              <a:t>sql</a:t>
            </a:r>
            <a:r>
              <a:rPr lang="en-US" sz="1400" dirty="0"/>
              <a:t>="insert into $</a:t>
            </a:r>
            <a:r>
              <a:rPr lang="en-US" sz="1400" dirty="0" err="1"/>
              <a:t>tb</a:t>
            </a:r>
            <a:r>
              <a:rPr lang="en-US" sz="1400" dirty="0"/>
              <a:t> values('',";</a:t>
            </a:r>
          </a:p>
          <a:p>
            <a:r>
              <a:rPr lang="en-US" sz="1400" dirty="0"/>
              <a:t>  $</a:t>
            </a:r>
            <a:r>
              <a:rPr lang="en-US" sz="1400" dirty="0" err="1"/>
              <a:t>sql</a:t>
            </a:r>
            <a:r>
              <a:rPr lang="en-US" sz="1400" dirty="0"/>
              <a:t>.="'".$_POST["</a:t>
            </a:r>
            <a:r>
              <a:rPr lang="en-US" sz="1400" dirty="0" err="1"/>
              <a:t>mname</a:t>
            </a:r>
            <a:r>
              <a:rPr lang="en-US" sz="1400" dirty="0"/>
              <a:t>"]."',";</a:t>
            </a:r>
          </a:p>
          <a:p>
            <a:r>
              <a:rPr lang="en-US" sz="1400" dirty="0"/>
              <a:t>  $</a:t>
            </a:r>
            <a:r>
              <a:rPr lang="en-US" sz="1400" dirty="0" err="1"/>
              <a:t>sql</a:t>
            </a:r>
            <a:r>
              <a:rPr lang="en-US" sz="1400" dirty="0"/>
              <a:t>.="'".$_POST["</a:t>
            </a:r>
            <a:r>
              <a:rPr lang="en-US" sz="1400" dirty="0" err="1"/>
              <a:t>msurn</a:t>
            </a:r>
            <a:r>
              <a:rPr lang="en-US" sz="1400" dirty="0"/>
              <a:t>"]."',";</a:t>
            </a:r>
          </a:p>
          <a:p>
            <a:r>
              <a:rPr lang="en-US" sz="1400" dirty="0"/>
              <a:t>  $</a:t>
            </a:r>
            <a:r>
              <a:rPr lang="en-US" sz="1400" dirty="0" err="1"/>
              <a:t>sql</a:t>
            </a:r>
            <a:r>
              <a:rPr lang="en-US" sz="1400" dirty="0"/>
              <a:t>.="'".$_POST["</a:t>
            </a:r>
            <a:r>
              <a:rPr lang="en-US" sz="1400" dirty="0" err="1"/>
              <a:t>maddr</a:t>
            </a:r>
            <a:r>
              <a:rPr lang="en-US" sz="1400" dirty="0" smtClean="0"/>
              <a:t>"]."')";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mysql_select_db</a:t>
            </a:r>
            <a:r>
              <a:rPr lang="en-US" sz="1400" dirty="0"/>
              <a:t>($</a:t>
            </a:r>
            <a:r>
              <a:rPr lang="en-US" sz="1400" dirty="0" err="1"/>
              <a:t>db</a:t>
            </a:r>
            <a:r>
              <a:rPr lang="en-US" sz="1400" dirty="0"/>
              <a:t>,$connect);</a:t>
            </a:r>
          </a:p>
          <a:p>
            <a:r>
              <a:rPr lang="en-US" sz="1400" dirty="0" smtClean="0"/>
              <a:t>  if</a:t>
            </a:r>
            <a:r>
              <a:rPr lang="en-US" sz="1400" dirty="0"/>
              <a:t>(!$result=</a:t>
            </a:r>
            <a:r>
              <a:rPr lang="en-US" sz="1400" dirty="0" err="1"/>
              <a:t>mysql_query</a:t>
            </a:r>
            <a:r>
              <a:rPr lang="en-US" sz="1400" dirty="0"/>
              <a:t>($</a:t>
            </a:r>
            <a:r>
              <a:rPr lang="en-US" sz="1400" dirty="0" err="1"/>
              <a:t>sql</a:t>
            </a:r>
            <a:r>
              <a:rPr lang="en-US" sz="1400" dirty="0"/>
              <a:t>,$connect</a:t>
            </a:r>
            <a:r>
              <a:rPr lang="en-US" sz="1400" dirty="0" smtClean="0"/>
              <a:t>)) </a:t>
            </a:r>
            <a:r>
              <a:rPr lang="en-US" sz="1400" dirty="0" smtClean="0"/>
              <a:t>echo </a:t>
            </a:r>
            <a:r>
              <a:rPr lang="en-US" sz="1400" dirty="0"/>
              <a:t>"$</a:t>
            </a:r>
            <a:r>
              <a:rPr lang="en-US" sz="1400" dirty="0" err="1"/>
              <a:t>sql</a:t>
            </a:r>
            <a:r>
              <a:rPr lang="en-US" sz="1400" dirty="0"/>
              <a:t> : error&lt;</a:t>
            </a:r>
            <a:r>
              <a:rPr lang="en-US" sz="1400" dirty="0" err="1"/>
              <a:t>br</a:t>
            </a:r>
            <a:r>
              <a:rPr lang="en-US" sz="1400" dirty="0"/>
              <a:t>&gt;";</a:t>
            </a:r>
          </a:p>
          <a:p>
            <a:r>
              <a:rPr lang="en-US" sz="1400" dirty="0"/>
              <a:t>  else </a:t>
            </a:r>
            <a:r>
              <a:rPr lang="en-US" sz="1400" dirty="0" smtClean="0"/>
              <a:t>{ echo </a:t>
            </a:r>
            <a:r>
              <a:rPr lang="en-US" sz="1400" dirty="0"/>
              <a:t>"$</a:t>
            </a:r>
            <a:r>
              <a:rPr lang="en-US" sz="1400" dirty="0" err="1"/>
              <a:t>sql</a:t>
            </a:r>
            <a:r>
              <a:rPr lang="en-US" sz="1400" dirty="0"/>
              <a:t> : ok&lt;</a:t>
            </a:r>
            <a:r>
              <a:rPr lang="en-US" sz="1400" dirty="0" err="1"/>
              <a:t>br</a:t>
            </a:r>
            <a:r>
              <a:rPr lang="en-US" sz="1400" dirty="0" smtClean="0"/>
              <a:t>&gt;"; }</a:t>
            </a:r>
            <a:endParaRPr lang="en-US" sz="1400" dirty="0"/>
          </a:p>
          <a:p>
            <a:r>
              <a:rPr lang="en-US" sz="1400" dirty="0"/>
              <a:t>}</a:t>
            </a:r>
          </a:p>
          <a:p>
            <a:r>
              <a:rPr lang="en-US" sz="1400" dirty="0" err="1"/>
              <a:t>mysql_close</a:t>
            </a:r>
            <a:r>
              <a:rPr lang="en-US" sz="1400" dirty="0"/>
              <a:t>($connect</a:t>
            </a:r>
            <a:r>
              <a:rPr lang="en-US" sz="1400" dirty="0" smtClean="0"/>
              <a:t>); </a:t>
            </a:r>
            <a:endParaRPr lang="en-US" sz="1400" dirty="0" smtClean="0"/>
          </a:p>
          <a:p>
            <a:r>
              <a:rPr lang="en-US" sz="1400" dirty="0" smtClean="0"/>
              <a:t>?&gt;&lt;</a:t>
            </a:r>
            <a:r>
              <a:rPr lang="en-US" sz="1400" dirty="0" err="1"/>
              <a:t>br</a:t>
            </a:r>
            <a:r>
              <a:rPr lang="en-US" sz="1400" dirty="0"/>
              <a:t>&gt;&lt;a </a:t>
            </a:r>
            <a:r>
              <a:rPr lang="en-US" sz="1400" dirty="0" err="1"/>
              <a:t>href</a:t>
            </a:r>
            <a:r>
              <a:rPr lang="en-US" sz="1400" dirty="0"/>
              <a:t>=apply.htm&gt;apply.htm&lt;/a&gt;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15623977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u="sng" dirty="0"/>
              <a:t>ชุด </a:t>
            </a:r>
            <a:r>
              <a:rPr lang="en-US" u="sng" dirty="0"/>
              <a:t>2</a:t>
            </a:r>
            <a:r>
              <a:rPr lang="th-TH" u="sng" dirty="0"/>
              <a:t> </a:t>
            </a:r>
            <a:r>
              <a:rPr lang="en-US" u="sng" dirty="0"/>
              <a:t>: </a:t>
            </a:r>
            <a:r>
              <a:rPr lang="th-TH" dirty="0" smtClean="0"/>
              <a:t>แสดง</a:t>
            </a:r>
            <a:r>
              <a:rPr lang="th-TH" dirty="0"/>
              <a:t>ข้อมูล ถ้าเป็น </a:t>
            </a:r>
            <a:r>
              <a:rPr lang="en-US" dirty="0" smtClean="0"/>
              <a:t>Admin : </a:t>
            </a:r>
            <a:r>
              <a:rPr lang="en-US" dirty="0" err="1" smtClean="0">
                <a:solidFill>
                  <a:srgbClr val="00B050"/>
                </a:solidFill>
              </a:rPr>
              <a:t>display.php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6096000"/>
          </a:xfrm>
        </p:spPr>
        <p:txBody>
          <a:bodyPr/>
          <a:lstStyle/>
          <a:p>
            <a:r>
              <a:rPr lang="en-US" sz="1400" dirty="0" smtClean="0"/>
              <a:t>&lt;?</a:t>
            </a:r>
            <a:r>
              <a:rPr lang="en-US" sz="1400" dirty="0" err="1" smtClean="0"/>
              <a:t>php</a:t>
            </a:r>
            <a:endParaRPr lang="en-US" sz="1400" dirty="0"/>
          </a:p>
          <a:p>
            <a:r>
              <a:rPr lang="en-US" sz="1400" dirty="0" err="1"/>
              <a:t>session_start</a:t>
            </a:r>
            <a:r>
              <a:rPr lang="en-US" sz="1400" dirty="0"/>
              <a:t>();</a:t>
            </a:r>
          </a:p>
          <a:p>
            <a:r>
              <a:rPr lang="en-US" sz="1400" dirty="0"/>
              <a:t>if ($_SESSION['admin'] != "ok") exit;</a:t>
            </a:r>
          </a:p>
          <a:p>
            <a:r>
              <a:rPr lang="en-US" sz="1400" dirty="0"/>
              <a:t>$</a:t>
            </a:r>
            <a:r>
              <a:rPr lang="en-US" sz="1400" dirty="0" err="1"/>
              <a:t>db</a:t>
            </a:r>
            <a:r>
              <a:rPr lang="en-US" sz="1400" dirty="0"/>
              <a:t> = "</a:t>
            </a:r>
            <a:r>
              <a:rPr lang="en-US" sz="1400" dirty="0" err="1"/>
              <a:t>mem</a:t>
            </a:r>
            <a:r>
              <a:rPr lang="en-US" sz="1400" dirty="0"/>
              <a:t>";</a:t>
            </a:r>
          </a:p>
          <a:p>
            <a:r>
              <a:rPr lang="en-US" sz="1400" dirty="0"/>
              <a:t>$</a:t>
            </a:r>
            <a:r>
              <a:rPr lang="en-US" sz="1400" dirty="0" err="1"/>
              <a:t>tb</a:t>
            </a:r>
            <a:r>
              <a:rPr lang="en-US" sz="1400" dirty="0"/>
              <a:t> = "member";</a:t>
            </a:r>
          </a:p>
          <a:p>
            <a:r>
              <a:rPr lang="en-US" sz="1400" dirty="0"/>
              <a:t>$host = "127.0.0.1:3306";</a:t>
            </a:r>
          </a:p>
          <a:p>
            <a:r>
              <a:rPr lang="en-US" sz="1400" dirty="0"/>
              <a:t>$</a:t>
            </a:r>
            <a:r>
              <a:rPr lang="en-US" sz="1400" dirty="0" err="1"/>
              <a:t>uname</a:t>
            </a:r>
            <a:r>
              <a:rPr lang="en-US" sz="1400" dirty="0"/>
              <a:t> = </a:t>
            </a:r>
            <a:r>
              <a:rPr lang="en-US" sz="1400" dirty="0" smtClean="0"/>
              <a:t>"root"; </a:t>
            </a:r>
            <a:endParaRPr lang="en-US" sz="1400" dirty="0"/>
          </a:p>
          <a:p>
            <a:r>
              <a:rPr lang="en-US" sz="1400" dirty="0"/>
              <a:t>$</a:t>
            </a:r>
            <a:r>
              <a:rPr lang="en-US" sz="1400" dirty="0" err="1"/>
              <a:t>passwd</a:t>
            </a:r>
            <a:r>
              <a:rPr lang="en-US" sz="1400" dirty="0"/>
              <a:t> = </a:t>
            </a:r>
            <a:r>
              <a:rPr lang="en-US" sz="1400" dirty="0" smtClean="0"/>
              <a:t>"";</a:t>
            </a:r>
            <a:endParaRPr lang="en-US" sz="1400" dirty="0"/>
          </a:p>
          <a:p>
            <a:r>
              <a:rPr lang="en-US" sz="1400" dirty="0"/>
              <a:t>if (!$connect=</a:t>
            </a:r>
            <a:r>
              <a:rPr lang="en-US" sz="1400" dirty="0" err="1"/>
              <a:t>mysql_connect</a:t>
            </a:r>
            <a:r>
              <a:rPr lang="en-US" sz="1400" dirty="0"/>
              <a:t>($host,$</a:t>
            </a:r>
            <a:r>
              <a:rPr lang="en-US" sz="1400" dirty="0" err="1"/>
              <a:t>uname</a:t>
            </a:r>
            <a:r>
              <a:rPr lang="en-US" sz="1400" dirty="0"/>
              <a:t>,$</a:t>
            </a:r>
            <a:r>
              <a:rPr lang="en-US" sz="1400" dirty="0" err="1"/>
              <a:t>passwd</a:t>
            </a:r>
            <a:r>
              <a:rPr lang="en-US" sz="1400" dirty="0"/>
              <a:t>)){</a:t>
            </a:r>
          </a:p>
          <a:p>
            <a:r>
              <a:rPr lang="en-US" sz="1400" dirty="0"/>
              <a:t> echo 'Could not connect to </a:t>
            </a:r>
            <a:r>
              <a:rPr lang="en-US" sz="1400" dirty="0" err="1"/>
              <a:t>mysql</a:t>
            </a:r>
            <a:r>
              <a:rPr lang="en-US" sz="1400" dirty="0"/>
              <a:t>';</a:t>
            </a:r>
          </a:p>
          <a:p>
            <a:r>
              <a:rPr lang="en-US" sz="1400" dirty="0"/>
              <a:t> exit;</a:t>
            </a:r>
          </a:p>
          <a:p>
            <a:r>
              <a:rPr lang="en-US" sz="1400" dirty="0"/>
              <a:t>}</a:t>
            </a:r>
          </a:p>
          <a:p>
            <a:r>
              <a:rPr lang="en-US" sz="1400" dirty="0"/>
              <a:t>echo "Display Members : &lt;</a:t>
            </a:r>
            <a:r>
              <a:rPr lang="en-US" sz="1400" dirty="0" err="1"/>
              <a:t>ol</a:t>
            </a:r>
            <a:r>
              <a:rPr lang="en-US" sz="1400" dirty="0"/>
              <a:t>&gt;";</a:t>
            </a:r>
          </a:p>
          <a:p>
            <a:r>
              <a:rPr lang="en-US" sz="1400" dirty="0"/>
              <a:t>$query="select * from $</a:t>
            </a:r>
            <a:r>
              <a:rPr lang="en-US" sz="1400" dirty="0" err="1"/>
              <a:t>tb</a:t>
            </a:r>
            <a:r>
              <a:rPr lang="en-US" sz="1400" dirty="0"/>
              <a:t> order by mid</a:t>
            </a:r>
            <a:r>
              <a:rPr lang="en-US" sz="1400" dirty="0" smtClean="0"/>
              <a:t>";</a:t>
            </a:r>
          </a:p>
          <a:p>
            <a:r>
              <a:rPr lang="en-US" sz="1400" dirty="0" err="1"/>
              <a:t>mysql_select_db</a:t>
            </a:r>
            <a:r>
              <a:rPr lang="en-US" sz="1400" dirty="0"/>
              <a:t>($</a:t>
            </a:r>
            <a:r>
              <a:rPr lang="en-US" sz="1400" dirty="0" err="1"/>
              <a:t>db</a:t>
            </a:r>
            <a:r>
              <a:rPr lang="en-US" sz="1400" dirty="0"/>
              <a:t>,$connect);</a:t>
            </a:r>
          </a:p>
          <a:p>
            <a:r>
              <a:rPr lang="en-US" sz="1400" dirty="0"/>
              <a:t>if</a:t>
            </a:r>
            <a:r>
              <a:rPr lang="en-US" sz="1400" dirty="0" smtClean="0"/>
              <a:t>($</a:t>
            </a:r>
            <a:r>
              <a:rPr lang="en-US" sz="1400" dirty="0"/>
              <a:t>result=</a:t>
            </a:r>
            <a:r>
              <a:rPr lang="en-US" sz="1400" dirty="0" err="1"/>
              <a:t>mysql_query</a:t>
            </a:r>
            <a:r>
              <a:rPr lang="en-US" sz="1400" dirty="0" smtClean="0"/>
              <a:t>($</a:t>
            </a:r>
            <a:r>
              <a:rPr lang="en-US" sz="1400" dirty="0" err="1" smtClean="0"/>
              <a:t>query,$</a:t>
            </a:r>
            <a:r>
              <a:rPr lang="en-US" sz="1400" dirty="0" err="1"/>
              <a:t>connect</a:t>
            </a:r>
            <a:r>
              <a:rPr lang="en-US" sz="1400" dirty="0" smtClean="0"/>
              <a:t>)){</a:t>
            </a:r>
            <a:endParaRPr lang="en-US" sz="1400" dirty="0"/>
          </a:p>
          <a:p>
            <a:r>
              <a:rPr lang="en-US" sz="1400" dirty="0" smtClean="0"/>
              <a:t>while </a:t>
            </a:r>
            <a:r>
              <a:rPr lang="en-US" sz="1400" dirty="0"/>
              <a:t>($object = </a:t>
            </a:r>
            <a:r>
              <a:rPr lang="en-US" sz="1400" dirty="0" err="1"/>
              <a:t>mysql_fetch_object</a:t>
            </a:r>
            <a:r>
              <a:rPr lang="en-US" sz="1400" dirty="0"/>
              <a:t>($result)) {</a:t>
            </a:r>
          </a:p>
          <a:p>
            <a:r>
              <a:rPr lang="en-US" sz="1400" dirty="0"/>
              <a:t>    echo "&lt;li&gt;" . $object-&gt;mid . "&lt;</a:t>
            </a:r>
            <a:r>
              <a:rPr lang="en-US" sz="1400" dirty="0" err="1"/>
              <a:t>br</a:t>
            </a:r>
            <a:r>
              <a:rPr lang="en-US" sz="1400" dirty="0"/>
              <a:t>&gt;";</a:t>
            </a:r>
          </a:p>
          <a:p>
            <a:r>
              <a:rPr lang="en-US" sz="1400" dirty="0"/>
              <a:t>    echo $object-&gt;</a:t>
            </a:r>
            <a:r>
              <a:rPr lang="en-US" sz="1400" dirty="0" err="1"/>
              <a:t>mname</a:t>
            </a:r>
            <a:r>
              <a:rPr lang="en-US" sz="1400" dirty="0"/>
              <a:t> </a:t>
            </a:r>
            <a:r>
              <a:rPr lang="en-US" sz="1400" dirty="0" smtClean="0"/>
              <a:t>." ". $</a:t>
            </a:r>
            <a:r>
              <a:rPr lang="en-US" sz="1400" dirty="0"/>
              <a:t>object-&gt;</a:t>
            </a:r>
            <a:r>
              <a:rPr lang="en-US" sz="1400" dirty="0" err="1"/>
              <a:t>msurn</a:t>
            </a:r>
            <a:r>
              <a:rPr lang="en-US" sz="1400" dirty="0"/>
              <a:t> </a:t>
            </a:r>
            <a:r>
              <a:rPr lang="en-US" sz="1400" dirty="0" smtClean="0"/>
              <a:t>." ". </a:t>
            </a:r>
            <a:r>
              <a:rPr lang="en-US" sz="1400" dirty="0"/>
              <a:t>$object-&gt;</a:t>
            </a:r>
            <a:r>
              <a:rPr lang="en-US" sz="1400" dirty="0" err="1"/>
              <a:t>maddr</a:t>
            </a:r>
            <a:r>
              <a:rPr lang="en-US" sz="1400" dirty="0"/>
              <a:t> . "&lt;</a:t>
            </a:r>
            <a:r>
              <a:rPr lang="en-US" sz="1400" dirty="0" err="1"/>
              <a:t>br</a:t>
            </a:r>
            <a:r>
              <a:rPr lang="en-US" sz="1400" dirty="0"/>
              <a:t>&gt;";</a:t>
            </a:r>
          </a:p>
          <a:p>
            <a:r>
              <a:rPr lang="en-US" sz="1400" dirty="0"/>
              <a:t>    </a:t>
            </a:r>
            <a:r>
              <a:rPr lang="en-US" sz="1400" dirty="0" smtClean="0"/>
              <a:t>echo "&lt;</a:t>
            </a:r>
            <a:r>
              <a:rPr lang="en-US" sz="1400" dirty="0"/>
              <a:t>a </a:t>
            </a:r>
            <a:r>
              <a:rPr lang="en-US" sz="1400" dirty="0" err="1"/>
              <a:t>href</a:t>
            </a:r>
            <a:r>
              <a:rPr lang="en-US" sz="1400" dirty="0"/>
              <a:t>=</a:t>
            </a:r>
            <a:r>
              <a:rPr lang="en-US" sz="1400" dirty="0" err="1"/>
              <a:t>del.php?mid</a:t>
            </a:r>
            <a:r>
              <a:rPr lang="en-US" sz="1400" dirty="0"/>
              <a:t>=".$object-&gt;mid."&gt;x&lt;/a&gt;";</a:t>
            </a:r>
          </a:p>
          <a:p>
            <a:r>
              <a:rPr lang="en-US" sz="1400" dirty="0"/>
              <a:t>  </a:t>
            </a:r>
            <a:r>
              <a:rPr lang="en-US" sz="1400" dirty="0" smtClean="0"/>
              <a:t>} </a:t>
            </a:r>
            <a:r>
              <a:rPr lang="en-US" sz="1400" dirty="0"/>
              <a:t>echo "&lt;/</a:t>
            </a:r>
            <a:r>
              <a:rPr lang="en-US" sz="1400" dirty="0" err="1"/>
              <a:t>ol</a:t>
            </a:r>
            <a:r>
              <a:rPr lang="en-US" sz="1400" dirty="0"/>
              <a:t>&gt;Total records:".</a:t>
            </a:r>
            <a:r>
              <a:rPr lang="en-US" sz="1400" dirty="0" err="1"/>
              <a:t>mysql_num_rows</a:t>
            </a:r>
            <a:r>
              <a:rPr lang="en-US" sz="1400" dirty="0"/>
              <a:t>($result);</a:t>
            </a:r>
          </a:p>
          <a:p>
            <a:r>
              <a:rPr lang="en-US" sz="1400" dirty="0" smtClean="0"/>
              <a:t>} </a:t>
            </a:r>
            <a:r>
              <a:rPr lang="en-US" sz="1400" dirty="0" err="1" smtClean="0"/>
              <a:t>mysql_close</a:t>
            </a:r>
            <a:r>
              <a:rPr lang="en-US" sz="1400" dirty="0"/>
              <a:t>($connect</a:t>
            </a:r>
            <a:r>
              <a:rPr lang="en-US" sz="1400" dirty="0" smtClean="0"/>
              <a:t>); </a:t>
            </a:r>
            <a:endParaRPr lang="en-US" sz="1400" dirty="0" smtClean="0"/>
          </a:p>
          <a:p>
            <a:r>
              <a:rPr lang="en-US" sz="1400" dirty="0" smtClean="0"/>
              <a:t>?&gt;&lt;</a:t>
            </a:r>
            <a:r>
              <a:rPr lang="en-US" sz="1400" dirty="0" err="1"/>
              <a:t>br</a:t>
            </a:r>
            <a:r>
              <a:rPr lang="en-US" sz="1400" dirty="0"/>
              <a:t>&gt;&lt;a </a:t>
            </a:r>
            <a:r>
              <a:rPr lang="en-US" sz="1400" dirty="0" err="1"/>
              <a:t>href</a:t>
            </a:r>
            <a:r>
              <a:rPr lang="en-US" sz="1400" dirty="0"/>
              <a:t>=apply.htm&gt;apply.htm&lt;/a&gt;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47746345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u="sng" dirty="0"/>
              <a:t>ชุด </a:t>
            </a:r>
            <a:r>
              <a:rPr lang="en-US" u="sng" dirty="0" smtClean="0"/>
              <a:t>2</a:t>
            </a:r>
            <a:r>
              <a:rPr lang="th-TH" u="sng" dirty="0" smtClean="0"/>
              <a:t> </a:t>
            </a:r>
            <a:r>
              <a:rPr lang="en-US" u="sng" dirty="0"/>
              <a:t>: </a:t>
            </a:r>
            <a:r>
              <a:rPr lang="th-TH" dirty="0" smtClean="0"/>
              <a:t>ลบ</a:t>
            </a:r>
            <a:r>
              <a:rPr lang="th-TH" dirty="0"/>
              <a:t>ข้อมูลตาม </a:t>
            </a:r>
            <a:r>
              <a:rPr lang="en-US" dirty="0"/>
              <a:t>mid </a:t>
            </a:r>
            <a:r>
              <a:rPr lang="th-TH" dirty="0"/>
              <a:t>ถ้าเป็น </a:t>
            </a:r>
            <a:r>
              <a:rPr lang="en-US" dirty="0" smtClean="0"/>
              <a:t>Admin : </a:t>
            </a:r>
            <a:r>
              <a:rPr lang="en-US" dirty="0" err="1" smtClean="0">
                <a:solidFill>
                  <a:srgbClr val="00B050"/>
                </a:solidFill>
              </a:rPr>
              <a:t>del.php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400" dirty="0" smtClean="0"/>
              <a:t>&lt;?</a:t>
            </a:r>
            <a:r>
              <a:rPr lang="en-US" sz="1400" dirty="0" err="1" smtClean="0"/>
              <a:t>php</a:t>
            </a:r>
            <a:endParaRPr lang="en-US" sz="1400" dirty="0"/>
          </a:p>
          <a:p>
            <a:r>
              <a:rPr lang="en-US" sz="1400" dirty="0" err="1"/>
              <a:t>session_start</a:t>
            </a:r>
            <a:r>
              <a:rPr lang="en-US" sz="1400" dirty="0"/>
              <a:t>();</a:t>
            </a:r>
          </a:p>
          <a:p>
            <a:r>
              <a:rPr lang="en-US" sz="1400" dirty="0"/>
              <a:t>if ($_SESSION['admin'] != "ok") exit;</a:t>
            </a:r>
          </a:p>
          <a:p>
            <a:r>
              <a:rPr lang="en-US" sz="1400" dirty="0"/>
              <a:t>$</a:t>
            </a:r>
            <a:r>
              <a:rPr lang="en-US" sz="1400" dirty="0" err="1"/>
              <a:t>db</a:t>
            </a:r>
            <a:r>
              <a:rPr lang="en-US" sz="1400" dirty="0"/>
              <a:t> = "</a:t>
            </a:r>
            <a:r>
              <a:rPr lang="en-US" sz="1400" dirty="0" err="1"/>
              <a:t>mem</a:t>
            </a:r>
            <a:r>
              <a:rPr lang="en-US" sz="1400" dirty="0"/>
              <a:t>";</a:t>
            </a:r>
          </a:p>
          <a:p>
            <a:r>
              <a:rPr lang="en-US" sz="1400" dirty="0"/>
              <a:t>$</a:t>
            </a:r>
            <a:r>
              <a:rPr lang="en-US" sz="1400" dirty="0" err="1"/>
              <a:t>tb</a:t>
            </a:r>
            <a:r>
              <a:rPr lang="en-US" sz="1400" dirty="0"/>
              <a:t> = "member";</a:t>
            </a:r>
          </a:p>
          <a:p>
            <a:r>
              <a:rPr lang="en-US" sz="1400" dirty="0"/>
              <a:t>$host = "127.0.0.1:3306";</a:t>
            </a:r>
          </a:p>
          <a:p>
            <a:r>
              <a:rPr lang="en-US" sz="1400" dirty="0"/>
              <a:t>$</a:t>
            </a:r>
            <a:r>
              <a:rPr lang="en-US" sz="1400" dirty="0" err="1"/>
              <a:t>uname</a:t>
            </a:r>
            <a:r>
              <a:rPr lang="en-US" sz="1400" dirty="0"/>
              <a:t> = </a:t>
            </a:r>
            <a:r>
              <a:rPr lang="en-US" sz="1400" dirty="0" smtClean="0"/>
              <a:t>"root";</a:t>
            </a:r>
            <a:endParaRPr lang="en-US" sz="1400" dirty="0"/>
          </a:p>
          <a:p>
            <a:r>
              <a:rPr lang="en-US" sz="1400" dirty="0"/>
              <a:t>$</a:t>
            </a:r>
            <a:r>
              <a:rPr lang="en-US" sz="1400" dirty="0" err="1"/>
              <a:t>passwd</a:t>
            </a:r>
            <a:r>
              <a:rPr lang="en-US" sz="1400" dirty="0"/>
              <a:t> = </a:t>
            </a:r>
            <a:r>
              <a:rPr lang="en-US" sz="1400" dirty="0" smtClean="0"/>
              <a:t>"";</a:t>
            </a:r>
            <a:endParaRPr lang="en-US" sz="1400" dirty="0"/>
          </a:p>
          <a:p>
            <a:r>
              <a:rPr lang="en-US" sz="1400" dirty="0"/>
              <a:t>if (!$connect=</a:t>
            </a:r>
            <a:r>
              <a:rPr lang="en-US" sz="1400" dirty="0" err="1"/>
              <a:t>mysql_connect</a:t>
            </a:r>
            <a:r>
              <a:rPr lang="en-US" sz="1400" dirty="0"/>
              <a:t>($host,$</a:t>
            </a:r>
            <a:r>
              <a:rPr lang="en-US" sz="1400" dirty="0" err="1"/>
              <a:t>uname</a:t>
            </a:r>
            <a:r>
              <a:rPr lang="en-US" sz="1400" dirty="0"/>
              <a:t>,$</a:t>
            </a:r>
            <a:r>
              <a:rPr lang="en-US" sz="1400" dirty="0" err="1"/>
              <a:t>passwd</a:t>
            </a:r>
            <a:r>
              <a:rPr lang="en-US" sz="1400" dirty="0"/>
              <a:t>)){</a:t>
            </a:r>
          </a:p>
          <a:p>
            <a:r>
              <a:rPr lang="en-US" sz="1400" dirty="0"/>
              <a:t> echo 'Could not connect to </a:t>
            </a:r>
            <a:r>
              <a:rPr lang="en-US" sz="1400" dirty="0" err="1"/>
              <a:t>mysql</a:t>
            </a:r>
            <a:r>
              <a:rPr lang="en-US" sz="1400" dirty="0"/>
              <a:t>';</a:t>
            </a:r>
          </a:p>
          <a:p>
            <a:r>
              <a:rPr lang="en-US" sz="1400" dirty="0"/>
              <a:t> exit;</a:t>
            </a:r>
          </a:p>
          <a:p>
            <a:r>
              <a:rPr lang="en-US" sz="1400" dirty="0"/>
              <a:t>}</a:t>
            </a:r>
          </a:p>
          <a:p>
            <a:r>
              <a:rPr lang="en-US" sz="1400" dirty="0"/>
              <a:t>if (</a:t>
            </a:r>
            <a:r>
              <a:rPr lang="en-US" sz="1400" dirty="0" err="1"/>
              <a:t>isset</a:t>
            </a:r>
            <a:r>
              <a:rPr lang="en-US" sz="1400" dirty="0"/>
              <a:t>($_GET["mid"])) {</a:t>
            </a:r>
          </a:p>
          <a:p>
            <a:r>
              <a:rPr lang="en-US" sz="1400" dirty="0"/>
              <a:t>  $</a:t>
            </a:r>
            <a:r>
              <a:rPr lang="en-US" sz="1400" dirty="0" err="1"/>
              <a:t>sql</a:t>
            </a:r>
            <a:r>
              <a:rPr lang="en-US" sz="1400" dirty="0"/>
              <a:t>="delete from $</a:t>
            </a:r>
            <a:r>
              <a:rPr lang="en-US" sz="1400" dirty="0" err="1"/>
              <a:t>tb</a:t>
            </a:r>
            <a:r>
              <a:rPr lang="en-US" sz="1400" dirty="0"/>
              <a:t> where mid =".$_GET["mid</a:t>
            </a:r>
            <a:r>
              <a:rPr lang="en-US" sz="1400" dirty="0" smtClean="0"/>
              <a:t>"];</a:t>
            </a:r>
          </a:p>
          <a:p>
            <a:r>
              <a:rPr lang="en-US" sz="1400" dirty="0" smtClean="0"/>
              <a:t>  </a:t>
            </a:r>
            <a:r>
              <a:rPr lang="en-US" sz="1400" dirty="0" err="1" smtClean="0"/>
              <a:t>mysql_select_db</a:t>
            </a:r>
            <a:r>
              <a:rPr lang="en-US" sz="1400" dirty="0"/>
              <a:t>($</a:t>
            </a:r>
            <a:r>
              <a:rPr lang="en-US" sz="1400" dirty="0" err="1"/>
              <a:t>db</a:t>
            </a:r>
            <a:r>
              <a:rPr lang="en-US" sz="1400" dirty="0"/>
              <a:t>,$connect);</a:t>
            </a:r>
          </a:p>
          <a:p>
            <a:r>
              <a:rPr lang="en-US" sz="1400" dirty="0" smtClean="0"/>
              <a:t>  if</a:t>
            </a:r>
            <a:r>
              <a:rPr lang="en-US" sz="1400" dirty="0"/>
              <a:t>(!$result=</a:t>
            </a:r>
            <a:r>
              <a:rPr lang="en-US" sz="1400" dirty="0" err="1"/>
              <a:t>mysql_query</a:t>
            </a:r>
            <a:r>
              <a:rPr lang="en-US" sz="1400" dirty="0"/>
              <a:t>($</a:t>
            </a:r>
            <a:r>
              <a:rPr lang="en-US" sz="1400" dirty="0" err="1"/>
              <a:t>sql</a:t>
            </a:r>
            <a:r>
              <a:rPr lang="en-US" sz="1400" dirty="0"/>
              <a:t>,$connect</a:t>
            </a:r>
            <a:r>
              <a:rPr lang="en-US" sz="1400" dirty="0" smtClean="0"/>
              <a:t>))</a:t>
            </a:r>
            <a:r>
              <a:rPr lang="en-US" sz="1400" dirty="0" smtClean="0"/>
              <a:t> echo "error"; </a:t>
            </a:r>
            <a:r>
              <a:rPr lang="en-US" sz="1400" dirty="0"/>
              <a:t>else </a:t>
            </a:r>
            <a:r>
              <a:rPr lang="en-US" sz="1400" dirty="0" smtClean="0"/>
              <a:t>echo "ok";</a:t>
            </a:r>
            <a:endParaRPr lang="en-US" sz="1400" dirty="0"/>
          </a:p>
          <a:p>
            <a:r>
              <a:rPr lang="en-US" sz="1400" dirty="0"/>
              <a:t>}</a:t>
            </a:r>
          </a:p>
          <a:p>
            <a:r>
              <a:rPr lang="en-US" sz="1400" dirty="0" err="1"/>
              <a:t>mysql_close</a:t>
            </a:r>
            <a:r>
              <a:rPr lang="en-US" sz="1400" dirty="0"/>
              <a:t>($connect);</a:t>
            </a:r>
          </a:p>
          <a:p>
            <a:r>
              <a:rPr lang="en-US" sz="1400" dirty="0" smtClean="0"/>
              <a:t>?&gt;</a:t>
            </a:r>
          </a:p>
          <a:p>
            <a:r>
              <a:rPr lang="en-US" sz="1400" dirty="0" smtClean="0"/>
              <a:t>&lt;</a:t>
            </a:r>
            <a:r>
              <a:rPr lang="en-US" sz="1400" dirty="0" err="1"/>
              <a:t>br</a:t>
            </a:r>
            <a:r>
              <a:rPr lang="en-US" sz="1400" dirty="0"/>
              <a:t>&gt;&lt;a </a:t>
            </a:r>
            <a:r>
              <a:rPr lang="en-US" sz="1400" dirty="0" err="1"/>
              <a:t>href</a:t>
            </a:r>
            <a:r>
              <a:rPr lang="en-US" sz="1400" dirty="0"/>
              <a:t>=apply.htm&gt;apply.htm&lt;/a&gt;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38635440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u="sng" dirty="0"/>
              <a:t>ชุด </a:t>
            </a:r>
            <a:r>
              <a:rPr lang="en-US" u="sng" dirty="0" smtClean="0"/>
              <a:t>3 : </a:t>
            </a:r>
            <a:r>
              <a:rPr lang="th-TH" dirty="0" smtClean="0"/>
              <a:t>ฟอร์ม</a:t>
            </a:r>
            <a:r>
              <a:rPr lang="th-TH" dirty="0"/>
              <a:t>รับความ</a:t>
            </a:r>
            <a:r>
              <a:rPr lang="th-TH" dirty="0" smtClean="0"/>
              <a:t>คิดเห็น</a:t>
            </a:r>
            <a:r>
              <a:rPr lang="en-US" dirty="0" smtClean="0"/>
              <a:t> : </a:t>
            </a:r>
            <a:r>
              <a:rPr lang="en-US" dirty="0">
                <a:solidFill>
                  <a:srgbClr val="FF0000"/>
                </a:solidFill>
              </a:rPr>
              <a:t>boardf.htm</a:t>
            </a:r>
            <a:r>
              <a:rPr lang="th-TH" dirty="0"/>
              <a:t/>
            </a:r>
            <a:br>
              <a:rPr lang="th-TH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&lt;</a:t>
            </a:r>
            <a:r>
              <a:rPr lang="en-US" dirty="0"/>
              <a:t>body&gt;</a:t>
            </a:r>
          </a:p>
          <a:p>
            <a:r>
              <a:rPr lang="en-US" dirty="0"/>
              <a:t>&lt;form action=</a:t>
            </a:r>
            <a:r>
              <a:rPr lang="en-US" dirty="0" err="1"/>
              <a:t>boardi.php</a:t>
            </a:r>
            <a:r>
              <a:rPr lang="en-US" dirty="0"/>
              <a:t> method=post&gt;</a:t>
            </a:r>
          </a:p>
          <a:p>
            <a:r>
              <a:rPr lang="en-US" dirty="0"/>
              <a:t>Subject : &lt;input name=</a:t>
            </a:r>
            <a:r>
              <a:rPr lang="en-US" dirty="0" err="1"/>
              <a:t>subj</a:t>
            </a:r>
            <a:r>
              <a:rPr lang="en-US" dirty="0"/>
              <a:t>&gt;&lt;</a:t>
            </a:r>
            <a:r>
              <a:rPr lang="en-US" dirty="0" err="1"/>
              <a:t>br</a:t>
            </a:r>
            <a:r>
              <a:rPr lang="en-US" dirty="0"/>
              <a:t>&gt;</a:t>
            </a:r>
          </a:p>
          <a:p>
            <a:r>
              <a:rPr lang="en-US" dirty="0"/>
              <a:t>Writer : &lt;input name=writer&gt;&lt;</a:t>
            </a:r>
            <a:r>
              <a:rPr lang="en-US" dirty="0" err="1"/>
              <a:t>br</a:t>
            </a:r>
            <a:r>
              <a:rPr lang="en-US" dirty="0"/>
              <a:t>&gt;</a:t>
            </a:r>
          </a:p>
          <a:p>
            <a:r>
              <a:rPr lang="en-US" dirty="0"/>
              <a:t>Message : &lt;</a:t>
            </a:r>
            <a:r>
              <a:rPr lang="en-US" dirty="0" err="1"/>
              <a:t>textarea</a:t>
            </a:r>
            <a:r>
              <a:rPr lang="en-US" dirty="0"/>
              <a:t> cols=20 rows=5 name=</a:t>
            </a:r>
            <a:r>
              <a:rPr lang="en-US" dirty="0" err="1"/>
              <a:t>msg</a:t>
            </a:r>
            <a:r>
              <a:rPr lang="en-US" dirty="0"/>
              <a:t>&gt;</a:t>
            </a:r>
          </a:p>
          <a:p>
            <a:r>
              <a:rPr lang="en-US" dirty="0"/>
              <a:t>&lt;/</a:t>
            </a:r>
            <a:r>
              <a:rPr lang="en-US" dirty="0" err="1"/>
              <a:t>textarea</a:t>
            </a:r>
            <a:r>
              <a:rPr lang="en-US" dirty="0"/>
              <a:t>&gt;&lt;</a:t>
            </a:r>
            <a:r>
              <a:rPr lang="en-US" dirty="0" err="1"/>
              <a:t>br</a:t>
            </a:r>
            <a:r>
              <a:rPr lang="en-US" dirty="0"/>
              <a:t>&gt;</a:t>
            </a:r>
          </a:p>
          <a:p>
            <a:r>
              <a:rPr lang="en-US" dirty="0"/>
              <a:t>&lt;input type=submit&gt;</a:t>
            </a:r>
          </a:p>
          <a:p>
            <a:r>
              <a:rPr lang="en-US" dirty="0"/>
              <a:t>&lt;/form&gt;</a:t>
            </a:r>
          </a:p>
          <a:p>
            <a:r>
              <a:rPr lang="en-US" dirty="0"/>
              <a:t>&lt;</a:t>
            </a:r>
            <a:r>
              <a:rPr lang="en-US" dirty="0" err="1"/>
              <a:t>br</a:t>
            </a:r>
            <a:r>
              <a:rPr lang="en-US" dirty="0"/>
              <a:t>&gt;&lt;a </a:t>
            </a:r>
            <a:r>
              <a:rPr lang="en-US" dirty="0" err="1"/>
              <a:t>href</a:t>
            </a:r>
            <a:r>
              <a:rPr lang="en-US" dirty="0"/>
              <a:t>=</a:t>
            </a:r>
            <a:r>
              <a:rPr lang="en-US" dirty="0" err="1"/>
              <a:t>boards.php</a:t>
            </a:r>
            <a:r>
              <a:rPr lang="en-US" dirty="0"/>
              <a:t>&gt;</a:t>
            </a:r>
            <a:r>
              <a:rPr lang="en-US" dirty="0" err="1"/>
              <a:t>boards.php</a:t>
            </a:r>
            <a:r>
              <a:rPr lang="en-US" dirty="0"/>
              <a:t>&lt;/a</a:t>
            </a:r>
            <a:r>
              <a:rPr lang="en-US" dirty="0" smtClean="0"/>
              <a:t>&gt;</a:t>
            </a:r>
          </a:p>
          <a:p>
            <a:r>
              <a:rPr lang="en-US" dirty="0"/>
              <a:t>&lt;</a:t>
            </a:r>
            <a:r>
              <a:rPr lang="en-US" dirty="0" err="1"/>
              <a:t>br</a:t>
            </a:r>
            <a:r>
              <a:rPr lang="en-US" dirty="0"/>
              <a:t>&gt;&lt;a </a:t>
            </a:r>
            <a:r>
              <a:rPr lang="en-US" dirty="0" err="1" smtClean="0"/>
              <a:t>href</a:t>
            </a:r>
            <a:r>
              <a:rPr lang="en-US" dirty="0" smtClean="0"/>
              <a:t>=</a:t>
            </a:r>
            <a:r>
              <a:rPr lang="en-US" dirty="0" err="1" smtClean="0"/>
              <a:t>crtdb.php</a:t>
            </a:r>
            <a:r>
              <a:rPr lang="en-US" dirty="0" smtClean="0"/>
              <a:t>&gt;</a:t>
            </a:r>
            <a:r>
              <a:rPr lang="en-US" dirty="0" err="1"/>
              <a:t>crtdb.php</a:t>
            </a:r>
            <a:r>
              <a:rPr lang="en-US" dirty="0" smtClean="0"/>
              <a:t>&lt;/</a:t>
            </a:r>
            <a:r>
              <a:rPr lang="en-US" dirty="0"/>
              <a:t>a&gt;</a:t>
            </a:r>
          </a:p>
          <a:p>
            <a:r>
              <a:rPr lang="en-US" dirty="0" smtClean="0"/>
              <a:t>&lt;/body&gt;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686659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u="sng" dirty="0"/>
              <a:t>ชุด </a:t>
            </a:r>
            <a:r>
              <a:rPr lang="en-US" u="sng" dirty="0"/>
              <a:t>3 : </a:t>
            </a:r>
            <a:r>
              <a:rPr lang="th-TH" dirty="0" smtClean="0"/>
              <a:t>ส่วน</a:t>
            </a:r>
            <a:r>
              <a:rPr lang="th-TH" dirty="0"/>
              <a:t>เชื่อมต่อ</a:t>
            </a:r>
            <a:r>
              <a:rPr lang="th-TH" dirty="0" smtClean="0"/>
              <a:t>ฐานข้อมูล</a:t>
            </a:r>
            <a:r>
              <a:rPr lang="en-US" dirty="0" smtClean="0"/>
              <a:t> : </a:t>
            </a:r>
            <a:r>
              <a:rPr lang="en-US" dirty="0" err="1">
                <a:solidFill>
                  <a:srgbClr val="FF0000"/>
                </a:solidFill>
              </a:rPr>
              <a:t>connect.php</a:t>
            </a:r>
            <a:r>
              <a:rPr lang="th-TH" dirty="0">
                <a:solidFill>
                  <a:srgbClr val="FF0000"/>
                </a:solidFill>
              </a:rPr>
              <a:t/>
            </a:r>
            <a:br>
              <a:rPr lang="th-TH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&lt;?</a:t>
            </a:r>
            <a:r>
              <a:rPr lang="en-US" dirty="0" err="1" smtClean="0"/>
              <a:t>php</a:t>
            </a:r>
            <a:endParaRPr lang="th-TH" dirty="0"/>
          </a:p>
          <a:p>
            <a:r>
              <a:rPr lang="th-TH" dirty="0"/>
              <a:t>$</a:t>
            </a:r>
            <a:r>
              <a:rPr lang="en-US" dirty="0" err="1"/>
              <a:t>db</a:t>
            </a:r>
            <a:r>
              <a:rPr lang="en-US" dirty="0"/>
              <a:t> = "</a:t>
            </a:r>
            <a:r>
              <a:rPr lang="en-US" dirty="0" err="1"/>
              <a:t>wboard</a:t>
            </a:r>
            <a:r>
              <a:rPr lang="en-US" dirty="0"/>
              <a:t>";</a:t>
            </a:r>
          </a:p>
          <a:p>
            <a:r>
              <a:rPr lang="en-US" dirty="0"/>
              <a:t>$</a:t>
            </a:r>
            <a:r>
              <a:rPr lang="en-US" dirty="0" err="1"/>
              <a:t>tb</a:t>
            </a:r>
            <a:r>
              <a:rPr lang="en-US" dirty="0"/>
              <a:t> = "</a:t>
            </a:r>
            <a:r>
              <a:rPr lang="en-US" dirty="0" err="1"/>
              <a:t>webboard</a:t>
            </a:r>
            <a:r>
              <a:rPr lang="en-US" dirty="0"/>
              <a:t>";</a:t>
            </a:r>
          </a:p>
          <a:p>
            <a:r>
              <a:rPr lang="en-US" dirty="0"/>
              <a:t>$host = "127.0.0.1:3306";</a:t>
            </a:r>
          </a:p>
          <a:p>
            <a:r>
              <a:rPr lang="en-US" dirty="0"/>
              <a:t>$</a:t>
            </a:r>
            <a:r>
              <a:rPr lang="en-US" dirty="0" err="1"/>
              <a:t>uname</a:t>
            </a:r>
            <a:r>
              <a:rPr lang="en-US" dirty="0"/>
              <a:t> = </a:t>
            </a:r>
            <a:r>
              <a:rPr lang="en-US" dirty="0" smtClean="0"/>
              <a:t>"root";</a:t>
            </a:r>
            <a:endParaRPr lang="en-US" dirty="0"/>
          </a:p>
          <a:p>
            <a:r>
              <a:rPr lang="en-US" dirty="0"/>
              <a:t>$</a:t>
            </a:r>
            <a:r>
              <a:rPr lang="en-US" dirty="0" err="1"/>
              <a:t>passwd</a:t>
            </a:r>
            <a:r>
              <a:rPr lang="en-US" dirty="0"/>
              <a:t> = </a:t>
            </a:r>
            <a:r>
              <a:rPr lang="en-US" dirty="0" smtClean="0"/>
              <a:t>"";</a:t>
            </a:r>
            <a:endParaRPr lang="en-US" dirty="0"/>
          </a:p>
          <a:p>
            <a:r>
              <a:rPr lang="en-US" dirty="0"/>
              <a:t>if (!$connect=</a:t>
            </a:r>
            <a:r>
              <a:rPr lang="en-US" dirty="0" err="1"/>
              <a:t>mysql_connect</a:t>
            </a:r>
            <a:r>
              <a:rPr lang="en-US" dirty="0"/>
              <a:t>($host,$</a:t>
            </a:r>
            <a:r>
              <a:rPr lang="en-US" dirty="0" err="1"/>
              <a:t>uname</a:t>
            </a:r>
            <a:r>
              <a:rPr lang="en-US" dirty="0"/>
              <a:t>,$</a:t>
            </a:r>
            <a:r>
              <a:rPr lang="en-US" dirty="0" err="1"/>
              <a:t>passwd</a:t>
            </a:r>
            <a:r>
              <a:rPr lang="en-US" dirty="0"/>
              <a:t>)){</a:t>
            </a:r>
          </a:p>
          <a:p>
            <a:r>
              <a:rPr lang="en-US" dirty="0"/>
              <a:t> echo 'Could not connect to </a:t>
            </a:r>
            <a:r>
              <a:rPr lang="en-US" dirty="0" err="1"/>
              <a:t>mysql</a:t>
            </a:r>
            <a:r>
              <a:rPr lang="en-US" dirty="0"/>
              <a:t>';</a:t>
            </a:r>
          </a:p>
          <a:p>
            <a:r>
              <a:rPr lang="en-US" dirty="0"/>
              <a:t> exit;</a:t>
            </a:r>
          </a:p>
          <a:p>
            <a:r>
              <a:rPr lang="en-US" dirty="0"/>
              <a:t>}</a:t>
            </a:r>
          </a:p>
          <a:p>
            <a:r>
              <a:rPr lang="en-US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3867197326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u="sng" dirty="0"/>
              <a:t>ชุด </a:t>
            </a:r>
            <a:r>
              <a:rPr lang="en-US" u="sng" dirty="0"/>
              <a:t>3 : </a:t>
            </a:r>
            <a:r>
              <a:rPr lang="th-TH" dirty="0" smtClean="0"/>
              <a:t>สร้างฐานข้อมูล</a:t>
            </a:r>
            <a:r>
              <a:rPr lang="en-US" dirty="0" smtClean="0"/>
              <a:t> : </a:t>
            </a:r>
            <a:r>
              <a:rPr lang="en-US" dirty="0" err="1">
                <a:solidFill>
                  <a:srgbClr val="FF0000"/>
                </a:solidFill>
              </a:rPr>
              <a:t>crtdb.php</a:t>
            </a:r>
            <a:r>
              <a:rPr lang="th-TH" dirty="0">
                <a:solidFill>
                  <a:srgbClr val="FF0000"/>
                </a:solidFill>
              </a:rPr>
              <a:t/>
            </a:r>
            <a:br>
              <a:rPr lang="th-TH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sz="1600" dirty="0" smtClean="0"/>
              <a:t>&lt;?</a:t>
            </a:r>
            <a:r>
              <a:rPr lang="en-US" sz="1600" dirty="0" err="1" smtClean="0"/>
              <a:t>php</a:t>
            </a:r>
            <a:endParaRPr lang="th-TH" sz="1600" dirty="0"/>
          </a:p>
          <a:p>
            <a:r>
              <a:rPr lang="en-US" sz="1600" dirty="0"/>
              <a:t>require("</a:t>
            </a:r>
            <a:r>
              <a:rPr lang="en-US" sz="1600" dirty="0" err="1"/>
              <a:t>connect.php</a:t>
            </a:r>
            <a:r>
              <a:rPr lang="en-US" sz="1600" dirty="0"/>
              <a:t>");</a:t>
            </a:r>
          </a:p>
          <a:p>
            <a:r>
              <a:rPr lang="en-US" sz="1600" dirty="0"/>
              <a:t>$s = "create database $</a:t>
            </a:r>
            <a:r>
              <a:rPr lang="en-US" sz="1600" dirty="0" err="1"/>
              <a:t>db</a:t>
            </a:r>
            <a:r>
              <a:rPr lang="en-US" sz="1600" dirty="0"/>
              <a:t>";</a:t>
            </a:r>
          </a:p>
          <a:p>
            <a:r>
              <a:rPr lang="en-US" sz="1600" dirty="0"/>
              <a:t>if (!$result=</a:t>
            </a:r>
            <a:r>
              <a:rPr lang="en-US" sz="1600" dirty="0" err="1"/>
              <a:t>mysql_query</a:t>
            </a:r>
            <a:r>
              <a:rPr lang="en-US" sz="1600" dirty="0"/>
              <a:t>($</a:t>
            </a:r>
            <a:r>
              <a:rPr lang="en-US" sz="1600" dirty="0" err="1"/>
              <a:t>s,$connect</a:t>
            </a:r>
            <a:r>
              <a:rPr lang="en-US" sz="1600" dirty="0"/>
              <a:t>))</a:t>
            </a:r>
          </a:p>
          <a:p>
            <a:r>
              <a:rPr lang="en-US" sz="1600" dirty="0"/>
              <a:t>  echo "$s : error&lt;</a:t>
            </a:r>
            <a:r>
              <a:rPr lang="en-US" sz="1600" dirty="0" err="1"/>
              <a:t>br</a:t>
            </a:r>
            <a:r>
              <a:rPr lang="en-US" sz="1600" dirty="0"/>
              <a:t>&gt;";</a:t>
            </a:r>
          </a:p>
          <a:p>
            <a:r>
              <a:rPr lang="en-US" sz="1600" dirty="0"/>
              <a:t>else {</a:t>
            </a:r>
          </a:p>
          <a:p>
            <a:r>
              <a:rPr lang="en-US" sz="1600" dirty="0"/>
              <a:t>  echo "$s : ok&lt;</a:t>
            </a:r>
            <a:r>
              <a:rPr lang="en-US" sz="1600" dirty="0" err="1"/>
              <a:t>br</a:t>
            </a:r>
            <a:r>
              <a:rPr lang="en-US" sz="1600" dirty="0"/>
              <a:t>&gt;";</a:t>
            </a:r>
          </a:p>
          <a:p>
            <a:r>
              <a:rPr lang="en-US" sz="1600" dirty="0"/>
              <a:t>  $s="create table $</a:t>
            </a:r>
            <a:r>
              <a:rPr lang="en-US" sz="1600" dirty="0" err="1"/>
              <a:t>tb</a:t>
            </a:r>
            <a:r>
              <a:rPr lang="en-US" sz="1600" dirty="0"/>
              <a:t> (";</a:t>
            </a:r>
          </a:p>
          <a:p>
            <a:r>
              <a:rPr lang="en-US" sz="1600" dirty="0"/>
              <a:t>  $s.="</a:t>
            </a:r>
            <a:r>
              <a:rPr lang="en-US" sz="1600" dirty="0" err="1"/>
              <a:t>wid</a:t>
            </a:r>
            <a:r>
              <a:rPr lang="en-US" sz="1600" dirty="0"/>
              <a:t> </a:t>
            </a:r>
            <a:r>
              <a:rPr lang="en-US" sz="1600" dirty="0" err="1"/>
              <a:t>int</a:t>
            </a:r>
            <a:r>
              <a:rPr lang="en-US" sz="1600" dirty="0"/>
              <a:t> primary key not null </a:t>
            </a:r>
            <a:r>
              <a:rPr lang="en-US" sz="1600" dirty="0" err="1"/>
              <a:t>auto_increment</a:t>
            </a:r>
            <a:r>
              <a:rPr lang="en-US" sz="1600" dirty="0"/>
              <a:t>,";</a:t>
            </a:r>
          </a:p>
          <a:p>
            <a:r>
              <a:rPr lang="en-US" sz="1600" dirty="0"/>
              <a:t>  $s.="</a:t>
            </a:r>
            <a:r>
              <a:rPr lang="en-US" sz="1600" dirty="0" err="1"/>
              <a:t>subj</a:t>
            </a:r>
            <a:r>
              <a:rPr lang="en-US" sz="1600" dirty="0"/>
              <a:t> char(40),writer char(40),";</a:t>
            </a:r>
          </a:p>
          <a:p>
            <a:r>
              <a:rPr lang="en-US" sz="1600" dirty="0"/>
              <a:t>  $s.="</a:t>
            </a:r>
            <a:r>
              <a:rPr lang="en-US" sz="1600" dirty="0" err="1"/>
              <a:t>msg</a:t>
            </a:r>
            <a:r>
              <a:rPr lang="en-US" sz="1600" dirty="0"/>
              <a:t> char(100</a:t>
            </a:r>
            <a:r>
              <a:rPr lang="en-US" sz="1600" dirty="0" smtClean="0"/>
              <a:t>))";</a:t>
            </a:r>
          </a:p>
          <a:p>
            <a:r>
              <a:rPr lang="en-US" sz="1600" dirty="0" smtClean="0"/>
              <a:t>  </a:t>
            </a:r>
            <a:r>
              <a:rPr lang="en-US" sz="1600" dirty="0" err="1" smtClean="0"/>
              <a:t>mysql_select_db</a:t>
            </a:r>
            <a:r>
              <a:rPr lang="en-US" sz="1600" dirty="0"/>
              <a:t>($</a:t>
            </a:r>
            <a:r>
              <a:rPr lang="en-US" sz="1600" dirty="0" err="1"/>
              <a:t>db</a:t>
            </a:r>
            <a:r>
              <a:rPr lang="en-US" sz="1600" dirty="0"/>
              <a:t>,$connect);</a:t>
            </a:r>
            <a:endParaRPr lang="en-US" sz="1600" dirty="0" smtClean="0"/>
          </a:p>
          <a:p>
            <a:r>
              <a:rPr lang="en-US" sz="1600" dirty="0" smtClean="0"/>
              <a:t>  if</a:t>
            </a:r>
            <a:r>
              <a:rPr lang="en-US" sz="1600" dirty="0"/>
              <a:t>(!$result=</a:t>
            </a:r>
            <a:r>
              <a:rPr lang="en-US" sz="1600" dirty="0" err="1"/>
              <a:t>mysql_query</a:t>
            </a:r>
            <a:r>
              <a:rPr lang="en-US" sz="1600" dirty="0"/>
              <a:t>($</a:t>
            </a:r>
            <a:r>
              <a:rPr lang="en-US" sz="1600" dirty="0" err="1" smtClean="0"/>
              <a:t>s,$</a:t>
            </a:r>
            <a:r>
              <a:rPr lang="en-US" sz="1600" dirty="0" err="1"/>
              <a:t>connect</a:t>
            </a:r>
            <a:r>
              <a:rPr lang="en-US" sz="1600" dirty="0" smtClean="0"/>
              <a:t>))</a:t>
            </a:r>
            <a:endParaRPr lang="en-US" sz="1600" dirty="0"/>
          </a:p>
          <a:p>
            <a:r>
              <a:rPr lang="en-US" sz="1600" dirty="0" smtClean="0"/>
              <a:t>    echo </a:t>
            </a:r>
            <a:r>
              <a:rPr lang="en-US" sz="1600" dirty="0"/>
              <a:t>"$s : error&lt;</a:t>
            </a:r>
            <a:r>
              <a:rPr lang="en-US" sz="1600" dirty="0" err="1"/>
              <a:t>br</a:t>
            </a:r>
            <a:r>
              <a:rPr lang="en-US" sz="1600" dirty="0"/>
              <a:t>&gt;";</a:t>
            </a:r>
          </a:p>
          <a:p>
            <a:r>
              <a:rPr lang="en-US" sz="1600" dirty="0"/>
              <a:t>  else</a:t>
            </a:r>
          </a:p>
          <a:p>
            <a:r>
              <a:rPr lang="en-US" sz="1600" dirty="0"/>
              <a:t>    echo "$s : ok&lt;</a:t>
            </a:r>
            <a:r>
              <a:rPr lang="en-US" sz="1600" dirty="0" err="1"/>
              <a:t>br</a:t>
            </a:r>
            <a:r>
              <a:rPr lang="en-US" sz="1600" dirty="0"/>
              <a:t>&gt;";</a:t>
            </a:r>
          </a:p>
          <a:p>
            <a:r>
              <a:rPr lang="en-US" sz="1600" dirty="0"/>
              <a:t>}</a:t>
            </a:r>
          </a:p>
          <a:p>
            <a:r>
              <a:rPr lang="en-US" sz="1600" dirty="0" err="1"/>
              <a:t>mysql_close</a:t>
            </a:r>
            <a:r>
              <a:rPr lang="en-US" sz="1600" dirty="0"/>
              <a:t>($connect);</a:t>
            </a:r>
          </a:p>
          <a:p>
            <a:r>
              <a:rPr lang="en-US" sz="1600" dirty="0"/>
              <a:t>?&gt;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19806197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u="sng" dirty="0"/>
              <a:t>ชุด </a:t>
            </a:r>
            <a:r>
              <a:rPr lang="en-US" u="sng" dirty="0"/>
              <a:t>3 : </a:t>
            </a:r>
            <a:r>
              <a:rPr lang="th-TH" dirty="0" smtClean="0"/>
              <a:t>เพิ่ม</a:t>
            </a:r>
            <a:r>
              <a:rPr lang="th-TH" dirty="0"/>
              <a:t>ความคิดเห็น</a:t>
            </a:r>
            <a:r>
              <a:rPr lang="th-TH" dirty="0" smtClean="0"/>
              <a:t>ใหม่</a:t>
            </a:r>
            <a:r>
              <a:rPr lang="en-US" dirty="0" smtClean="0"/>
              <a:t> : </a:t>
            </a:r>
            <a:r>
              <a:rPr lang="en-US" dirty="0" err="1">
                <a:solidFill>
                  <a:srgbClr val="FF0000"/>
                </a:solidFill>
              </a:rPr>
              <a:t>boardi.php</a:t>
            </a:r>
            <a:r>
              <a:rPr lang="th-TH" dirty="0">
                <a:solidFill>
                  <a:srgbClr val="FF0000"/>
                </a:solidFill>
              </a:rPr>
              <a:t/>
            </a:r>
            <a:br>
              <a:rPr lang="th-TH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sz="1600" dirty="0" smtClean="0"/>
              <a:t>&lt;?</a:t>
            </a:r>
            <a:r>
              <a:rPr lang="en-US" sz="1600" dirty="0" err="1" smtClean="0"/>
              <a:t>php</a:t>
            </a:r>
            <a:endParaRPr lang="th-TH" sz="1600" dirty="0"/>
          </a:p>
          <a:p>
            <a:r>
              <a:rPr lang="en-US" sz="1600" dirty="0"/>
              <a:t>require("</a:t>
            </a:r>
            <a:r>
              <a:rPr lang="en-US" sz="1600" dirty="0" err="1"/>
              <a:t>connect.php</a:t>
            </a:r>
            <a:r>
              <a:rPr lang="en-US" sz="1600" dirty="0"/>
              <a:t>");</a:t>
            </a:r>
          </a:p>
          <a:p>
            <a:r>
              <a:rPr lang="en-US" sz="1600" dirty="0"/>
              <a:t>if (</a:t>
            </a:r>
            <a:r>
              <a:rPr lang="en-US" sz="1600" dirty="0" err="1"/>
              <a:t>isset</a:t>
            </a:r>
            <a:r>
              <a:rPr lang="en-US" sz="1600" dirty="0"/>
              <a:t>($_POST["</a:t>
            </a:r>
            <a:r>
              <a:rPr lang="en-US" sz="1600" dirty="0" err="1"/>
              <a:t>subj</a:t>
            </a:r>
            <a:r>
              <a:rPr lang="en-US" sz="1600" dirty="0"/>
              <a:t>"]) &amp;&amp; </a:t>
            </a:r>
            <a:r>
              <a:rPr lang="en-US" sz="1600" dirty="0" err="1"/>
              <a:t>isset</a:t>
            </a:r>
            <a:r>
              <a:rPr lang="en-US" sz="1600" dirty="0"/>
              <a:t>($_POST["writer"])){</a:t>
            </a:r>
          </a:p>
          <a:p>
            <a:r>
              <a:rPr lang="en-US" sz="1600" dirty="0"/>
              <a:t>  $</a:t>
            </a:r>
            <a:r>
              <a:rPr lang="en-US" sz="1600" dirty="0" err="1"/>
              <a:t>sql</a:t>
            </a:r>
            <a:r>
              <a:rPr lang="en-US" sz="1600" dirty="0"/>
              <a:t>="insert into $</a:t>
            </a:r>
            <a:r>
              <a:rPr lang="en-US" sz="1600" dirty="0" err="1"/>
              <a:t>tb</a:t>
            </a:r>
            <a:r>
              <a:rPr lang="en-US" sz="1600" dirty="0"/>
              <a:t> values('',";</a:t>
            </a:r>
          </a:p>
          <a:p>
            <a:r>
              <a:rPr lang="en-US" sz="1600" dirty="0"/>
              <a:t>  $</a:t>
            </a:r>
            <a:r>
              <a:rPr lang="en-US" sz="1600" dirty="0" err="1"/>
              <a:t>sql</a:t>
            </a:r>
            <a:r>
              <a:rPr lang="en-US" sz="1600" dirty="0"/>
              <a:t>.="'".$_POST["</a:t>
            </a:r>
            <a:r>
              <a:rPr lang="en-US" sz="1600" dirty="0" err="1"/>
              <a:t>subj</a:t>
            </a:r>
            <a:r>
              <a:rPr lang="en-US" sz="1600" dirty="0"/>
              <a:t>"]."',";</a:t>
            </a:r>
          </a:p>
          <a:p>
            <a:r>
              <a:rPr lang="en-US" sz="1600" dirty="0"/>
              <a:t>  $</a:t>
            </a:r>
            <a:r>
              <a:rPr lang="en-US" sz="1600" dirty="0" err="1"/>
              <a:t>sql</a:t>
            </a:r>
            <a:r>
              <a:rPr lang="en-US" sz="1600" dirty="0"/>
              <a:t>.="'".$_POST["writer"]."',";</a:t>
            </a:r>
          </a:p>
          <a:p>
            <a:r>
              <a:rPr lang="en-US" sz="1600" dirty="0"/>
              <a:t>  $</a:t>
            </a:r>
            <a:r>
              <a:rPr lang="en-US" sz="1600" dirty="0" err="1"/>
              <a:t>sql</a:t>
            </a:r>
            <a:r>
              <a:rPr lang="en-US" sz="1600" dirty="0"/>
              <a:t>.="'".$_POST["</a:t>
            </a:r>
            <a:r>
              <a:rPr lang="en-US" sz="1600" dirty="0" err="1"/>
              <a:t>msg</a:t>
            </a:r>
            <a:r>
              <a:rPr lang="en-US" sz="1600" dirty="0" smtClean="0"/>
              <a:t>"]."')";</a:t>
            </a:r>
          </a:p>
          <a:p>
            <a:r>
              <a:rPr lang="en-US" sz="1600" dirty="0" smtClean="0"/>
              <a:t>  </a:t>
            </a:r>
            <a:r>
              <a:rPr lang="en-US" sz="1600" dirty="0" err="1" smtClean="0"/>
              <a:t>mysql_select_db</a:t>
            </a:r>
            <a:r>
              <a:rPr lang="en-US" sz="1600" dirty="0"/>
              <a:t>($</a:t>
            </a:r>
            <a:r>
              <a:rPr lang="en-US" sz="1600" dirty="0" err="1"/>
              <a:t>db</a:t>
            </a:r>
            <a:r>
              <a:rPr lang="en-US" sz="1600" dirty="0"/>
              <a:t>,$connect);</a:t>
            </a:r>
          </a:p>
          <a:p>
            <a:r>
              <a:rPr lang="en-US" sz="1600" dirty="0" smtClean="0"/>
              <a:t>  if</a:t>
            </a:r>
            <a:r>
              <a:rPr lang="en-US" sz="1600" dirty="0"/>
              <a:t>(!$result=</a:t>
            </a:r>
            <a:r>
              <a:rPr lang="en-US" sz="1600" dirty="0" err="1"/>
              <a:t>mysql_query</a:t>
            </a:r>
            <a:r>
              <a:rPr lang="en-US" sz="1600" dirty="0"/>
              <a:t>($</a:t>
            </a:r>
            <a:r>
              <a:rPr lang="en-US" sz="1600" dirty="0" err="1"/>
              <a:t>sql</a:t>
            </a:r>
            <a:r>
              <a:rPr lang="en-US" sz="1600" dirty="0"/>
              <a:t>,$connect))</a:t>
            </a:r>
          </a:p>
          <a:p>
            <a:r>
              <a:rPr lang="en-US" sz="1600" dirty="0" smtClean="0"/>
              <a:t>    echo </a:t>
            </a:r>
            <a:r>
              <a:rPr lang="en-US" sz="1600" dirty="0"/>
              <a:t>"$</a:t>
            </a:r>
            <a:r>
              <a:rPr lang="en-US" sz="1600" dirty="0" err="1"/>
              <a:t>sql</a:t>
            </a:r>
            <a:r>
              <a:rPr lang="en-US" sz="1600" dirty="0"/>
              <a:t> : error&lt;</a:t>
            </a:r>
            <a:r>
              <a:rPr lang="en-US" sz="1600" dirty="0" err="1"/>
              <a:t>br</a:t>
            </a:r>
            <a:r>
              <a:rPr lang="en-US" sz="1600" dirty="0"/>
              <a:t>&gt;";</a:t>
            </a:r>
          </a:p>
          <a:p>
            <a:r>
              <a:rPr lang="en-US" sz="1600" dirty="0"/>
              <a:t>  else {</a:t>
            </a:r>
          </a:p>
          <a:p>
            <a:r>
              <a:rPr lang="en-US" sz="1600" dirty="0"/>
              <a:t>    echo "$</a:t>
            </a:r>
            <a:r>
              <a:rPr lang="en-US" sz="1600" dirty="0" err="1"/>
              <a:t>sql</a:t>
            </a:r>
            <a:r>
              <a:rPr lang="en-US" sz="1600" dirty="0"/>
              <a:t> : ok&lt;</a:t>
            </a:r>
            <a:r>
              <a:rPr lang="en-US" sz="1600" dirty="0" err="1"/>
              <a:t>br</a:t>
            </a:r>
            <a:r>
              <a:rPr lang="en-US" sz="1600" dirty="0"/>
              <a:t>&gt;";</a:t>
            </a:r>
          </a:p>
          <a:p>
            <a:r>
              <a:rPr lang="en-US" sz="1600" dirty="0"/>
              <a:t>  }</a:t>
            </a:r>
          </a:p>
          <a:p>
            <a:r>
              <a:rPr lang="en-US" sz="1600" dirty="0"/>
              <a:t>}</a:t>
            </a:r>
          </a:p>
          <a:p>
            <a:r>
              <a:rPr lang="en-US" sz="1600" dirty="0" err="1"/>
              <a:t>mysql_close</a:t>
            </a:r>
            <a:r>
              <a:rPr lang="en-US" sz="1600" dirty="0"/>
              <a:t>($connect);</a:t>
            </a:r>
          </a:p>
          <a:p>
            <a:r>
              <a:rPr lang="en-US" sz="1600" dirty="0"/>
              <a:t>?&gt;</a:t>
            </a:r>
          </a:p>
          <a:p>
            <a:r>
              <a:rPr lang="en-US" sz="1600" dirty="0"/>
              <a:t>&lt;</a:t>
            </a:r>
            <a:r>
              <a:rPr lang="en-US" sz="1600" dirty="0" err="1"/>
              <a:t>br</a:t>
            </a:r>
            <a:r>
              <a:rPr lang="en-US" sz="1600" dirty="0"/>
              <a:t>&gt;&lt;a </a:t>
            </a:r>
            <a:r>
              <a:rPr lang="en-US" sz="1600" dirty="0" err="1"/>
              <a:t>href</a:t>
            </a:r>
            <a:r>
              <a:rPr lang="en-US" sz="1600" dirty="0"/>
              <a:t>=boardf.htm&gt;boardf.htm &lt;/a&gt;</a:t>
            </a:r>
          </a:p>
          <a:p>
            <a:r>
              <a:rPr lang="en-US" sz="1600" dirty="0"/>
              <a:t>&lt;</a:t>
            </a:r>
            <a:r>
              <a:rPr lang="en-US" sz="1600" dirty="0" err="1"/>
              <a:t>br</a:t>
            </a:r>
            <a:r>
              <a:rPr lang="en-US" sz="1600" dirty="0"/>
              <a:t>&gt;&lt;a </a:t>
            </a:r>
            <a:r>
              <a:rPr lang="en-US" sz="1600" dirty="0" err="1"/>
              <a:t>href</a:t>
            </a:r>
            <a:r>
              <a:rPr lang="en-US" sz="1600" dirty="0"/>
              <a:t>=</a:t>
            </a:r>
            <a:r>
              <a:rPr lang="en-US" sz="1600" dirty="0" err="1"/>
              <a:t>boards.php</a:t>
            </a:r>
            <a:r>
              <a:rPr lang="en-US" sz="1600" dirty="0"/>
              <a:t>&gt;</a:t>
            </a:r>
            <a:r>
              <a:rPr lang="en-US" sz="1600" dirty="0" err="1"/>
              <a:t>boards.php</a:t>
            </a:r>
            <a:r>
              <a:rPr lang="en-US" sz="1600" dirty="0"/>
              <a:t>&lt;/a&gt;</a:t>
            </a:r>
          </a:p>
        </p:txBody>
      </p:sp>
    </p:spTree>
    <p:extLst>
      <p:ext uri="{BB962C8B-B14F-4D97-AF65-F5344CB8AC3E}">
        <p14:creationId xmlns:p14="http://schemas.microsoft.com/office/powerpoint/2010/main" val="2329667466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u="sng" dirty="0"/>
              <a:t>ชุด </a:t>
            </a:r>
            <a:r>
              <a:rPr lang="en-US" u="sng" dirty="0"/>
              <a:t>3 : </a:t>
            </a:r>
            <a:r>
              <a:rPr lang="th-TH" dirty="0" smtClean="0"/>
              <a:t>แสดงข้อมูล</a:t>
            </a:r>
            <a:r>
              <a:rPr lang="en-US" dirty="0" smtClean="0"/>
              <a:t> : </a:t>
            </a:r>
            <a:r>
              <a:rPr lang="en-US" dirty="0" err="1" smtClean="0">
                <a:solidFill>
                  <a:srgbClr val="FF0000"/>
                </a:solidFill>
              </a:rPr>
              <a:t>boards.php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sz="1800" dirty="0" smtClean="0"/>
              <a:t>&lt;?</a:t>
            </a:r>
            <a:r>
              <a:rPr lang="en-US" sz="1800" dirty="0" err="1" smtClean="0"/>
              <a:t>php</a:t>
            </a:r>
            <a:endParaRPr lang="th-TH" sz="1800" dirty="0"/>
          </a:p>
          <a:p>
            <a:r>
              <a:rPr lang="en-US" sz="1800" dirty="0"/>
              <a:t>require("</a:t>
            </a:r>
            <a:r>
              <a:rPr lang="en-US" sz="1800" dirty="0" err="1"/>
              <a:t>connect.php</a:t>
            </a:r>
            <a:r>
              <a:rPr lang="en-US" sz="1800" dirty="0"/>
              <a:t>");</a:t>
            </a:r>
          </a:p>
          <a:p>
            <a:r>
              <a:rPr lang="en-US" sz="1800" dirty="0"/>
              <a:t>echo "&lt;</a:t>
            </a:r>
            <a:r>
              <a:rPr lang="en-US" sz="1800" dirty="0" err="1"/>
              <a:t>ul</a:t>
            </a:r>
            <a:r>
              <a:rPr lang="en-US" sz="1800" dirty="0"/>
              <a:t>&gt;</a:t>
            </a:r>
            <a:r>
              <a:rPr lang="en-US" sz="1800" dirty="0" err="1"/>
              <a:t>Webboard</a:t>
            </a:r>
            <a:r>
              <a:rPr lang="en-US" sz="1800" dirty="0"/>
              <a:t> : &lt;</a:t>
            </a:r>
            <a:r>
              <a:rPr lang="en-US" sz="1800" dirty="0" err="1"/>
              <a:t>ol</a:t>
            </a:r>
            <a:r>
              <a:rPr lang="en-US" sz="1800" dirty="0"/>
              <a:t>&gt;";</a:t>
            </a:r>
          </a:p>
          <a:p>
            <a:r>
              <a:rPr lang="en-US" sz="1800" dirty="0" smtClean="0"/>
              <a:t>$</a:t>
            </a:r>
            <a:r>
              <a:rPr lang="en-US" sz="1800" dirty="0" err="1" smtClean="0"/>
              <a:t>sql</a:t>
            </a:r>
            <a:r>
              <a:rPr lang="en-US" sz="1800" dirty="0" smtClean="0"/>
              <a:t>="</a:t>
            </a:r>
            <a:r>
              <a:rPr lang="en-US" sz="1800" dirty="0"/>
              <a:t>select * from $</a:t>
            </a:r>
            <a:r>
              <a:rPr lang="en-US" sz="1800" dirty="0" err="1"/>
              <a:t>tb</a:t>
            </a:r>
            <a:r>
              <a:rPr lang="en-US" sz="1800" dirty="0"/>
              <a:t> order by </a:t>
            </a:r>
            <a:r>
              <a:rPr lang="en-US" sz="1800" dirty="0" err="1"/>
              <a:t>wid</a:t>
            </a:r>
            <a:r>
              <a:rPr lang="en-US" sz="1800" dirty="0"/>
              <a:t> </a:t>
            </a:r>
            <a:r>
              <a:rPr lang="en-US" sz="1800" dirty="0" err="1"/>
              <a:t>desc</a:t>
            </a:r>
            <a:r>
              <a:rPr lang="en-US" sz="1800" dirty="0" smtClean="0"/>
              <a:t>";</a:t>
            </a:r>
          </a:p>
          <a:p>
            <a:r>
              <a:rPr lang="en-US" sz="1800" dirty="0" err="1"/>
              <a:t>mysql_select_db</a:t>
            </a:r>
            <a:r>
              <a:rPr lang="en-US" sz="1800" dirty="0"/>
              <a:t>($</a:t>
            </a:r>
            <a:r>
              <a:rPr lang="en-US" sz="1800" dirty="0" err="1"/>
              <a:t>db</a:t>
            </a:r>
            <a:r>
              <a:rPr lang="en-US" sz="1800" dirty="0"/>
              <a:t>,$connect);</a:t>
            </a:r>
          </a:p>
          <a:p>
            <a:r>
              <a:rPr lang="en-US" sz="1800" dirty="0" smtClean="0"/>
              <a:t>if($</a:t>
            </a:r>
            <a:r>
              <a:rPr lang="en-US" sz="1800" dirty="0"/>
              <a:t>result=</a:t>
            </a:r>
            <a:r>
              <a:rPr lang="en-US" sz="1800" dirty="0" err="1"/>
              <a:t>mysql_query</a:t>
            </a:r>
            <a:r>
              <a:rPr lang="en-US" sz="1800" dirty="0"/>
              <a:t>($</a:t>
            </a:r>
            <a:r>
              <a:rPr lang="en-US" sz="1800" dirty="0" err="1"/>
              <a:t>sql</a:t>
            </a:r>
            <a:r>
              <a:rPr lang="en-US" sz="1800" dirty="0"/>
              <a:t>,$connect</a:t>
            </a:r>
            <a:r>
              <a:rPr lang="en-US" sz="1800" dirty="0" smtClean="0"/>
              <a:t>)) {</a:t>
            </a:r>
            <a:endParaRPr lang="en-US" sz="1800" dirty="0"/>
          </a:p>
          <a:p>
            <a:r>
              <a:rPr lang="en-US" sz="1800" dirty="0"/>
              <a:t> </a:t>
            </a:r>
            <a:r>
              <a:rPr lang="en-US" sz="1800" dirty="0" smtClean="0"/>
              <a:t> </a:t>
            </a:r>
            <a:r>
              <a:rPr lang="en-US" sz="1800" dirty="0" smtClean="0"/>
              <a:t>while </a:t>
            </a:r>
            <a:r>
              <a:rPr lang="en-US" sz="1800" dirty="0"/>
              <a:t>($object = </a:t>
            </a:r>
            <a:r>
              <a:rPr lang="en-US" sz="1800" dirty="0" err="1"/>
              <a:t>mysql_fetch_object</a:t>
            </a:r>
            <a:r>
              <a:rPr lang="en-US" sz="1800" dirty="0"/>
              <a:t>($result)) {</a:t>
            </a:r>
          </a:p>
          <a:p>
            <a:r>
              <a:rPr lang="en-US" sz="1800" dirty="0"/>
              <a:t>    echo "&lt;li&gt;" . $object-&gt;</a:t>
            </a:r>
            <a:r>
              <a:rPr lang="en-US" sz="1800" dirty="0" err="1"/>
              <a:t>wid</a:t>
            </a:r>
            <a:r>
              <a:rPr lang="en-US" sz="1800" dirty="0"/>
              <a:t> . " : ";</a:t>
            </a:r>
          </a:p>
          <a:p>
            <a:r>
              <a:rPr lang="en-US" sz="1800" dirty="0"/>
              <a:t>    echo $object-&gt;</a:t>
            </a:r>
            <a:r>
              <a:rPr lang="en-US" sz="1800" dirty="0" err="1"/>
              <a:t>subj</a:t>
            </a:r>
            <a:r>
              <a:rPr lang="en-US" sz="1800" dirty="0"/>
              <a:t> . " : " . $object-&gt;writer;</a:t>
            </a:r>
          </a:p>
          <a:p>
            <a:r>
              <a:rPr lang="en-US" sz="1800" dirty="0"/>
              <a:t>    echo "&lt;pre&gt;" . $object-&gt;</a:t>
            </a:r>
            <a:r>
              <a:rPr lang="en-US" sz="1800" dirty="0" err="1"/>
              <a:t>msg</a:t>
            </a:r>
            <a:r>
              <a:rPr lang="en-US" sz="1800" dirty="0"/>
              <a:t> . "&lt;/pre&gt;";</a:t>
            </a:r>
          </a:p>
          <a:p>
            <a:r>
              <a:rPr lang="en-US" sz="1800" dirty="0"/>
              <a:t>  }</a:t>
            </a:r>
          </a:p>
          <a:p>
            <a:r>
              <a:rPr lang="en-US" sz="1800" dirty="0"/>
              <a:t>  echo "&lt;/</a:t>
            </a:r>
            <a:r>
              <a:rPr lang="en-US" sz="1800" dirty="0" err="1"/>
              <a:t>ol</a:t>
            </a:r>
            <a:r>
              <a:rPr lang="en-US" sz="1800" dirty="0"/>
              <a:t>&gt;Total records:".</a:t>
            </a:r>
            <a:r>
              <a:rPr lang="en-US" sz="1800" dirty="0" err="1"/>
              <a:t>mysql_num_rows</a:t>
            </a:r>
            <a:r>
              <a:rPr lang="en-US" sz="1800" dirty="0"/>
              <a:t>($result);</a:t>
            </a:r>
          </a:p>
          <a:p>
            <a:r>
              <a:rPr lang="en-US" sz="1800" dirty="0"/>
              <a:t>  echo "&lt;/</a:t>
            </a:r>
            <a:r>
              <a:rPr lang="en-US" sz="1800" dirty="0" err="1"/>
              <a:t>ul</a:t>
            </a:r>
            <a:r>
              <a:rPr lang="en-US" sz="1800" dirty="0"/>
              <a:t>&gt;";</a:t>
            </a:r>
          </a:p>
          <a:p>
            <a:r>
              <a:rPr lang="en-US" sz="1800" dirty="0"/>
              <a:t>}</a:t>
            </a:r>
          </a:p>
          <a:p>
            <a:r>
              <a:rPr lang="en-US" sz="1800" dirty="0" err="1"/>
              <a:t>mysql_close</a:t>
            </a:r>
            <a:r>
              <a:rPr lang="en-US" sz="1800" dirty="0"/>
              <a:t>($connect);</a:t>
            </a:r>
          </a:p>
          <a:p>
            <a:r>
              <a:rPr lang="en-US" sz="1800" dirty="0"/>
              <a:t>?&gt;</a:t>
            </a:r>
          </a:p>
          <a:p>
            <a:r>
              <a:rPr lang="en-US" sz="1800" dirty="0"/>
              <a:t>&lt;</a:t>
            </a:r>
            <a:r>
              <a:rPr lang="en-US" sz="1800" dirty="0" err="1"/>
              <a:t>br</a:t>
            </a:r>
            <a:r>
              <a:rPr lang="en-US" sz="1800" dirty="0"/>
              <a:t>&gt;&lt;a </a:t>
            </a:r>
            <a:r>
              <a:rPr lang="en-US" sz="1800" dirty="0" err="1"/>
              <a:t>href</a:t>
            </a:r>
            <a:r>
              <a:rPr lang="en-US" sz="1800" dirty="0"/>
              <a:t>=boardf.htm&gt;boardf.htm &lt;/a&gt;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98437927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Contemporary Portrait">
  <a:themeElements>
    <a:clrScheme name="Contemporary Portrait 2">
      <a:dk1>
        <a:srgbClr val="000000"/>
      </a:dk1>
      <a:lt1>
        <a:srgbClr val="FFFFFF"/>
      </a:lt1>
      <a:dk2>
        <a:srgbClr val="000000"/>
      </a:dk2>
      <a:lt2>
        <a:srgbClr val="5E574E"/>
      </a:lt2>
      <a:accent1>
        <a:srgbClr val="FF6600"/>
      </a:accent1>
      <a:accent2>
        <a:srgbClr val="FFCC00"/>
      </a:accent2>
      <a:accent3>
        <a:srgbClr val="FFFFFF"/>
      </a:accent3>
      <a:accent4>
        <a:srgbClr val="000000"/>
      </a:accent4>
      <a:accent5>
        <a:srgbClr val="FFB8AA"/>
      </a:accent5>
      <a:accent6>
        <a:srgbClr val="E7B900"/>
      </a:accent6>
      <a:hlink>
        <a:srgbClr val="996633"/>
      </a:hlink>
      <a:folHlink>
        <a:srgbClr val="808000"/>
      </a:folHlink>
    </a:clrScheme>
    <a:fontScheme name="Contemporary Portrait">
      <a:majorFont>
        <a:latin typeface="Angsana New"/>
        <a:ea typeface=""/>
        <a:cs typeface=""/>
      </a:majorFont>
      <a:minorFont>
        <a:latin typeface="Angsana Ne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gsana New" pitchFamily="18" charset="-34"/>
            <a:cs typeface="Angsana New" pitchFamily="18" charset="-34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gsana New" pitchFamily="18" charset="-34"/>
            <a:cs typeface="Angsana New" pitchFamily="18" charset="-34"/>
          </a:defRPr>
        </a:defPPr>
      </a:lstStyle>
    </a:lnDef>
  </a:objectDefaults>
  <a:extraClrSchemeLst>
    <a:extraClrScheme>
      <a:clrScheme name="Contemporary Portrait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Office97\Templates\Presentation Designs\Contemporary Portrait.pot</Template>
  <TotalTime>9094</TotalTime>
  <Words>2564</Words>
  <Application>Microsoft Office PowerPoint</Application>
  <PresentationFormat>On-screen Show (4:3)</PresentationFormat>
  <Paragraphs>415</Paragraphs>
  <Slides>29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Contemporary Portrait</vt:lpstr>
      <vt:lpstr>MySQL</vt:lpstr>
      <vt:lpstr>เข้าสู่ MySQL Command Line </vt:lpstr>
      <vt:lpstr>สร้าง แสดง และเข้าฐานข้อมูล </vt:lpstr>
      <vt:lpstr>สร้างตารางไว้เก็บข้อมูล</vt:lpstr>
      <vt:lpstr>เพิ่มหลายระเบียน และอ่านข้อมูลจากตาราง w มาแสดง </vt:lpstr>
      <vt:lpstr>เพิ่มหนึ่งระเบียน มีหลายเขตข้อมูลในตาราง wow1 </vt:lpstr>
      <vt:lpstr>เลือกข้อมูลได้หลายแบบ </vt:lpstr>
      <vt:lpstr>เลือกแบบมีเงือนไข </vt:lpstr>
      <vt:lpstr>การลบระเบียน ลบตาราง หรือลบฐานข้อมูล </vt:lpstr>
      <vt:lpstr>ปรับปรุงข้อมูล </vt:lpstr>
      <vt:lpstr>ชุด 1 : เมนูภาษา PHP เรียกใช้โปรแกรม : s1.php</vt:lpstr>
      <vt:lpstr>ชุด 1 : เชื่อมต่อฐานข้อมูล : s1connect.php</vt:lpstr>
      <vt:lpstr>ชุด 1 : สร้างฐานข้อมูล ตาราง และ 3 ระเบียน : s2crtdb.php</vt:lpstr>
      <vt:lpstr>ชุด 1 : อ่านข้อมูลมาแสดง : s3select.php</vt:lpstr>
      <vt:lpstr>ชุด 1 : เพิ่มข้อมูลใหม่ : s4insert.php</vt:lpstr>
      <vt:lpstr>ชุด 1 : ลบข้อมูล : s5delete.php </vt:lpstr>
      <vt:lpstr>ชุด 1 : ปรับปรุงข้อมูล : s6update.php </vt:lpstr>
      <vt:lpstr>ชุด 1 : ลบฐานข้อมูล : s7drop.php </vt:lpstr>
      <vt:lpstr>ชุด 2 : ฟอร์มสมัครของผู้ใช้ และเข้าระบบ Administrator : apply.htm </vt:lpstr>
      <vt:lpstr>ชุด 2 : ตรวจรหัส Admin และเก็บสถานะ Admin : session.php </vt:lpstr>
      <vt:lpstr>ชุด 2 : สร้างฐานข้อมูล ถ้าเป็น Admin : crtdbm.php </vt:lpstr>
      <vt:lpstr>ชุด 2 : ผู้ใช้สมัครสมาชิก : apply.php </vt:lpstr>
      <vt:lpstr>ชุด 2 : แสดงข้อมูล ถ้าเป็น Admin : display.php</vt:lpstr>
      <vt:lpstr>ชุด 2 : ลบข้อมูลตาม mid ถ้าเป็น Admin : del.php</vt:lpstr>
      <vt:lpstr>ชุด 3 : ฟอร์มรับความคิดเห็น : boardf.htm </vt:lpstr>
      <vt:lpstr>ชุด 3 : ส่วนเชื่อมต่อฐานข้อมูล : connect.php </vt:lpstr>
      <vt:lpstr>ชุด 3 : สร้างฐานข้อมูล : crtdb.php </vt:lpstr>
      <vt:lpstr>ชุด 3 : เพิ่มความคิดเห็นใหม่ : boardi.php </vt:lpstr>
      <vt:lpstr>ชุด 3 : แสดงข้อมูล : boards.php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Managing the Information Technology Resource</dc:title>
  <dc:creator>Jerry N. Luftman</dc:creator>
  <cp:lastModifiedBy>desktop</cp:lastModifiedBy>
  <cp:revision>572</cp:revision>
  <dcterms:created xsi:type="dcterms:W3CDTF">1999-04-29T15:31:00Z</dcterms:created>
  <dcterms:modified xsi:type="dcterms:W3CDTF">2012-08-29T14:11:36Z</dcterms:modified>
</cp:coreProperties>
</file>