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929" r:id="rId2"/>
    <p:sldId id="1041" r:id="rId3"/>
    <p:sldId id="1033" r:id="rId4"/>
    <p:sldId id="1028" r:id="rId5"/>
    <p:sldId id="1029" r:id="rId6"/>
    <p:sldId id="1030" r:id="rId7"/>
    <p:sldId id="1034" r:id="rId8"/>
    <p:sldId id="1035" r:id="rId9"/>
    <p:sldId id="1031" r:id="rId10"/>
    <p:sldId id="1036" r:id="rId11"/>
    <p:sldId id="1037" r:id="rId12"/>
    <p:sldId id="1038" r:id="rId13"/>
    <p:sldId id="1039" r:id="rId14"/>
    <p:sldId id="1032" r:id="rId15"/>
    <p:sldId id="1040" r:id="rId16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0" autoAdjust="0"/>
    <p:restoredTop sz="89807" autoAdjust="0"/>
  </p:normalViewPr>
  <p:slideViewPr>
    <p:cSldViewPr>
      <p:cViewPr>
        <p:scale>
          <a:sx n="66" d="100"/>
          <a:sy n="66" d="100"/>
        </p:scale>
        <p:origin x="-72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http://onlamp.com/pub/a/php/2004/08/12/DebuggingPHP.html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Parse </a:t>
            </a:r>
            <a:r>
              <a:rPr lang="en-US" dirty="0" smtClean="0"/>
              <a:t>error</a:t>
            </a:r>
            <a:endParaRPr lang="en-US" dirty="0"/>
          </a:p>
          <a:p>
            <a:r>
              <a:rPr lang="en-US" dirty="0"/>
              <a:t>Fatal </a:t>
            </a:r>
            <a:r>
              <a:rPr lang="en-US" dirty="0" smtClean="0"/>
              <a:t>error</a:t>
            </a:r>
            <a:endParaRPr lang="en-US" dirty="0"/>
          </a:p>
          <a:p>
            <a:r>
              <a:rPr lang="en-US" dirty="0" smtClean="0"/>
              <a:t>Warning</a:t>
            </a:r>
          </a:p>
          <a:p>
            <a:r>
              <a:rPr lang="en-US" dirty="0" smtClean="0"/>
              <a:t>Notice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Updated </a:t>
            </a:r>
            <a:r>
              <a:rPr lang="en-US" dirty="0"/>
              <a:t>: August 23,2012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</a:t>
            </a:r>
            <a:r>
              <a:rPr lang="en-US" dirty="0" err="1" smtClean="0"/>
              <a:t>Config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/>
              <a:t>:\</a:t>
            </a:r>
            <a:r>
              <a:rPr lang="en-US" dirty="0" smtClean="0"/>
              <a:t>thaiabc\php\php.ini</a:t>
            </a:r>
            <a:endParaRPr lang="en-US" dirty="0"/>
          </a:p>
          <a:p>
            <a:r>
              <a:rPr lang="en-US" dirty="0" err="1" smtClean="0"/>
              <a:t>error_reporting</a:t>
            </a:r>
            <a:r>
              <a:rPr lang="en-US" dirty="0" smtClean="0"/>
              <a:t>  </a:t>
            </a:r>
            <a:r>
              <a:rPr lang="en-US" dirty="0"/>
              <a:t>=  </a:t>
            </a:r>
            <a:r>
              <a:rPr lang="en-US" dirty="0" smtClean="0"/>
              <a:t>E_ALL</a:t>
            </a:r>
          </a:p>
          <a:p>
            <a:r>
              <a:rPr lang="en-US" dirty="0" err="1" smtClean="0"/>
              <a:t>phpinfo</a:t>
            </a:r>
            <a:r>
              <a:rPr lang="en-US" dirty="0" smtClean="0"/>
              <a:t>();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&lt;?</a:t>
            </a:r>
            <a:endParaRPr lang="en-US" dirty="0">
              <a:solidFill>
                <a:srgbClr val="0033CC"/>
              </a:solidFill>
            </a:endParaRPr>
          </a:p>
          <a:p>
            <a:r>
              <a:rPr lang="en-US" dirty="0" smtClean="0">
                <a:solidFill>
                  <a:srgbClr val="0033CC"/>
                </a:solidFill>
              </a:rPr>
              <a:t>// </a:t>
            </a:r>
            <a:r>
              <a:rPr lang="en-US" dirty="0" err="1" smtClean="0">
                <a:solidFill>
                  <a:srgbClr val="0033CC"/>
                </a:solidFill>
              </a:rPr>
              <a:t>ini_set</a:t>
            </a:r>
            <a:r>
              <a:rPr lang="en-US" dirty="0">
                <a:solidFill>
                  <a:srgbClr val="0033CC"/>
                </a:solidFill>
              </a:rPr>
              <a:t>('</a:t>
            </a:r>
            <a:r>
              <a:rPr lang="en-US" dirty="0" err="1">
                <a:solidFill>
                  <a:srgbClr val="0033CC"/>
                </a:solidFill>
              </a:rPr>
              <a:t>display_errors</a:t>
            </a:r>
            <a:r>
              <a:rPr lang="en-US" dirty="0">
                <a:solidFill>
                  <a:srgbClr val="0033CC"/>
                </a:solidFill>
              </a:rPr>
              <a:t>', '0</a:t>
            </a:r>
            <a:r>
              <a:rPr lang="en-US" dirty="0" smtClean="0">
                <a:solidFill>
                  <a:srgbClr val="0033CC"/>
                </a:solidFill>
              </a:rPr>
              <a:t>');</a:t>
            </a:r>
            <a:endParaRPr lang="th-TH" dirty="0" smtClean="0">
              <a:solidFill>
                <a:srgbClr val="0033CC"/>
              </a:solidFill>
            </a:endParaRPr>
          </a:p>
          <a:p>
            <a:r>
              <a:rPr lang="en-US" dirty="0">
                <a:solidFill>
                  <a:srgbClr val="0033CC"/>
                </a:solidFill>
              </a:rPr>
              <a:t>// or</a:t>
            </a:r>
          </a:p>
          <a:p>
            <a:r>
              <a:rPr lang="en-US" dirty="0">
                <a:solidFill>
                  <a:srgbClr val="0033CC"/>
                </a:solidFill>
              </a:rPr>
              <a:t>// </a:t>
            </a:r>
            <a:r>
              <a:rPr lang="en-US" dirty="0" err="1">
                <a:solidFill>
                  <a:srgbClr val="0033CC"/>
                </a:solidFill>
              </a:rPr>
              <a:t>ini_set</a:t>
            </a:r>
            <a:r>
              <a:rPr lang="en-US" dirty="0">
                <a:solidFill>
                  <a:srgbClr val="0033CC"/>
                </a:solidFill>
              </a:rPr>
              <a:t>('</a:t>
            </a:r>
            <a:r>
              <a:rPr lang="en-US" dirty="0" err="1">
                <a:solidFill>
                  <a:srgbClr val="0033CC"/>
                </a:solidFill>
              </a:rPr>
              <a:t>error_reporting</a:t>
            </a:r>
            <a:r>
              <a:rPr lang="en-US" dirty="0">
                <a:solidFill>
                  <a:srgbClr val="0033CC"/>
                </a:solidFill>
              </a:rPr>
              <a:t>', E_ALL);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// or</a:t>
            </a:r>
            <a:endParaRPr lang="th-TH" dirty="0" smtClean="0">
              <a:solidFill>
                <a:srgbClr val="0033CC"/>
              </a:solidFill>
            </a:endParaRPr>
          </a:p>
          <a:p>
            <a:r>
              <a:rPr lang="en-US" dirty="0" smtClean="0">
                <a:solidFill>
                  <a:srgbClr val="0033CC"/>
                </a:solidFill>
              </a:rPr>
              <a:t>// </a:t>
            </a:r>
            <a:r>
              <a:rPr lang="en-US" dirty="0" err="1" smtClean="0">
                <a:solidFill>
                  <a:srgbClr val="0033CC"/>
                </a:solidFill>
              </a:rPr>
              <a:t>error_reporting</a:t>
            </a:r>
            <a:r>
              <a:rPr lang="en-US" dirty="0" smtClean="0">
                <a:solidFill>
                  <a:srgbClr val="0033CC"/>
                </a:solidFill>
              </a:rPr>
              <a:t>(0);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?&gt;</a:t>
            </a:r>
          </a:p>
          <a:p>
            <a:endParaRPr lang="en-US" dirty="0">
              <a:solidFill>
                <a:srgbClr val="0033CC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HTTP 500 Internal Server Error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Website cannot display the page</a:t>
            </a:r>
          </a:p>
        </p:txBody>
      </p:sp>
    </p:spTree>
    <p:extLst>
      <p:ext uri="{BB962C8B-B14F-4D97-AF65-F5344CB8AC3E}">
        <p14:creationId xmlns:p14="http://schemas.microsoft.com/office/powerpoint/2010/main" val="20856255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indent="-285750"/>
            <a:r>
              <a:rPr lang="en-US" sz="2400" dirty="0">
                <a:solidFill>
                  <a:srgbClr val="0033CC"/>
                </a:solidFill>
              </a:rPr>
              <a:t>Parse error: </a:t>
            </a:r>
            <a:r>
              <a:rPr lang="en-US" sz="1800" dirty="0"/>
              <a:t>A problem with the syntax of your program, such as </a:t>
            </a:r>
            <a:r>
              <a:rPr lang="en-US" sz="1800" dirty="0">
                <a:solidFill>
                  <a:srgbClr val="FF0000"/>
                </a:solidFill>
              </a:rPr>
              <a:t>leaving a semicolon off </a:t>
            </a:r>
            <a:r>
              <a:rPr lang="en-US" sz="1800" dirty="0"/>
              <a:t>of the end of a statement. The interpreter stops running your program when it encounters a parse error. </a:t>
            </a:r>
            <a:endParaRPr lang="th-TH" sz="1800" dirty="0" smtClean="0"/>
          </a:p>
          <a:p>
            <a:pPr indent="-285750"/>
            <a:endParaRPr lang="en-US" sz="1800" dirty="0"/>
          </a:p>
          <a:p>
            <a:pPr indent="-285750"/>
            <a:r>
              <a:rPr lang="en-US" sz="2400" dirty="0">
                <a:solidFill>
                  <a:srgbClr val="0033CC"/>
                </a:solidFill>
              </a:rPr>
              <a:t>Fatal error: </a:t>
            </a:r>
            <a:r>
              <a:rPr lang="en-US" sz="1800" dirty="0"/>
              <a:t>A severe problem with the content of your program, such as calling a function that </a:t>
            </a:r>
            <a:r>
              <a:rPr lang="en-US" sz="1800" dirty="0">
                <a:solidFill>
                  <a:srgbClr val="FF0000"/>
                </a:solidFill>
              </a:rPr>
              <a:t>hasn't been defined</a:t>
            </a:r>
            <a:r>
              <a:rPr lang="en-US" sz="1800" dirty="0"/>
              <a:t>. The interpreter stops running your program when it encounters a fatal error. </a:t>
            </a:r>
            <a:endParaRPr lang="th-TH" sz="1800" dirty="0" smtClean="0"/>
          </a:p>
          <a:p>
            <a:pPr indent="-285750"/>
            <a:endParaRPr lang="en-US" sz="1800" dirty="0"/>
          </a:p>
          <a:p>
            <a:pPr indent="-285750"/>
            <a:r>
              <a:rPr lang="en-US" sz="2400" dirty="0">
                <a:solidFill>
                  <a:srgbClr val="0033CC"/>
                </a:solidFill>
              </a:rPr>
              <a:t>Warning: </a:t>
            </a:r>
            <a:r>
              <a:rPr lang="en-US" sz="1800" dirty="0"/>
              <a:t>An advisory from the interpreter that something is </a:t>
            </a:r>
            <a:r>
              <a:rPr lang="en-US" sz="1800" dirty="0" smtClean="0"/>
              <a:t>fishy</a:t>
            </a:r>
            <a:r>
              <a:rPr lang="th-TH" sz="1800" dirty="0" smtClean="0"/>
              <a:t> </a:t>
            </a:r>
            <a:r>
              <a:rPr lang="en-US" sz="1800" dirty="0" smtClean="0"/>
              <a:t>(</a:t>
            </a:r>
            <a:r>
              <a:rPr lang="th-TH" sz="1800" dirty="0" smtClean="0"/>
              <a:t>เหม็นคาว</a:t>
            </a:r>
            <a:r>
              <a:rPr lang="en-US" sz="1800" dirty="0" smtClean="0"/>
              <a:t>) </a:t>
            </a:r>
            <a:r>
              <a:rPr lang="en-US" sz="1800" dirty="0"/>
              <a:t>in your program, but the interpreter </a:t>
            </a:r>
            <a:r>
              <a:rPr lang="en-US" sz="1800" dirty="0">
                <a:solidFill>
                  <a:srgbClr val="FF0000"/>
                </a:solidFill>
              </a:rPr>
              <a:t>can keep going</a:t>
            </a:r>
            <a:r>
              <a:rPr lang="en-US" sz="1800" dirty="0"/>
              <a:t>. Using the wrong number of arguments when you call a function causes a warning. </a:t>
            </a:r>
            <a:endParaRPr lang="th-TH" sz="1800" dirty="0" smtClean="0"/>
          </a:p>
          <a:p>
            <a:pPr indent="-285750"/>
            <a:endParaRPr lang="en-US" sz="1800" dirty="0"/>
          </a:p>
          <a:p>
            <a:pPr indent="-285750"/>
            <a:r>
              <a:rPr lang="en-US" sz="2400" dirty="0">
                <a:solidFill>
                  <a:srgbClr val="0033CC"/>
                </a:solidFill>
              </a:rPr>
              <a:t>Notice: </a:t>
            </a:r>
            <a:r>
              <a:rPr lang="en-US" sz="1800" dirty="0"/>
              <a:t>A tip from the PHP interpreter, playing the role of Miss Manners. For example, </a:t>
            </a:r>
            <a:r>
              <a:rPr lang="en-US" sz="1800" dirty="0">
                <a:solidFill>
                  <a:srgbClr val="FF0000"/>
                </a:solidFill>
              </a:rPr>
              <a:t>printing a variable without first initializing </a:t>
            </a:r>
            <a:r>
              <a:rPr lang="en-US" sz="1800" dirty="0"/>
              <a:t>it to some value generates a notice. </a:t>
            </a:r>
          </a:p>
          <a:p>
            <a:pPr indent="-285750"/>
            <a:endParaRPr lang="en-US" sz="1400" dirty="0"/>
          </a:p>
          <a:p>
            <a:pPr indent="-285750"/>
            <a:endParaRPr lang="en-US" sz="1400" b="1" dirty="0"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3524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echo a();</a:t>
            </a:r>
          </a:p>
          <a:p>
            <a:r>
              <a:rPr lang="en-US" dirty="0" smtClean="0"/>
              <a:t>?&gt;</a:t>
            </a:r>
          </a:p>
          <a:p>
            <a:endParaRPr lang="en-US" dirty="0" smtClean="0"/>
          </a:p>
          <a:p>
            <a:r>
              <a:rPr lang="en-US" dirty="0" smtClean="0"/>
              <a:t>Fatal </a:t>
            </a:r>
            <a:r>
              <a:rPr lang="en-US" dirty="0"/>
              <a:t>error: Call to undefined function a()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โปรแกรมทำงานต่อไป หากพบ </a:t>
            </a:r>
            <a:r>
              <a:rPr lang="en-US" dirty="0" smtClean="0"/>
              <a:t>Notice</a:t>
            </a:r>
            <a:r>
              <a:rPr lang="th-TH" dirty="0" smtClean="0"/>
              <a:t> จะไม่หยุดการทำงาน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echo $a;</a:t>
            </a:r>
          </a:p>
          <a:p>
            <a:r>
              <a:rPr lang="en-US" dirty="0"/>
              <a:t>?&gt;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Notice</a:t>
            </a:r>
            <a:r>
              <a:rPr lang="en-US" dirty="0"/>
              <a:t>: Undefined variable: a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91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&lt;?</a:t>
            </a:r>
          </a:p>
          <a:p>
            <a:r>
              <a:rPr lang="pl-PL" dirty="0"/>
              <a:t>$a = 1;</a:t>
            </a:r>
          </a:p>
          <a:p>
            <a:r>
              <a:rPr lang="pl-PL" dirty="0"/>
              <a:t>if ($a &gt; 1) {</a:t>
            </a:r>
          </a:p>
          <a:p>
            <a:r>
              <a:rPr lang="pl-PL" dirty="0"/>
              <a:t>echo "ok";</a:t>
            </a:r>
          </a:p>
          <a:p>
            <a:r>
              <a:rPr lang="pl-PL" dirty="0" smtClean="0"/>
              <a:t>?&gt;</a:t>
            </a:r>
            <a:endParaRPr lang="th-TH" dirty="0" smtClean="0"/>
          </a:p>
          <a:p>
            <a:endParaRPr lang="th-TH" dirty="0"/>
          </a:p>
          <a:p>
            <a:r>
              <a:rPr lang="en-US" dirty="0"/>
              <a:t>Parse error: syntax error, unexpected $end </a:t>
            </a:r>
            <a:endParaRPr lang="th-TH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6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9579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&lt;?</a:t>
            </a:r>
          </a:p>
          <a:p>
            <a:r>
              <a:rPr lang="pl-PL" dirty="0"/>
              <a:t>$a = 1;</a:t>
            </a:r>
          </a:p>
          <a:p>
            <a:r>
              <a:rPr lang="pl-PL" dirty="0"/>
              <a:t>if ($a &gt; </a:t>
            </a:r>
            <a:r>
              <a:rPr lang="pl-PL" dirty="0" smtClean="0"/>
              <a:t>1 </a:t>
            </a:r>
            <a:r>
              <a:rPr lang="pl-PL" dirty="0"/>
              <a:t>{</a:t>
            </a:r>
          </a:p>
          <a:p>
            <a:r>
              <a:rPr lang="pl-PL" dirty="0"/>
              <a:t>echo "ok</a:t>
            </a:r>
            <a:r>
              <a:rPr lang="pl-PL" dirty="0" smtClean="0"/>
              <a:t>";</a:t>
            </a:r>
            <a:endParaRPr lang="en-US" dirty="0" smtClean="0"/>
          </a:p>
          <a:p>
            <a:r>
              <a:rPr lang="en-US" dirty="0"/>
              <a:t>}</a:t>
            </a:r>
            <a:endParaRPr lang="pl-PL" dirty="0"/>
          </a:p>
          <a:p>
            <a:r>
              <a:rPr lang="pl-PL" dirty="0" smtClean="0"/>
              <a:t>?&gt;</a:t>
            </a:r>
            <a:endParaRPr lang="th-TH" dirty="0" smtClean="0"/>
          </a:p>
          <a:p>
            <a:endParaRPr lang="th-TH" dirty="0"/>
          </a:p>
          <a:p>
            <a:r>
              <a:rPr lang="en-US" dirty="0"/>
              <a:t>Parse error: syntax error, unexpected '{'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638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&lt;?</a:t>
            </a:r>
          </a:p>
          <a:p>
            <a:r>
              <a:rPr lang="pl-PL" dirty="0"/>
              <a:t>$a = "true";</a:t>
            </a:r>
          </a:p>
          <a:p>
            <a:r>
              <a:rPr lang="pl-PL" dirty="0"/>
              <a:t>if ($b) { </a:t>
            </a:r>
          </a:p>
          <a:p>
            <a:r>
              <a:rPr lang="pl-PL" dirty="0"/>
              <a:t>echo "ok";</a:t>
            </a:r>
          </a:p>
          <a:p>
            <a:r>
              <a:rPr lang="pl-PL" dirty="0"/>
              <a:t>}</a:t>
            </a:r>
          </a:p>
          <a:p>
            <a:r>
              <a:rPr lang="pl-PL" dirty="0" smtClean="0"/>
              <a:t>?&gt;</a:t>
            </a:r>
            <a:endParaRPr lang="en-US" dirty="0" smtClean="0"/>
          </a:p>
          <a:p>
            <a:endParaRPr lang="th-TH" dirty="0"/>
          </a:p>
          <a:p>
            <a:r>
              <a:rPr lang="en-US" dirty="0"/>
              <a:t>Notice: Undefined variable: b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07858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&lt;body&gt;</a:t>
            </a:r>
          </a:p>
          <a:p>
            <a:r>
              <a:rPr lang="en-US" dirty="0"/>
              <a:t>echo "hello";</a:t>
            </a:r>
          </a:p>
          <a:p>
            <a:r>
              <a:rPr lang="en-US" dirty="0" smtClean="0"/>
              <a:t>?&gt;</a:t>
            </a:r>
          </a:p>
          <a:p>
            <a:endParaRPr lang="en-US" dirty="0"/>
          </a:p>
          <a:p>
            <a:r>
              <a:rPr lang="en-US" dirty="0"/>
              <a:t>Parse error: syntax error, unexpected '&lt;'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43726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$a = "hello';</a:t>
            </a:r>
          </a:p>
          <a:p>
            <a:r>
              <a:rPr lang="en-US" dirty="0"/>
              <a:t>if ($b) echo "c";</a:t>
            </a:r>
          </a:p>
          <a:p>
            <a:r>
              <a:rPr lang="en-US" dirty="0"/>
              <a:t>?&gt;</a:t>
            </a:r>
          </a:p>
          <a:p>
            <a:endParaRPr lang="en-US" dirty="0" smtClean="0"/>
          </a:p>
          <a:p>
            <a:r>
              <a:rPr lang="en-US" dirty="0"/>
              <a:t>Parse error: syntax error, unexpected T_STRING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4456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$a = array(5,6,7);</a:t>
            </a:r>
          </a:p>
          <a:p>
            <a:r>
              <a:rPr lang="en-US" dirty="0"/>
              <a:t>echo $a[0];</a:t>
            </a:r>
          </a:p>
          <a:p>
            <a:r>
              <a:rPr lang="en-US" dirty="0"/>
              <a:t>echo $a[$a[0]];</a:t>
            </a:r>
          </a:p>
          <a:p>
            <a:r>
              <a:rPr lang="en-US" dirty="0" smtClean="0"/>
              <a:t>?&gt;</a:t>
            </a:r>
          </a:p>
          <a:p>
            <a:endParaRPr lang="en-US" dirty="0"/>
          </a:p>
          <a:p>
            <a:r>
              <a:rPr lang="en-US" dirty="0"/>
              <a:t>5</a:t>
            </a:r>
          </a:p>
          <a:p>
            <a:r>
              <a:rPr lang="en-US" dirty="0"/>
              <a:t>Notice: Undefined offset: 5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3709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$a = array(5,6,7);</a:t>
            </a:r>
          </a:p>
          <a:p>
            <a:r>
              <a:rPr lang="en-US" dirty="0" err="1"/>
              <a:t>foreach</a:t>
            </a:r>
            <a:r>
              <a:rPr lang="en-US" dirty="0"/>
              <a:t>($a as $b) { $c += $b; }</a:t>
            </a:r>
          </a:p>
          <a:p>
            <a:r>
              <a:rPr lang="en-US" dirty="0"/>
              <a:t>echo $c;</a:t>
            </a:r>
          </a:p>
          <a:p>
            <a:r>
              <a:rPr lang="en-US" dirty="0" smtClean="0"/>
              <a:t>?&gt;</a:t>
            </a:r>
          </a:p>
          <a:p>
            <a:endParaRPr lang="en-US" dirty="0"/>
          </a:p>
          <a:p>
            <a:r>
              <a:rPr lang="en-US" dirty="0"/>
              <a:t>Notice: Undefined variable: c in C:\thaiabc\apache2\htdocs\x.php on line 3</a:t>
            </a:r>
          </a:p>
          <a:p>
            <a:r>
              <a:rPr lang="en-US" dirty="0"/>
              <a:t>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5540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a(5);</a:t>
            </a:r>
          </a:p>
          <a:p>
            <a:r>
              <a:rPr lang="en-US" dirty="0"/>
              <a:t>function a($</a:t>
            </a:r>
            <a:r>
              <a:rPr lang="en-US" dirty="0" err="1"/>
              <a:t>b,$c</a:t>
            </a:r>
            <a:r>
              <a:rPr lang="en-US" dirty="0"/>
              <a:t>){ echo $b; }</a:t>
            </a:r>
          </a:p>
          <a:p>
            <a:r>
              <a:rPr lang="en-US" dirty="0" smtClean="0"/>
              <a:t>?&gt;</a:t>
            </a:r>
          </a:p>
          <a:p>
            <a:endParaRPr lang="en-US" dirty="0"/>
          </a:p>
          <a:p>
            <a:r>
              <a:rPr lang="en-US" dirty="0"/>
              <a:t>Warning: Missing argument 2 for a(), called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2 and defined in C:\thaiabc\apache2\htdocs\x.php on line 3</a:t>
            </a:r>
          </a:p>
          <a:p>
            <a:r>
              <a:rPr lang="en-US" dirty="0"/>
              <a:t>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0296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$a ="1"</a:t>
            </a:r>
          </a:p>
          <a:p>
            <a:r>
              <a:rPr lang="en-US" dirty="0"/>
              <a:t>$a = 1234; </a:t>
            </a:r>
            <a:r>
              <a:rPr lang="en-US" sz="1800" dirty="0"/>
              <a:t>// decimal number</a:t>
            </a:r>
            <a:endParaRPr lang="en-US" dirty="0"/>
          </a:p>
          <a:p>
            <a:r>
              <a:rPr lang="en-US" dirty="0"/>
              <a:t>$a = -123; </a:t>
            </a:r>
            <a:r>
              <a:rPr lang="en-US" sz="1800" dirty="0"/>
              <a:t>// a negative number</a:t>
            </a:r>
            <a:endParaRPr lang="en-US" dirty="0"/>
          </a:p>
          <a:p>
            <a:r>
              <a:rPr lang="en-US" dirty="0"/>
              <a:t>$a = 0123; </a:t>
            </a:r>
            <a:r>
              <a:rPr lang="en-US" sz="1800" dirty="0"/>
              <a:t>// octal number (equivalent to 83 decimal)</a:t>
            </a:r>
          </a:p>
          <a:p>
            <a:r>
              <a:rPr lang="en-US" dirty="0"/>
              <a:t>$a = 0x1A; </a:t>
            </a:r>
            <a:r>
              <a:rPr lang="en-US" sz="1800" dirty="0"/>
              <a:t>// hexadecimal number (equivalent to 26 decimal)</a:t>
            </a:r>
            <a:endParaRPr lang="en-US" dirty="0"/>
          </a:p>
          <a:p>
            <a:r>
              <a:rPr lang="en-US" dirty="0" smtClean="0"/>
              <a:t>?&gt;</a:t>
            </a:r>
          </a:p>
          <a:p>
            <a:endParaRPr lang="en-US" dirty="0" smtClean="0"/>
          </a:p>
          <a:p>
            <a:r>
              <a:rPr lang="en-US" dirty="0"/>
              <a:t>Parse error: syntax error, unexpected T_VARIABLE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C:\thaiabc\apache2\htdocs\x.php on line </a:t>
            </a:r>
            <a:r>
              <a:rPr lang="en-US" dirty="0" smtClean="0"/>
              <a:t>3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33CC"/>
                </a:solidFill>
              </a:rPr>
              <a:t>T_VARIABLE is a token </a:t>
            </a:r>
            <a:r>
              <a:rPr lang="en-US" dirty="0">
                <a:solidFill>
                  <a:srgbClr val="0033CC"/>
                </a:solidFill>
              </a:rPr>
              <a:t>in the interpreter's list.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54331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</a:t>
            </a:r>
            <a:r>
              <a:rPr lang="th-TH" dirty="0" smtClean="0"/>
              <a:t> </a:t>
            </a:r>
            <a:r>
              <a:rPr lang="en-US" dirty="0" smtClean="0"/>
              <a:t>&amp; </a:t>
            </a:r>
            <a:r>
              <a:rPr lang="en-US" dirty="0"/>
              <a:t>Fatal error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</a:t>
            </a:r>
          </a:p>
          <a:p>
            <a:r>
              <a:rPr lang="en-US" dirty="0"/>
              <a:t>include("");</a:t>
            </a:r>
          </a:p>
          <a:p>
            <a:r>
              <a:rPr lang="en-US" dirty="0"/>
              <a:t>require("");</a:t>
            </a:r>
          </a:p>
          <a:p>
            <a:r>
              <a:rPr lang="en-US" dirty="0" smtClean="0"/>
              <a:t>?&gt;</a:t>
            </a:r>
          </a:p>
          <a:p>
            <a:endParaRPr lang="en-US" dirty="0"/>
          </a:p>
          <a:p>
            <a:r>
              <a:rPr lang="en-US" dirty="0"/>
              <a:t>Warning: include() [</a:t>
            </a:r>
            <a:r>
              <a:rPr lang="en-US" dirty="0" err="1"/>
              <a:t>function.include</a:t>
            </a:r>
            <a:r>
              <a:rPr lang="en-US" dirty="0"/>
              <a:t>]: Failed opening '' for inclusion (</a:t>
            </a:r>
            <a:r>
              <a:rPr lang="en-US" dirty="0" err="1"/>
              <a:t>include_path</a:t>
            </a:r>
            <a:r>
              <a:rPr lang="en-US" dirty="0"/>
              <a:t>='.;C:\php5\pear') in C:\thaiabc\apache2\htdocs\x.php on line 2</a:t>
            </a:r>
          </a:p>
          <a:p>
            <a:endParaRPr lang="en-US" dirty="0"/>
          </a:p>
          <a:p>
            <a:r>
              <a:rPr lang="en-US" dirty="0"/>
              <a:t>Fatal error: require() [</a:t>
            </a:r>
            <a:r>
              <a:rPr lang="en-US" dirty="0" err="1"/>
              <a:t>function.require</a:t>
            </a:r>
            <a:r>
              <a:rPr lang="en-US" dirty="0"/>
              <a:t>]: Failed opening required '' (</a:t>
            </a:r>
            <a:r>
              <a:rPr lang="en-US" dirty="0" err="1"/>
              <a:t>include_path</a:t>
            </a:r>
            <a:r>
              <a:rPr lang="en-US" dirty="0"/>
              <a:t>='.;C:\php5\pear') in C:\thaiabc\apache2\htdocs\x.php on line 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268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9062</TotalTime>
  <Words>685</Words>
  <Application>Microsoft Office PowerPoint</Application>
  <PresentationFormat>On-screen Show (4:3)</PresentationFormat>
  <Paragraphs>156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Contemporary Portrait</vt:lpstr>
      <vt:lpstr>PHP</vt:lpstr>
      <vt:lpstr>PHP Config</vt:lpstr>
      <vt:lpstr>ERROR TYPE</vt:lpstr>
      <vt:lpstr>Fatal error </vt:lpstr>
      <vt:lpstr>Notice โปรแกรมทำงานต่อไป หากพบ Notice จะไม่หยุดการทำงาน </vt:lpstr>
      <vt:lpstr>Parse error </vt:lpstr>
      <vt:lpstr>Parse error </vt:lpstr>
      <vt:lpstr>Notice </vt:lpstr>
      <vt:lpstr>Parse error </vt:lpstr>
      <vt:lpstr>Parse error </vt:lpstr>
      <vt:lpstr>Notice </vt:lpstr>
      <vt:lpstr>Notice </vt:lpstr>
      <vt:lpstr>Warning </vt:lpstr>
      <vt:lpstr>Parse error </vt:lpstr>
      <vt:lpstr>Warning &amp; Fatal error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558</cp:revision>
  <dcterms:created xsi:type="dcterms:W3CDTF">1999-04-29T15:31:00Z</dcterms:created>
  <dcterms:modified xsi:type="dcterms:W3CDTF">2012-08-23T12:53:42Z</dcterms:modified>
</cp:coreProperties>
</file>