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929" r:id="rId2"/>
    <p:sldId id="1028" r:id="rId3"/>
    <p:sldId id="1029" r:id="rId4"/>
    <p:sldId id="1030" r:id="rId5"/>
    <p:sldId id="1032" r:id="rId6"/>
    <p:sldId id="1033" r:id="rId7"/>
    <p:sldId id="1031" r:id="rId8"/>
    <p:sldId id="1035" r:id="rId9"/>
    <p:sldId id="1036" r:id="rId10"/>
    <p:sldId id="1037" r:id="rId11"/>
    <p:sldId id="1034" r:id="rId12"/>
    <p:sldId id="1038" r:id="rId13"/>
    <p:sldId id="1039" r:id="rId14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07" autoAdjust="0"/>
  </p:normalViewPr>
  <p:slideViewPr>
    <p:cSldViewPr>
      <p:cViewPr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/>
              <a:t>://www.thaiall.com/source</a:t>
            </a:r>
            <a:r>
              <a:rPr lang="en-US" dirty="0" smtClean="0"/>
              <a:t>/</a:t>
            </a:r>
          </a:p>
          <a:p>
            <a:r>
              <a:rPr lang="en-US" dirty="0"/>
              <a:t>http://</a:t>
            </a:r>
            <a:r>
              <a:rPr lang="en-US" dirty="0" smtClean="0"/>
              <a:t>www.thaiall.com/perlphpasp/source.htm</a:t>
            </a:r>
          </a:p>
          <a:p>
            <a:r>
              <a:rPr lang="en-US" dirty="0"/>
              <a:t>Update 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Managefile.php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in my university</a:t>
            </a:r>
          </a:p>
          <a:p>
            <a:r>
              <a:rPr lang="en-US" dirty="0" smtClean="0"/>
              <a:t>http</a:t>
            </a:r>
            <a:r>
              <a:rPr lang="en-US" dirty="0"/>
              <a:t>://www.thaiall.com/perlphpasp/source.pl?key=9102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810577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Filemanager.php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http://www.thainame.net/home/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www.thaiall.com/perlphpasp/source.pl?key=9108</a:t>
            </a:r>
          </a:p>
          <a:p>
            <a:r>
              <a:rPr lang="en-US" dirty="0" smtClean="0"/>
              <a:t>Password : I love </a:t>
            </a:r>
            <a:r>
              <a:rPr lang="en-US" dirty="0" err="1" smtClean="0"/>
              <a:t>thailand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2438400"/>
            <a:ext cx="730567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2410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Supermodel.php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smtClean="0"/>
              <a:t>www.thaiall.com/actress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www.thaiall.com/perlphpasp/source.pl?key=9115</a:t>
            </a: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688657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73998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Webboard.php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http://www.thaiall.com/opinion</a:t>
            </a:r>
          </a:p>
          <a:p>
            <a:r>
              <a:rPr lang="en-US" dirty="0" smtClean="0"/>
              <a:t>http</a:t>
            </a:r>
            <a:r>
              <a:rPr lang="en-US" dirty="0"/>
              <a:t>://www.thaiall.com/perlphpasp/source.pl?key=9119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90" y="2057400"/>
            <a:ext cx="584393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67385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Openphotodir.php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http://www.thaiall.com/pptx</a:t>
            </a:r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www.thaiall.com/perlphpasp/source.pl?key=9130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67000"/>
            <a:ext cx="4876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2121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online quiz on MySQL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http://www.thaiall.com/quiz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www.thaiall.com/perlphpasp/source.pl?key=9113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18" y="2019300"/>
            <a:ext cx="5260032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77862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แบบทดสอบออนไลน์ (</a:t>
            </a:r>
            <a:r>
              <a:rPr lang="en-US" dirty="0"/>
              <a:t>Online Testing)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http://www.thaiall.com/quiz/test10.php?subj=internet1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6933407" cy="496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1895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Quiz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http://www.thaiall.com/php/dquiz.htm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0"/>
            <a:ext cx="446722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23709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ระบบรายงานผลการเรียน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http://www.thaiall.com/students/</a:t>
            </a:r>
          </a:p>
        </p:txBody>
      </p:sp>
      <p:pic>
        <p:nvPicPr>
          <p:cNvPr id="1026" name="Picture 2" descr="http://www.thaiall.com/students/teacher_for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1828800"/>
            <a:ext cx="654843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56917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MySQL in one file.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http://www.thaiall.com/perlphpasp/source.pl?key=9137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2667000" y="2895600"/>
            <a:ext cx="3124200" cy="297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92817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http://www.thaiall.com/moodle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6691614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95957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http://www.thaiall.com/blog</a:t>
            </a:r>
          </a:p>
          <a:p>
            <a:r>
              <a:rPr lang="en-US" dirty="0" smtClean="0"/>
              <a:t>http://www.wordpress.com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5343525" cy="463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4836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9040</TotalTime>
  <Words>115</Words>
  <Application>Microsoft Office PowerPoint</Application>
  <PresentationFormat>On-screen Show (4:3)</PresentationFormat>
  <Paragraphs>50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Contemporary Portrait</vt:lpstr>
      <vt:lpstr>PHP</vt:lpstr>
      <vt:lpstr>Managefile.php </vt:lpstr>
      <vt:lpstr>Filemanager.php </vt:lpstr>
      <vt:lpstr>Supermodel.php </vt:lpstr>
      <vt:lpstr>Webboard.php </vt:lpstr>
      <vt:lpstr>Openphotodir.php </vt:lpstr>
      <vt:lpstr>Mini online quiz on MySQL </vt:lpstr>
      <vt:lpstr>แบบทดสอบออนไลน์ (Online Testing) </vt:lpstr>
      <vt:lpstr>Online Quiz </vt:lpstr>
      <vt:lpstr>ระบบรายงานผลการเรียน</vt:lpstr>
      <vt:lpstr>Manage MySQL in one file. </vt:lpstr>
      <vt:lpstr>E-learning</vt:lpstr>
      <vt:lpstr>Blog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554</cp:revision>
  <dcterms:created xsi:type="dcterms:W3CDTF">1999-04-29T15:31:00Z</dcterms:created>
  <dcterms:modified xsi:type="dcterms:W3CDTF">2012-08-23T13:10:00Z</dcterms:modified>
</cp:coreProperties>
</file>