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9" r:id="rId1"/>
  </p:sldMasterIdLst>
  <p:notesMasterIdLst>
    <p:notesMasterId r:id="rId21"/>
  </p:notesMasterIdLst>
  <p:handoutMasterIdLst>
    <p:handoutMasterId r:id="rId22"/>
  </p:handoutMasterIdLst>
  <p:sldIdLst>
    <p:sldId id="929" r:id="rId2"/>
    <p:sldId id="1032" r:id="rId3"/>
    <p:sldId id="1033" r:id="rId4"/>
    <p:sldId id="1034" r:id="rId5"/>
    <p:sldId id="1035" r:id="rId6"/>
    <p:sldId id="1028" r:id="rId7"/>
    <p:sldId id="1044" r:id="rId8"/>
    <p:sldId id="1045" r:id="rId9"/>
    <p:sldId id="1046" r:id="rId10"/>
    <p:sldId id="1047" r:id="rId11"/>
    <p:sldId id="1040" r:id="rId12"/>
    <p:sldId id="1041" r:id="rId13"/>
    <p:sldId id="1042" r:id="rId14"/>
    <p:sldId id="1043" r:id="rId15"/>
    <p:sldId id="1036" r:id="rId16"/>
    <p:sldId id="1037" r:id="rId17"/>
    <p:sldId id="1038" r:id="rId18"/>
    <p:sldId id="1039" r:id="rId19"/>
    <p:sldId id="1029" r:id="rId20"/>
  </p:sldIdLst>
  <p:sldSz cx="9144000" cy="6858000" type="screen4x3"/>
  <p:notesSz cx="6765925" cy="98679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ngsana New" pitchFamily="18" charset="-34"/>
        <a:ea typeface="+mn-ea"/>
        <a:cs typeface="Angsana New" pitchFamily="18" charset="-34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ngsana New" pitchFamily="18" charset="-34"/>
        <a:ea typeface="+mn-ea"/>
        <a:cs typeface="Angsana New" pitchFamily="18" charset="-34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ngsana New" pitchFamily="18" charset="-34"/>
        <a:ea typeface="+mn-ea"/>
        <a:cs typeface="Angsana New" pitchFamily="18" charset="-34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ngsana New" pitchFamily="18" charset="-34"/>
        <a:ea typeface="+mn-ea"/>
        <a:cs typeface="Angsana New" pitchFamily="18" charset="-34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ngsana New" pitchFamily="18" charset="-34"/>
        <a:ea typeface="+mn-ea"/>
        <a:cs typeface="Angsana New" pitchFamily="18" charset="-34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Angsana New" pitchFamily="18" charset="-34"/>
        <a:ea typeface="+mn-ea"/>
        <a:cs typeface="Angsana New" pitchFamily="18" charset="-34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Angsana New" pitchFamily="18" charset="-34"/>
        <a:ea typeface="+mn-ea"/>
        <a:cs typeface="Angsana New" pitchFamily="18" charset="-34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Angsana New" pitchFamily="18" charset="-34"/>
        <a:ea typeface="+mn-ea"/>
        <a:cs typeface="Angsana New" pitchFamily="18" charset="-34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Angsana New" pitchFamily="18" charset="-34"/>
        <a:ea typeface="+mn-ea"/>
        <a:cs typeface="Angsana New" pitchFamily="18" charset="-34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showAnimation="0">
    <p:present/>
    <p:sldAll/>
    <p:penClr>
      <a:schemeClr val="tx1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0033CC"/>
    <a:srgbClr val="FF0000"/>
    <a:srgbClr val="99CCFF"/>
    <a:srgbClr val="3399FF"/>
    <a:srgbClr val="3366FF"/>
    <a:srgbClr val="99FF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717" autoAdjust="0"/>
    <p:restoredTop sz="89807" autoAdjust="0"/>
  </p:normalViewPr>
  <p:slideViewPr>
    <p:cSldViewPr>
      <p:cViewPr>
        <p:scale>
          <a:sx n="50" d="100"/>
          <a:sy n="50" d="100"/>
        </p:scale>
        <p:origin x="-1086" y="-45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42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32113" cy="493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94275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33813" y="0"/>
            <a:ext cx="2932112" cy="493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9427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374188"/>
            <a:ext cx="2932113" cy="493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9427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33813" y="9374188"/>
            <a:ext cx="2932112" cy="493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smtClean="0"/>
            </a:lvl1pPr>
          </a:lstStyle>
          <a:p>
            <a:pPr>
              <a:defRPr/>
            </a:pPr>
            <a:fld id="{EC38B0DE-0062-4B93-ADD2-CC2B3B5957D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598617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32113" cy="493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800" smtClean="0"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2150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33813" y="0"/>
            <a:ext cx="2932112" cy="493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800" smtClean="0"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4813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15988" y="739775"/>
            <a:ext cx="4933950" cy="3700463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2150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01700" y="4687888"/>
            <a:ext cx="4962525" cy="44402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th-TH" noProof="0" smtClean="0"/>
              <a:t>คลิกเพื่อแก้ไขลักษณะข้อความหลัก</a:t>
            </a:r>
          </a:p>
          <a:p>
            <a:pPr lvl="1"/>
            <a:r>
              <a:rPr lang="th-TH" noProof="0" smtClean="0"/>
              <a:t>ระดับสอง</a:t>
            </a:r>
          </a:p>
          <a:p>
            <a:pPr lvl="2"/>
            <a:r>
              <a:rPr lang="th-TH" noProof="0" smtClean="0"/>
              <a:t>ระดับสาม</a:t>
            </a:r>
          </a:p>
          <a:p>
            <a:pPr lvl="3"/>
            <a:r>
              <a:rPr lang="th-TH" noProof="0" smtClean="0"/>
              <a:t>ระดับสี่</a:t>
            </a:r>
          </a:p>
          <a:p>
            <a:pPr lvl="4"/>
            <a:r>
              <a:rPr lang="th-TH" noProof="0" smtClean="0"/>
              <a:t>ระดับห้า</a:t>
            </a:r>
          </a:p>
        </p:txBody>
      </p:sp>
      <p:sp>
        <p:nvSpPr>
          <p:cNvPr id="2151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374188"/>
            <a:ext cx="2932113" cy="493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800" smtClean="0"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2151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33813" y="9374188"/>
            <a:ext cx="2932112" cy="493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800" smtClean="0"/>
            </a:lvl1pPr>
          </a:lstStyle>
          <a:p>
            <a:pPr>
              <a:defRPr/>
            </a:pPr>
            <a:fld id="{EF0207CB-FB3B-4159-9C7E-B4B466B12E33}" type="slidenum">
              <a:rPr lang="en-US"/>
              <a:pPr>
                <a:defRPr/>
              </a:pPr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586857613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ngsana New" pitchFamily="18" charset="-34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ngsana New" pitchFamily="18" charset="-34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ngsana New" pitchFamily="18" charset="-34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ngsana New" pitchFamily="18" charset="-34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ngsana New" pitchFamily="18" charset="-34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Reference : http://www.thaiall.com/php/training49.htm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F0207CB-FB3B-4159-9C7E-B4B466B12E33}" type="slidenum">
              <a:rPr lang="en-US" smtClean="0"/>
              <a:pPr>
                <a:defRPr/>
              </a:pPr>
              <a:t>1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95181630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0" y="0"/>
            <a:ext cx="7721600" cy="1143000"/>
          </a:xfrm>
          <a:noFill/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lang="en-US" noProof="0" smtClean="0"/>
            </a:lvl1pPr>
          </a:lstStyle>
          <a:p>
            <a:pPr lvl="0"/>
            <a:r>
              <a:rPr lang="en-US" noProof="0" smtClean="0"/>
              <a:t>Click to edit Master title style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133600" y="3886200"/>
            <a:ext cx="6400800" cy="1771650"/>
          </a:xfrm>
        </p:spPr>
        <p:txBody>
          <a:bodyPr/>
          <a:lstStyle>
            <a:lvl1pPr marL="0" indent="0">
              <a:buFont typeface="Wingdings" pitchFamily="2" charset="2"/>
              <a:buNone/>
              <a:defRPr/>
            </a:lvl1pPr>
          </a:lstStyle>
          <a:p>
            <a:pPr lvl="0"/>
            <a:r>
              <a:rPr lang="en-US" noProof="0" smtClean="0"/>
              <a:t>Click to edit Master subtitle style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711200" y="6229350"/>
            <a:ext cx="1930400" cy="514350"/>
          </a:xfrm>
        </p:spPr>
        <p:txBody>
          <a:bodyPr/>
          <a:lstStyle>
            <a:lvl1pPr>
              <a:defRPr smtClean="0">
                <a:solidFill>
                  <a:srgbClr val="5E574E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49600" y="6229350"/>
            <a:ext cx="2844800" cy="514350"/>
          </a:xfrm>
        </p:spPr>
        <p:txBody>
          <a:bodyPr/>
          <a:lstStyle>
            <a:lvl1pPr>
              <a:defRPr smtClean="0">
                <a:solidFill>
                  <a:srgbClr val="5E574E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 bwMode="auto">
          <a:xfrm>
            <a:off x="6604000" y="6229350"/>
            <a:ext cx="1828800" cy="514350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spcBef>
                <a:spcPct val="50000"/>
              </a:spcBef>
              <a:defRPr sz="1400" smtClean="0">
                <a:solidFill>
                  <a:srgbClr val="5E574E"/>
                </a:solidFill>
              </a:defRPr>
            </a:lvl1pPr>
          </a:lstStyle>
          <a:p>
            <a:pPr>
              <a:defRPr/>
            </a:pPr>
            <a:fld id="{FC6BA021-BED3-4B15-95A2-326ADB9F9D0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1170992"/>
      </p:ext>
    </p:extLst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7772400" cy="1143000"/>
          </a:xfrm>
        </p:spPr>
        <p:txBody>
          <a:bodyPr anchor="t" anchorCtr="0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baseline="0">
                <a:cs typeface="Angsana New" pitchFamily="18" charset="-34"/>
              </a:defRPr>
            </a:lvl1pPr>
            <a:lvl2pPr>
              <a:defRPr baseline="0">
                <a:cs typeface="Angsana New" pitchFamily="18" charset="-34"/>
              </a:defRPr>
            </a:lvl2pPr>
            <a:lvl3pPr>
              <a:defRPr baseline="0">
                <a:cs typeface="Angsana New" pitchFamily="18" charset="-34"/>
              </a:defRPr>
            </a:lvl3pPr>
            <a:lvl4pPr>
              <a:defRPr baseline="0">
                <a:cs typeface="Angsana New" pitchFamily="18" charset="-34"/>
              </a:defRPr>
            </a:lvl4pPr>
            <a:lvl5pPr>
              <a:defRPr baseline="0">
                <a:cs typeface="Angsana New" pitchFamily="18" charset="-34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5168603"/>
      </p:ext>
    </p:extLst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7772400" cy="1143000"/>
          </a:xfrm>
        </p:spPr>
        <p:txBody>
          <a:bodyPr anchor="t" anchorCtr="0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143000"/>
            <a:ext cx="9144000" cy="5715000"/>
          </a:xfrm>
        </p:spPr>
        <p:txBody>
          <a:bodyPr/>
          <a:lstStyle>
            <a:lvl1pPr marL="0" indent="0">
              <a:buNone/>
              <a:defRPr sz="2000" b="1" baseline="0">
                <a:latin typeface="Courier New" pitchFamily="49" charset="0"/>
                <a:cs typeface="Courier New" pitchFamily="49" charset="0"/>
              </a:defRPr>
            </a:lvl1pPr>
            <a:lvl2pPr>
              <a:defRPr baseline="0">
                <a:cs typeface="Angsana New" pitchFamily="18" charset="-34"/>
              </a:defRPr>
            </a:lvl2pPr>
            <a:lvl3pPr>
              <a:defRPr baseline="0">
                <a:cs typeface="Angsana New" pitchFamily="18" charset="-34"/>
              </a:defRPr>
            </a:lvl3pPr>
            <a:lvl4pPr>
              <a:defRPr baseline="0">
                <a:cs typeface="Angsana New" pitchFamily="18" charset="-34"/>
              </a:defRPr>
            </a:lvl4pPr>
            <a:lvl5pPr>
              <a:defRPr baseline="0">
                <a:cs typeface="Angsana New" pitchFamily="18" charset="-34"/>
              </a:defRPr>
            </a:lvl5pPr>
          </a:lstStyle>
          <a:p>
            <a:pPr lvl="0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54147110"/>
      </p:ext>
    </p:extLst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8327758"/>
      </p:ext>
    </p:extLst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885950"/>
            <a:ext cx="4013200" cy="41719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2800" y="1885950"/>
            <a:ext cx="4013200" cy="41719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7089509"/>
      </p:ext>
    </p:extLst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1728667"/>
      </p:ext>
    </p:extLst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7772400" cy="1143000"/>
          </a:xfrm>
          <a:noFill/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lang="en-US"/>
            </a:lvl1pPr>
          </a:lstStyle>
          <a:p>
            <a:pPr lvl="0"/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2249852"/>
      </p:ext>
    </p:extLst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3620243"/>
      </p:ext>
    </p:extLst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275857"/>
      </p:ext>
    </p:extLst>
  </p:cSld>
  <p:clrMapOvr>
    <a:masterClrMapping/>
  </p:clrMapOvr>
  <p:transition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8813494"/>
      </p:ext>
    </p:extLst>
  </p:cSld>
  <p:clrMapOvr>
    <a:masterClrMapping/>
  </p:clrMapOvr>
  <p:transition spd="med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9861309"/>
      </p:ext>
    </p:extLst>
  </p:cSld>
  <p:clrMapOvr>
    <a:masterClrMapping/>
  </p:clrMapOvr>
  <p:transition spd="med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78600" y="228600"/>
            <a:ext cx="2057400" cy="58293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06400" y="228600"/>
            <a:ext cx="6019800" cy="58293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2701055"/>
      </p:ext>
    </p:extLst>
  </p:cSld>
  <p:clrMapOvr>
    <a:masterClrMapping/>
  </p:clrMapOvr>
  <p:transition spd="med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6400" y="228600"/>
            <a:ext cx="77724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885950"/>
            <a:ext cx="4013200" cy="417195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2800" y="1885950"/>
            <a:ext cx="4013200" cy="417195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1405225"/>
      </p:ext>
    </p:extLst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06400" y="2286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885950"/>
            <a:ext cx="8178800" cy="4171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</a:p>
        </p:txBody>
      </p:sp>
      <p:sp>
        <p:nvSpPr>
          <p:cNvPr id="2052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31800" y="6229350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spcBef>
                <a:spcPct val="50000"/>
              </a:spcBef>
              <a:defRPr sz="1400" smtClean="0">
                <a:solidFill>
                  <a:schemeClr val="bg2"/>
                </a:solidFill>
                <a:latin typeface="+mn-lt"/>
                <a:cs typeface="TH SarabunPSK" pitchFamily="34" charset="-34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053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29350"/>
            <a:ext cx="28956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spcBef>
                <a:spcPct val="50000"/>
              </a:spcBef>
              <a:defRPr sz="1400" smtClean="0">
                <a:solidFill>
                  <a:schemeClr val="bg2"/>
                </a:solidFill>
                <a:latin typeface="+mn-lt"/>
                <a:cs typeface="TH SarabunPSK" pitchFamily="34" charset="-34"/>
              </a:defRPr>
            </a:lvl1pPr>
          </a:lstStyle>
          <a:p>
            <a:pPr>
              <a:defRPr/>
            </a:pPr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75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ransition spd="med"/>
  <p:timing>
    <p:tnLst>
      <p:par>
        <p:cTn id="1" dur="indefinite" restart="never" nodeType="tmRoot"/>
      </p:par>
    </p:tnLst>
  </p:timing>
  <p:txStyles>
    <p:titleStyle>
      <a:lvl1pPr algn="l" rtl="0" eaLnBrk="0" fontAlgn="base" hangingPunct="0">
        <a:spcBef>
          <a:spcPct val="0"/>
        </a:spcBef>
        <a:spcAft>
          <a:spcPct val="0"/>
        </a:spcAft>
        <a:defRPr kumimoji="1" sz="3600" baseline="0">
          <a:solidFill>
            <a:schemeClr val="tx2"/>
          </a:solidFill>
          <a:latin typeface="+mn-lt"/>
          <a:ea typeface="+mj-ea"/>
          <a:cs typeface="Angsana New" pitchFamily="18" charset="-34"/>
        </a:defRPr>
      </a:lvl1pPr>
      <a:lvl2pPr algn="l" rtl="0" eaLnBrk="0" fontAlgn="base" hangingPunct="0">
        <a:spcBef>
          <a:spcPct val="0"/>
        </a:spcBef>
        <a:spcAft>
          <a:spcPct val="0"/>
        </a:spcAft>
        <a:defRPr kumimoji="1" sz="3600">
          <a:solidFill>
            <a:schemeClr val="tx2"/>
          </a:solidFill>
          <a:latin typeface="Angsana New" pitchFamily="18" charset="-34"/>
        </a:defRPr>
      </a:lvl2pPr>
      <a:lvl3pPr algn="l" rtl="0" eaLnBrk="0" fontAlgn="base" hangingPunct="0">
        <a:spcBef>
          <a:spcPct val="0"/>
        </a:spcBef>
        <a:spcAft>
          <a:spcPct val="0"/>
        </a:spcAft>
        <a:defRPr kumimoji="1" sz="3600">
          <a:solidFill>
            <a:schemeClr val="tx2"/>
          </a:solidFill>
          <a:latin typeface="Angsana New" pitchFamily="18" charset="-34"/>
        </a:defRPr>
      </a:lvl3pPr>
      <a:lvl4pPr algn="l" rtl="0" eaLnBrk="0" fontAlgn="base" hangingPunct="0">
        <a:spcBef>
          <a:spcPct val="0"/>
        </a:spcBef>
        <a:spcAft>
          <a:spcPct val="0"/>
        </a:spcAft>
        <a:defRPr kumimoji="1" sz="3600">
          <a:solidFill>
            <a:schemeClr val="tx2"/>
          </a:solidFill>
          <a:latin typeface="Angsana New" pitchFamily="18" charset="-34"/>
        </a:defRPr>
      </a:lvl4pPr>
      <a:lvl5pPr algn="l" rtl="0" eaLnBrk="0" fontAlgn="base" hangingPunct="0">
        <a:spcBef>
          <a:spcPct val="0"/>
        </a:spcBef>
        <a:spcAft>
          <a:spcPct val="0"/>
        </a:spcAft>
        <a:defRPr kumimoji="1" sz="3600">
          <a:solidFill>
            <a:schemeClr val="tx2"/>
          </a:solidFill>
          <a:latin typeface="Angsana New" pitchFamily="18" charset="-34"/>
        </a:defRPr>
      </a:lvl5pPr>
      <a:lvl6pPr marL="457200" algn="l" rtl="0" eaLnBrk="0" fontAlgn="base" hangingPunct="0">
        <a:spcBef>
          <a:spcPct val="0"/>
        </a:spcBef>
        <a:spcAft>
          <a:spcPct val="0"/>
        </a:spcAft>
        <a:defRPr kumimoji="1" sz="3600">
          <a:solidFill>
            <a:schemeClr val="tx2"/>
          </a:solidFill>
          <a:latin typeface="Angsana New" pitchFamily="18" charset="-34"/>
        </a:defRPr>
      </a:lvl6pPr>
      <a:lvl7pPr marL="914400" algn="l" rtl="0" eaLnBrk="0" fontAlgn="base" hangingPunct="0">
        <a:spcBef>
          <a:spcPct val="0"/>
        </a:spcBef>
        <a:spcAft>
          <a:spcPct val="0"/>
        </a:spcAft>
        <a:defRPr kumimoji="1" sz="3600">
          <a:solidFill>
            <a:schemeClr val="tx2"/>
          </a:solidFill>
          <a:latin typeface="Angsana New" pitchFamily="18" charset="-34"/>
        </a:defRPr>
      </a:lvl7pPr>
      <a:lvl8pPr marL="1371600" algn="l" rtl="0" eaLnBrk="0" fontAlgn="base" hangingPunct="0">
        <a:spcBef>
          <a:spcPct val="0"/>
        </a:spcBef>
        <a:spcAft>
          <a:spcPct val="0"/>
        </a:spcAft>
        <a:defRPr kumimoji="1" sz="3600">
          <a:solidFill>
            <a:schemeClr val="tx2"/>
          </a:solidFill>
          <a:latin typeface="Angsana New" pitchFamily="18" charset="-34"/>
        </a:defRPr>
      </a:lvl8pPr>
      <a:lvl9pPr marL="1828800" algn="l" rtl="0" eaLnBrk="0" fontAlgn="base" hangingPunct="0">
        <a:spcBef>
          <a:spcPct val="0"/>
        </a:spcBef>
        <a:spcAft>
          <a:spcPct val="0"/>
        </a:spcAft>
        <a:defRPr kumimoji="1" sz="3600">
          <a:solidFill>
            <a:schemeClr val="tx2"/>
          </a:solidFill>
          <a:latin typeface="Angsana New" pitchFamily="18" charset="-34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rgbClr val="0070C0"/>
        </a:buClr>
        <a:buFont typeface="Wingdings" pitchFamily="2" charset="2"/>
        <a:buChar char="§"/>
        <a:defRPr kumimoji="1" sz="2800">
          <a:solidFill>
            <a:schemeClr val="tx1"/>
          </a:solidFill>
          <a:latin typeface="+mn-lt"/>
          <a:ea typeface="+mn-ea"/>
          <a:cs typeface="TH SarabunPSK" pitchFamily="34" charset="-34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rgbClr val="0070C0"/>
        </a:buClr>
        <a:buFont typeface="Wingdings" pitchFamily="2" charset="2"/>
        <a:buChar char="§"/>
        <a:defRPr kumimoji="1" sz="2400">
          <a:solidFill>
            <a:schemeClr val="tx1"/>
          </a:solidFill>
          <a:latin typeface="+mn-lt"/>
          <a:cs typeface="TH SarabunPSK" pitchFamily="34" charset="-34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rgbClr val="0070C0"/>
        </a:buClr>
        <a:buFont typeface="Wingdings" pitchFamily="2" charset="2"/>
        <a:buChar char="§"/>
        <a:defRPr kumimoji="1" sz="2000">
          <a:solidFill>
            <a:schemeClr val="tx1"/>
          </a:solidFill>
          <a:latin typeface="+mn-lt"/>
          <a:cs typeface="TH SarabunPSK" pitchFamily="34" charset="-34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rgbClr val="0070C0"/>
        </a:buClr>
        <a:buFont typeface="Wingdings" pitchFamily="2" charset="2"/>
        <a:buChar char="§"/>
        <a:defRPr kumimoji="1">
          <a:solidFill>
            <a:schemeClr val="tx1"/>
          </a:solidFill>
          <a:latin typeface="+mn-lt"/>
          <a:cs typeface="TH SarabunPSK" pitchFamily="34" charset="-34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rgbClr val="0070C0"/>
        </a:buClr>
        <a:buFont typeface="Wingdings" pitchFamily="2" charset="2"/>
        <a:buChar char="§"/>
        <a:defRPr kumimoji="1">
          <a:solidFill>
            <a:schemeClr val="tx1"/>
          </a:solidFill>
          <a:latin typeface="+mn-lt"/>
          <a:cs typeface="TH SarabunPSK" pitchFamily="34" charset="-34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Font typeface="Wingdings" pitchFamily="2" charset="2"/>
        <a:buChar char="§"/>
        <a:defRPr kumimoji="1">
          <a:solidFill>
            <a:schemeClr val="tx1"/>
          </a:solidFill>
          <a:latin typeface="+mn-lt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Font typeface="Wingdings" pitchFamily="2" charset="2"/>
        <a:buChar char="§"/>
        <a:defRPr kumimoji="1">
          <a:solidFill>
            <a:schemeClr val="tx1"/>
          </a:solidFill>
          <a:latin typeface="+mn-lt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Font typeface="Wingdings" pitchFamily="2" charset="2"/>
        <a:buChar char="§"/>
        <a:defRPr kumimoji="1">
          <a:solidFill>
            <a:schemeClr val="tx1"/>
          </a:solidFill>
          <a:latin typeface="+mn-lt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Font typeface="Wingdings" pitchFamily="2" charset="2"/>
        <a:buChar char="§"/>
        <a:defRPr kumimoji="1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PHP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7host.com</a:t>
            </a:r>
          </a:p>
          <a:p>
            <a:r>
              <a:rPr lang="en-US" dirty="0" smtClean="0"/>
              <a:t>- Service PHP</a:t>
            </a:r>
          </a:p>
          <a:p>
            <a:r>
              <a:rPr lang="en-US" dirty="0" smtClean="0"/>
              <a:t>- </a:t>
            </a:r>
            <a:r>
              <a:rPr lang="en-US" dirty="0"/>
              <a:t>Clip thainame.net </a:t>
            </a:r>
            <a:r>
              <a:rPr lang="en-US" dirty="0" smtClean="0"/>
              <a:t>  </a:t>
            </a:r>
            <a:br>
              <a:rPr lang="en-US" dirty="0" smtClean="0"/>
            </a:br>
            <a:r>
              <a:rPr lang="en-US" dirty="0" smtClean="0"/>
              <a:t>  http</a:t>
            </a:r>
            <a:r>
              <a:rPr lang="en-US" dirty="0"/>
              <a:t>://www.youtube.com/watch?v=8fJIT468XOU</a:t>
            </a:r>
          </a:p>
          <a:p>
            <a:r>
              <a:rPr lang="en-US" dirty="0"/>
              <a:t>- Clip 7host.com</a:t>
            </a:r>
          </a:p>
          <a:p>
            <a:r>
              <a:rPr lang="en-US" dirty="0" smtClean="0"/>
              <a:t>  http</a:t>
            </a:r>
            <a:r>
              <a:rPr lang="en-US" dirty="0"/>
              <a:t>://</a:t>
            </a:r>
            <a:r>
              <a:rPr lang="en-US" dirty="0" smtClean="0"/>
              <a:t>www.youtube.com/watch?v=Kl_37RTmZRo</a:t>
            </a:r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smtClean="0"/>
          </a:p>
          <a:p>
            <a:r>
              <a:rPr lang="en-US" smtClean="0"/>
              <a:t>http</a:t>
            </a:r>
            <a:r>
              <a:rPr lang="en-US" dirty="0"/>
              <a:t>://</a:t>
            </a:r>
            <a:r>
              <a:rPr lang="en-US" dirty="0" smtClean="0"/>
              <a:t>www.thaiall.com/php5/7host</a:t>
            </a:r>
            <a:endParaRPr lang="en-US" dirty="0"/>
          </a:p>
          <a:p>
            <a:r>
              <a:rPr lang="en-US" dirty="0"/>
              <a:t>Update : August 23,2012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39528861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01 open 7host.com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.</a:t>
            </a:r>
            <a:endParaRPr lang="en-US" dirty="0"/>
          </a:p>
          <a:p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3200" y="1009650"/>
            <a:ext cx="7518400" cy="56388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</p:spTree>
    <p:extLst>
      <p:ext uri="{BB962C8B-B14F-4D97-AF65-F5344CB8AC3E}">
        <p14:creationId xmlns:p14="http://schemas.microsoft.com/office/powerpoint/2010/main" val="3977675944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02 click free hosting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1600" y="990600"/>
            <a:ext cx="7620000" cy="57150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</p:spTree>
    <p:extLst>
      <p:ext uri="{BB962C8B-B14F-4D97-AF65-F5344CB8AC3E}">
        <p14:creationId xmlns:p14="http://schemas.microsoft.com/office/powerpoint/2010/main" val="1585722502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03 click </a:t>
            </a:r>
            <a:r>
              <a:rPr lang="en-US" dirty="0" err="1" smtClean="0"/>
              <a:t>php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5400" y="914400"/>
            <a:ext cx="7721600" cy="57912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</p:spTree>
    <p:extLst>
      <p:ext uri="{BB962C8B-B14F-4D97-AF65-F5344CB8AC3E}">
        <p14:creationId xmlns:p14="http://schemas.microsoft.com/office/powerpoint/2010/main" val="2375496147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04 congratulation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1600" y="990600"/>
            <a:ext cx="7620000" cy="57150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</p:spTree>
    <p:extLst>
      <p:ext uri="{BB962C8B-B14F-4D97-AF65-F5344CB8AC3E}">
        <p14:creationId xmlns:p14="http://schemas.microsoft.com/office/powerpoint/2010/main" val="2907839533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05 in spam folder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.</a:t>
            </a:r>
            <a:endParaRPr lang="en-US" dirty="0"/>
          </a:p>
          <a:p>
            <a:endParaRPr lang="en-US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5400" y="914400"/>
            <a:ext cx="7696200" cy="577215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</p:spTree>
    <p:extLst>
      <p:ext uri="{BB962C8B-B14F-4D97-AF65-F5344CB8AC3E}">
        <p14:creationId xmlns:p14="http://schemas.microsoft.com/office/powerpoint/2010/main" val="22140135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06 got password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.</a:t>
            </a:r>
            <a:endParaRPr lang="en-US" dirty="0"/>
          </a:p>
          <a:p>
            <a:endParaRPr lang="en-US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70000" y="914400"/>
            <a:ext cx="7721600" cy="57912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</p:spTree>
    <p:extLst>
      <p:ext uri="{BB962C8B-B14F-4D97-AF65-F5344CB8AC3E}">
        <p14:creationId xmlns:p14="http://schemas.microsoft.com/office/powerpoint/2010/main" val="3977675944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07 my homepage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76350" y="914400"/>
            <a:ext cx="7715250" cy="578643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</p:spTree>
    <p:extLst>
      <p:ext uri="{BB962C8B-B14F-4D97-AF65-F5344CB8AC3E}">
        <p14:creationId xmlns:p14="http://schemas.microsoft.com/office/powerpoint/2010/main" val="1585722502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08 login page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1600" y="990600"/>
            <a:ext cx="7594600" cy="569595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</p:spTree>
    <p:extLst>
      <p:ext uri="{BB962C8B-B14F-4D97-AF65-F5344CB8AC3E}">
        <p14:creationId xmlns:p14="http://schemas.microsoft.com/office/powerpoint/2010/main" val="2375496147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09 login pass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9200" y="838200"/>
            <a:ext cx="7772400" cy="58293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</p:spTree>
    <p:extLst>
      <p:ext uri="{BB962C8B-B14F-4D97-AF65-F5344CB8AC3E}">
        <p14:creationId xmlns:p14="http://schemas.microsoft.com/office/powerpoint/2010/main" val="2907839533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10 </a:t>
            </a:r>
            <a:r>
              <a:rPr lang="en-US" dirty="0" err="1" smtClean="0"/>
              <a:t>index.php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.</a:t>
            </a:r>
            <a:endParaRPr lang="en-US" dirty="0"/>
          </a:p>
          <a:p>
            <a:endParaRPr lang="en-US" dirty="0"/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1600" y="990600"/>
            <a:ext cx="7562850" cy="567213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</p:spTree>
    <p:extLst>
      <p:ext uri="{BB962C8B-B14F-4D97-AF65-F5344CB8AC3E}">
        <p14:creationId xmlns:p14="http://schemas.microsoft.com/office/powerpoint/2010/main" val="3977675944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11 select file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1600" y="990600"/>
            <a:ext cx="7620000" cy="57150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</p:spTree>
    <p:extLst>
      <p:ext uri="{BB962C8B-B14F-4D97-AF65-F5344CB8AC3E}">
        <p14:creationId xmlns:p14="http://schemas.microsoft.com/office/powerpoint/2010/main" val="1585722502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12 create </a:t>
            </a:r>
            <a:r>
              <a:rPr lang="en-US" dirty="0" err="1" smtClean="0"/>
              <a:t>dir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5400" y="933450"/>
            <a:ext cx="7696200" cy="577215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</p:spTree>
    <p:extLst>
      <p:ext uri="{BB962C8B-B14F-4D97-AF65-F5344CB8AC3E}">
        <p14:creationId xmlns:p14="http://schemas.microsoft.com/office/powerpoint/2010/main" val="2375496147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13 have </a:t>
            </a:r>
            <a:r>
              <a:rPr lang="en-US" dirty="0" err="1" smtClean="0"/>
              <a:t>dir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1600" y="990600"/>
            <a:ext cx="7639050" cy="572928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</p:spTree>
    <p:extLst>
      <p:ext uri="{BB962C8B-B14F-4D97-AF65-F5344CB8AC3E}">
        <p14:creationId xmlns:p14="http://schemas.microsoft.com/office/powerpoint/2010/main" val="2907839533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14 </a:t>
            </a:r>
            <a:r>
              <a:rPr lang="en-US" dirty="0" err="1" smtClean="0"/>
              <a:t>cmd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.</a:t>
            </a:r>
            <a:endParaRPr lang="en-US" dirty="0"/>
          </a:p>
          <a:p>
            <a:endParaRPr lang="en-US" dirty="0"/>
          </a:p>
        </p:txBody>
      </p:sp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9200" y="838200"/>
            <a:ext cx="7747000" cy="581025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</p:spTree>
    <p:extLst>
      <p:ext uri="{BB962C8B-B14F-4D97-AF65-F5344CB8AC3E}">
        <p14:creationId xmlns:p14="http://schemas.microsoft.com/office/powerpoint/2010/main" val="3977675944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15 put file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9200" y="838200"/>
            <a:ext cx="7721600" cy="57912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</p:spTree>
    <p:extLst>
      <p:ext uri="{BB962C8B-B14F-4D97-AF65-F5344CB8AC3E}">
        <p14:creationId xmlns:p14="http://schemas.microsoft.com/office/powerpoint/2010/main" val="1585722502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16 have file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638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5400" y="914400"/>
            <a:ext cx="7696200" cy="577215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</p:spTree>
    <p:extLst>
      <p:ext uri="{BB962C8B-B14F-4D97-AF65-F5344CB8AC3E}">
        <p14:creationId xmlns:p14="http://schemas.microsoft.com/office/powerpoint/2010/main" val="2375496147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17 home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741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5400" y="914400"/>
            <a:ext cx="7696200" cy="577215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</p:spTree>
    <p:extLst>
      <p:ext uri="{BB962C8B-B14F-4D97-AF65-F5344CB8AC3E}">
        <p14:creationId xmlns:p14="http://schemas.microsoft.com/office/powerpoint/2010/main" val="2907839533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18 upgrade </a:t>
            </a:r>
            <a:r>
              <a:rPr lang="en-US" dirty="0" err="1" smtClean="0"/>
              <a:t>mysql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843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5400" y="914400"/>
            <a:ext cx="7696200" cy="577215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</p:spTree>
    <p:extLst>
      <p:ext uri="{BB962C8B-B14F-4D97-AF65-F5344CB8AC3E}">
        <p14:creationId xmlns:p14="http://schemas.microsoft.com/office/powerpoint/2010/main" val="2473819848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Contemporary Portrait">
  <a:themeElements>
    <a:clrScheme name="Contemporary Portrait 2">
      <a:dk1>
        <a:srgbClr val="000000"/>
      </a:dk1>
      <a:lt1>
        <a:srgbClr val="FFFFFF"/>
      </a:lt1>
      <a:dk2>
        <a:srgbClr val="000000"/>
      </a:dk2>
      <a:lt2>
        <a:srgbClr val="5E574E"/>
      </a:lt2>
      <a:accent1>
        <a:srgbClr val="FF6600"/>
      </a:accent1>
      <a:accent2>
        <a:srgbClr val="FFCC00"/>
      </a:accent2>
      <a:accent3>
        <a:srgbClr val="FFFFFF"/>
      </a:accent3>
      <a:accent4>
        <a:srgbClr val="000000"/>
      </a:accent4>
      <a:accent5>
        <a:srgbClr val="FFB8AA"/>
      </a:accent5>
      <a:accent6>
        <a:srgbClr val="E7B900"/>
      </a:accent6>
      <a:hlink>
        <a:srgbClr val="996633"/>
      </a:hlink>
      <a:folHlink>
        <a:srgbClr val="808000"/>
      </a:folHlink>
    </a:clrScheme>
    <a:fontScheme name="Contemporary Portrait">
      <a:majorFont>
        <a:latin typeface="Angsana New"/>
        <a:ea typeface=""/>
        <a:cs typeface=""/>
      </a:majorFont>
      <a:minorFont>
        <a:latin typeface="Angsana New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ngsana New" pitchFamily="18" charset="-34"/>
            <a:cs typeface="Angsana New" pitchFamily="18" charset="-34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ngsana New" pitchFamily="18" charset="-34"/>
            <a:cs typeface="Angsana New" pitchFamily="18" charset="-34"/>
          </a:defRPr>
        </a:defPPr>
      </a:lstStyle>
    </a:lnDef>
  </a:objectDefaults>
  <a:extraClrSchemeLst>
    <a:extraClrScheme>
      <a:clrScheme name="Contemporary Portrait 1">
        <a:dk1>
          <a:srgbClr val="5E574E"/>
        </a:dk1>
        <a:lt1>
          <a:srgbClr val="FFFFCC"/>
        </a:lt1>
        <a:dk2>
          <a:srgbClr val="000000"/>
        </a:dk2>
        <a:lt2>
          <a:srgbClr val="FFCC00"/>
        </a:lt2>
        <a:accent1>
          <a:srgbClr val="CC9900"/>
        </a:accent1>
        <a:accent2>
          <a:srgbClr val="FF6600"/>
        </a:accent2>
        <a:accent3>
          <a:srgbClr val="AAAAAA"/>
        </a:accent3>
        <a:accent4>
          <a:srgbClr val="DADAAE"/>
        </a:accent4>
        <a:accent5>
          <a:srgbClr val="E2CAAA"/>
        </a:accent5>
        <a:accent6>
          <a:srgbClr val="E75C00"/>
        </a:accent6>
        <a:hlink>
          <a:srgbClr val="FF0000"/>
        </a:hlink>
        <a:folHlink>
          <a:srgbClr val="FFFF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ontemporary Portrait 2">
        <a:dk1>
          <a:srgbClr val="000000"/>
        </a:dk1>
        <a:lt1>
          <a:srgbClr val="FFFFFF"/>
        </a:lt1>
        <a:dk2>
          <a:srgbClr val="000000"/>
        </a:dk2>
        <a:lt2>
          <a:srgbClr val="5E574E"/>
        </a:lt2>
        <a:accent1>
          <a:srgbClr val="FF6600"/>
        </a:accent1>
        <a:accent2>
          <a:srgbClr val="FFCC00"/>
        </a:accent2>
        <a:accent3>
          <a:srgbClr val="FFFFFF"/>
        </a:accent3>
        <a:accent4>
          <a:srgbClr val="000000"/>
        </a:accent4>
        <a:accent5>
          <a:srgbClr val="FFB8AA"/>
        </a:accent5>
        <a:accent6>
          <a:srgbClr val="E7B900"/>
        </a:accent6>
        <a:hlink>
          <a:srgbClr val="996633"/>
        </a:hlink>
        <a:folHlink>
          <a:srgbClr val="8080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ontemporary Portrait 3">
        <a:dk1>
          <a:srgbClr val="000000"/>
        </a:dk1>
        <a:lt1>
          <a:srgbClr val="FFFFFF"/>
        </a:lt1>
        <a:dk2>
          <a:srgbClr val="000000"/>
        </a:dk2>
        <a:lt2>
          <a:srgbClr val="393939"/>
        </a:lt2>
        <a:accent1>
          <a:srgbClr val="CBCBCB"/>
        </a:accent1>
        <a:accent2>
          <a:srgbClr val="868686"/>
        </a:accent2>
        <a:accent3>
          <a:srgbClr val="FFFFFF"/>
        </a:accent3>
        <a:accent4>
          <a:srgbClr val="000000"/>
        </a:accent4>
        <a:accent5>
          <a:srgbClr val="E2E2E2"/>
        </a:accent5>
        <a:accent6>
          <a:srgbClr val="797979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ontemporary Portrait 4">
        <a:dk1>
          <a:srgbClr val="000000"/>
        </a:dk1>
        <a:lt1>
          <a:srgbClr val="FFFFFF"/>
        </a:lt1>
        <a:dk2>
          <a:srgbClr val="800000"/>
        </a:dk2>
        <a:lt2>
          <a:srgbClr val="5E574E"/>
        </a:lt2>
        <a:accent1>
          <a:srgbClr val="FF6600"/>
        </a:accent1>
        <a:accent2>
          <a:srgbClr val="FFCC00"/>
        </a:accent2>
        <a:accent3>
          <a:srgbClr val="FFFFFF"/>
        </a:accent3>
        <a:accent4>
          <a:srgbClr val="000000"/>
        </a:accent4>
        <a:accent5>
          <a:srgbClr val="FFB8AA"/>
        </a:accent5>
        <a:accent6>
          <a:srgbClr val="E7B900"/>
        </a:accent6>
        <a:hlink>
          <a:srgbClr val="FF0000"/>
        </a:hlink>
        <a:folHlink>
          <a:srgbClr val="FFFFC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ontemporary Portrait 5">
        <a:dk1>
          <a:srgbClr val="000066"/>
        </a:dk1>
        <a:lt1>
          <a:srgbClr val="FFFFFF"/>
        </a:lt1>
        <a:dk2>
          <a:srgbClr val="0000FF"/>
        </a:dk2>
        <a:lt2>
          <a:srgbClr val="000000"/>
        </a:lt2>
        <a:accent1>
          <a:srgbClr val="0066FF"/>
        </a:accent1>
        <a:accent2>
          <a:srgbClr val="33CCCC"/>
        </a:accent2>
        <a:accent3>
          <a:srgbClr val="FFFFFF"/>
        </a:accent3>
        <a:accent4>
          <a:srgbClr val="000056"/>
        </a:accent4>
        <a:accent5>
          <a:srgbClr val="AAB8FF"/>
        </a:accent5>
        <a:accent6>
          <a:srgbClr val="2DB9B9"/>
        </a:accent6>
        <a:hlink>
          <a:srgbClr val="FF00FF"/>
        </a:hlink>
        <a:folHlink>
          <a:srgbClr val="9933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ontemporary Portrait 6">
        <a:dk1>
          <a:srgbClr val="000000"/>
        </a:dk1>
        <a:lt1>
          <a:srgbClr val="FFFFFF"/>
        </a:lt1>
        <a:dk2>
          <a:srgbClr val="000066"/>
        </a:dk2>
        <a:lt2>
          <a:srgbClr val="FFCC00"/>
        </a:lt2>
        <a:accent1>
          <a:srgbClr val="0066FF"/>
        </a:accent1>
        <a:accent2>
          <a:srgbClr val="33CCCC"/>
        </a:accent2>
        <a:accent3>
          <a:srgbClr val="AAAAB8"/>
        </a:accent3>
        <a:accent4>
          <a:srgbClr val="DADADA"/>
        </a:accent4>
        <a:accent5>
          <a:srgbClr val="AAB8FF"/>
        </a:accent5>
        <a:accent6>
          <a:srgbClr val="2DB9B9"/>
        </a:accent6>
        <a:hlink>
          <a:srgbClr val="FF00FF"/>
        </a:hlink>
        <a:folHlink>
          <a:srgbClr val="9933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ontemporary Portrait 7">
        <a:dk1>
          <a:srgbClr val="5E574E"/>
        </a:dk1>
        <a:lt1>
          <a:srgbClr val="FFFFCC"/>
        </a:lt1>
        <a:dk2>
          <a:srgbClr val="800000"/>
        </a:dk2>
        <a:lt2>
          <a:srgbClr val="FFCC00"/>
        </a:lt2>
        <a:accent1>
          <a:srgbClr val="CC9900"/>
        </a:accent1>
        <a:accent2>
          <a:srgbClr val="FF6600"/>
        </a:accent2>
        <a:accent3>
          <a:srgbClr val="C0AAAA"/>
        </a:accent3>
        <a:accent4>
          <a:srgbClr val="DADAAE"/>
        </a:accent4>
        <a:accent5>
          <a:srgbClr val="E2CAAA"/>
        </a:accent5>
        <a:accent6>
          <a:srgbClr val="E75C00"/>
        </a:accent6>
        <a:hlink>
          <a:srgbClr val="FF0000"/>
        </a:hlink>
        <a:folHlink>
          <a:srgbClr val="FFFFCC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C:\Program Files\Microsoft Office97\Templates\Presentation Designs\Contemporary Portrait.pot</Template>
  <TotalTime>9023</TotalTime>
  <Words>71</Words>
  <Application>Microsoft Office PowerPoint</Application>
  <PresentationFormat>On-screen Show (4:3)</PresentationFormat>
  <Paragraphs>40</Paragraphs>
  <Slides>19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0" baseType="lpstr">
      <vt:lpstr>Contemporary Portrait</vt:lpstr>
      <vt:lpstr>PHP</vt:lpstr>
      <vt:lpstr>01 open 7host.com </vt:lpstr>
      <vt:lpstr>02 click free hosting</vt:lpstr>
      <vt:lpstr>03 click php</vt:lpstr>
      <vt:lpstr>04 congratulation</vt:lpstr>
      <vt:lpstr>05 in spam folder </vt:lpstr>
      <vt:lpstr>06 got password </vt:lpstr>
      <vt:lpstr>07 my homepage</vt:lpstr>
      <vt:lpstr>08 login page</vt:lpstr>
      <vt:lpstr>09 login pass</vt:lpstr>
      <vt:lpstr>10 index.php </vt:lpstr>
      <vt:lpstr>11 select file</vt:lpstr>
      <vt:lpstr>12 create dir</vt:lpstr>
      <vt:lpstr>13 have dir</vt:lpstr>
      <vt:lpstr>14 cmd </vt:lpstr>
      <vt:lpstr>15 put file</vt:lpstr>
      <vt:lpstr>16 have file</vt:lpstr>
      <vt:lpstr>17 home</vt:lpstr>
      <vt:lpstr>18 upgrade mysql</vt:lpstr>
    </vt:vector>
  </TitlesOfParts>
  <Company>Home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Managing the Information Technology Resource</dc:title>
  <dc:creator>Jerry N. Luftman</dc:creator>
  <cp:lastModifiedBy>desktop</cp:lastModifiedBy>
  <cp:revision>552</cp:revision>
  <dcterms:created xsi:type="dcterms:W3CDTF">1999-04-29T15:31:00Z</dcterms:created>
  <dcterms:modified xsi:type="dcterms:W3CDTF">2012-08-23T13:10:19Z</dcterms:modified>
</cp:coreProperties>
</file>