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9"/>
  </p:notesMasterIdLst>
  <p:handoutMasterIdLst>
    <p:handoutMasterId r:id="rId50"/>
  </p:handoutMasterIdLst>
  <p:sldIdLst>
    <p:sldId id="929" r:id="rId2"/>
    <p:sldId id="982" r:id="rId3"/>
    <p:sldId id="983" r:id="rId4"/>
    <p:sldId id="984" r:id="rId5"/>
    <p:sldId id="985" r:id="rId6"/>
    <p:sldId id="986" r:id="rId7"/>
    <p:sldId id="987" r:id="rId8"/>
    <p:sldId id="988" r:id="rId9"/>
    <p:sldId id="989" r:id="rId10"/>
    <p:sldId id="990" r:id="rId11"/>
    <p:sldId id="991" r:id="rId12"/>
    <p:sldId id="992" r:id="rId13"/>
    <p:sldId id="993" r:id="rId14"/>
    <p:sldId id="994" r:id="rId15"/>
    <p:sldId id="995" r:id="rId16"/>
    <p:sldId id="996" r:id="rId17"/>
    <p:sldId id="997" r:id="rId18"/>
    <p:sldId id="998" r:id="rId19"/>
    <p:sldId id="999" r:id="rId20"/>
    <p:sldId id="1000" r:id="rId21"/>
    <p:sldId id="1001" r:id="rId22"/>
    <p:sldId id="1002" r:id="rId23"/>
    <p:sldId id="1003" r:id="rId24"/>
    <p:sldId id="1004" r:id="rId25"/>
    <p:sldId id="1005" r:id="rId26"/>
    <p:sldId id="1006" r:id="rId27"/>
    <p:sldId id="1007" r:id="rId28"/>
    <p:sldId id="1008" r:id="rId29"/>
    <p:sldId id="1009" r:id="rId30"/>
    <p:sldId id="1010" r:id="rId31"/>
    <p:sldId id="1011" r:id="rId32"/>
    <p:sldId id="1012" r:id="rId33"/>
    <p:sldId id="1013" r:id="rId34"/>
    <p:sldId id="1014" r:id="rId35"/>
    <p:sldId id="1015" r:id="rId36"/>
    <p:sldId id="1016" r:id="rId37"/>
    <p:sldId id="1017" r:id="rId38"/>
    <p:sldId id="1018" r:id="rId39"/>
    <p:sldId id="1019" r:id="rId40"/>
    <p:sldId id="1020" r:id="rId41"/>
    <p:sldId id="1021" r:id="rId42"/>
    <p:sldId id="1022" r:id="rId43"/>
    <p:sldId id="1023" r:id="rId44"/>
    <p:sldId id="1024" r:id="rId45"/>
    <p:sldId id="1025" r:id="rId46"/>
    <p:sldId id="1026" r:id="rId47"/>
    <p:sldId id="1027" r:id="rId48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7" autoAdjust="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</a:t>
            </a:r>
            <a:r>
              <a:rPr lang="en-US" dirty="0"/>
              <a:t>H</a:t>
            </a:r>
            <a:r>
              <a:rPr lang="en-US" dirty="0" smtClean="0"/>
              <a:t>ome Page</a:t>
            </a:r>
          </a:p>
          <a:p>
            <a:r>
              <a:rPr lang="en-US" dirty="0" smtClean="0"/>
              <a:t>PHP Lesson </a:t>
            </a:r>
            <a:r>
              <a:rPr lang="en-US" dirty="0" smtClean="0"/>
              <a:t>in </a:t>
            </a:r>
            <a:r>
              <a:rPr lang="en-US" dirty="0" smtClean="0"/>
              <a:t>2549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/>
              <a:t>://www.thaiall.com/php/training49.htm</a:t>
            </a:r>
          </a:p>
          <a:p>
            <a:r>
              <a:rPr lang="en-US" dirty="0" smtClean="0"/>
              <a:t>Update </a:t>
            </a:r>
            <a:r>
              <a:rPr lang="en-US" dirty="0"/>
              <a:t>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คำสั่ง </a:t>
            </a:r>
            <a:r>
              <a:rPr lang="en-US" dirty="0"/>
              <a:t>echo </a:t>
            </a:r>
            <a:r>
              <a:rPr lang="th-TH" dirty="0"/>
              <a:t>และ </a:t>
            </a:r>
            <a:r>
              <a:rPr lang="en-US" dirty="0"/>
              <a:t>print </a:t>
            </a:r>
            <a:r>
              <a:rPr lang="th-TH" dirty="0"/>
              <a:t>แบบธรรมดา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&lt;?</a:t>
            </a:r>
          </a:p>
          <a:p>
            <a:r>
              <a:rPr lang="es-ES" dirty="0"/>
              <a:t>echo "5";</a:t>
            </a:r>
          </a:p>
          <a:p>
            <a:r>
              <a:rPr lang="es-ES" dirty="0"/>
              <a:t>echo "5" , 5 , 5;</a:t>
            </a:r>
          </a:p>
          <a:p>
            <a:r>
              <a:rPr lang="es-ES" dirty="0" err="1"/>
              <a:t>print</a:t>
            </a:r>
            <a:r>
              <a:rPr lang="es-ES" dirty="0"/>
              <a:t> "5";</a:t>
            </a:r>
          </a:p>
          <a:p>
            <a:r>
              <a:rPr lang="es-ES" dirty="0"/>
              <a:t>?&gt;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05119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คำสั่ง </a:t>
            </a:r>
            <a:r>
              <a:rPr lang="en-US" dirty="0"/>
              <a:t>echo </a:t>
            </a:r>
            <a:r>
              <a:rPr lang="th-TH" dirty="0"/>
              <a:t>และ </a:t>
            </a:r>
            <a:r>
              <a:rPr lang="en-US" dirty="0"/>
              <a:t>print </a:t>
            </a:r>
            <a:r>
              <a:rPr lang="th-TH" dirty="0"/>
              <a:t>แบบคำนวณ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"5 + 5";</a:t>
            </a:r>
          </a:p>
          <a:p>
            <a:r>
              <a:rPr lang="en-US" dirty="0"/>
              <a:t>echo '5 + 5';</a:t>
            </a:r>
          </a:p>
          <a:p>
            <a:r>
              <a:rPr lang="en-US" dirty="0"/>
              <a:t>echo 5 + 5;</a:t>
            </a:r>
          </a:p>
          <a:p>
            <a:r>
              <a:rPr lang="en-US" dirty="0"/>
              <a:t>echo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"5 + 5";</a:t>
            </a:r>
          </a:p>
          <a:p>
            <a:r>
              <a:rPr lang="en-US" dirty="0"/>
              <a:t>print '5 + 5';</a:t>
            </a:r>
          </a:p>
          <a:p>
            <a:r>
              <a:rPr lang="en-US" dirty="0"/>
              <a:t>print 5 + 5;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67882899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คำสั่ง </a:t>
            </a:r>
            <a:r>
              <a:rPr lang="en-US" dirty="0"/>
              <a:t>echo </a:t>
            </a:r>
            <a:r>
              <a:rPr lang="th-TH" dirty="0"/>
              <a:t>และ </a:t>
            </a:r>
            <a:r>
              <a:rPr lang="en-US" dirty="0"/>
              <a:t>print </a:t>
            </a:r>
            <a:r>
              <a:rPr lang="th-TH" dirty="0"/>
              <a:t>แบบใช้ตัวแปร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5;</a:t>
            </a:r>
          </a:p>
          <a:p>
            <a:r>
              <a:rPr lang="en-US" dirty="0"/>
              <a:t>echo '$a + $a';</a:t>
            </a:r>
          </a:p>
          <a:p>
            <a:r>
              <a:rPr lang="en-US" dirty="0"/>
              <a:t>echo "$a + $a";</a:t>
            </a:r>
          </a:p>
          <a:p>
            <a:r>
              <a:rPr lang="en-US" dirty="0"/>
              <a:t>echo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'$a + $a';</a:t>
            </a:r>
          </a:p>
          <a:p>
            <a:r>
              <a:rPr lang="en-US" dirty="0"/>
              <a:t>print "$a + $a";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2334758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คำสั่ง </a:t>
            </a:r>
            <a:r>
              <a:rPr lang="en-US" dirty="0"/>
              <a:t>echo </a:t>
            </a:r>
            <a:r>
              <a:rPr lang="th-TH" dirty="0"/>
              <a:t>และ </a:t>
            </a:r>
            <a:r>
              <a:rPr lang="en-US" dirty="0"/>
              <a:t>print </a:t>
            </a:r>
            <a:r>
              <a:rPr lang="th-TH" dirty="0"/>
              <a:t>แบบใช้ตัวแปร และคำนวณ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5;</a:t>
            </a:r>
          </a:p>
          <a:p>
            <a:r>
              <a:rPr lang="en-US" dirty="0"/>
              <a:t>echo '$a' + ($a + $a);</a:t>
            </a:r>
          </a:p>
          <a:p>
            <a:r>
              <a:rPr lang="en-US" dirty="0"/>
              <a:t>echo "$a" + ($a + $a);</a:t>
            </a:r>
          </a:p>
          <a:p>
            <a:r>
              <a:rPr lang="en-US" dirty="0"/>
              <a:t>echo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'$a' + ($a + $a);</a:t>
            </a:r>
          </a:p>
          <a:p>
            <a:r>
              <a:rPr lang="en-US" dirty="0"/>
              <a:t>print "$a" + ($a + $a);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4106670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แสดงความแตกต่างของ . และ +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"1" + 2 . 4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"1" + 2 . 4 + 8 . 16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"1" . 2 + 4 . 8 + 16 +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"1" + 2 . 4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"1" + 2 . 4 + 8 . 16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print "1" . 2 + 4 . 8 + 16 +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60147573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เปรียบเทียบการจับคู่จากข้างหน้าไปข้างหลัง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5;</a:t>
            </a:r>
          </a:p>
          <a:p>
            <a:r>
              <a:rPr lang="en-US" dirty="0"/>
              <a:t>echo '$a' . "$a" + 5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('$a' . "$a") + 5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'$a' . ("$a" + 5)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5 + '$a' . "$a" . 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(5 + '$a') . "$a" . 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5 + ('$a' . "$a") . 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8399905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แสดงการใช้คำสั่ง </a:t>
            </a:r>
            <a:r>
              <a:rPr lang="en-US" dirty="0"/>
              <a:t>pre </a:t>
            </a:r>
            <a:r>
              <a:rPr lang="th-TH" dirty="0"/>
              <a:t>ร่วมกับ \</a:t>
            </a:r>
            <a:r>
              <a:rPr lang="en-US" dirty="0"/>
              <a:t>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5;</a:t>
            </a:r>
          </a:p>
          <a:p>
            <a:r>
              <a:rPr lang="en-US" dirty="0"/>
              <a:t>echo "&lt;pre&gt;";</a:t>
            </a:r>
          </a:p>
          <a:p>
            <a:r>
              <a:rPr lang="en-US" dirty="0"/>
              <a:t>echo $a . $a , $a , $a + $a . "\n";</a:t>
            </a:r>
          </a:p>
          <a:p>
            <a:r>
              <a:rPr lang="en-US" dirty="0"/>
              <a:t>echo '$a' . "$a" + $a . '$a' . "\n";</a:t>
            </a:r>
          </a:p>
          <a:p>
            <a:r>
              <a:rPr lang="en-US" dirty="0"/>
              <a:t>echo '$a'  , $a + "$a";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4106670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การใช้ </a:t>
            </a:r>
            <a:r>
              <a:rPr lang="en-US" dirty="0"/>
              <a:t>html </a:t>
            </a:r>
            <a:r>
              <a:rPr lang="th-TH" dirty="0"/>
              <a:t>ร่วมกับ </a:t>
            </a:r>
            <a:r>
              <a:rPr lang="en-US" dirty="0" err="1"/>
              <a:t>php</a:t>
            </a:r>
            <a:r>
              <a:rPr lang="en-US" dirty="0"/>
              <a:t> </a:t>
            </a:r>
            <a:r>
              <a:rPr lang="th-TH" dirty="0"/>
              <a:t>แบบธรรมดา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 </a:t>
            </a:r>
            <a:r>
              <a:rPr lang="en-US" dirty="0" err="1"/>
              <a:t>bgcolor</a:t>
            </a:r>
            <a:r>
              <a:rPr lang="en-US" dirty="0"/>
              <a:t>=#</a:t>
            </a:r>
            <a:r>
              <a:rPr lang="en-US" dirty="0" err="1"/>
              <a:t>ffffdd</a:t>
            </a:r>
            <a:r>
              <a:rPr lang="en-US" dirty="0"/>
              <a:t>&gt;</a:t>
            </a:r>
          </a:p>
          <a:p>
            <a:r>
              <a:rPr lang="en-US" dirty="0" err="1"/>
              <a:t>abc</a:t>
            </a:r>
            <a:endParaRPr lang="en-US" dirty="0"/>
          </a:p>
          <a:p>
            <a:r>
              <a:rPr lang="en-US" dirty="0"/>
              <a:t>&lt;?</a:t>
            </a:r>
          </a:p>
          <a:p>
            <a:r>
              <a:rPr lang="en-US" dirty="0"/>
              <a:t>echo "</a:t>
            </a:r>
            <a:r>
              <a:rPr lang="en-US" dirty="0" err="1"/>
              <a:t>def</a:t>
            </a:r>
            <a:r>
              <a:rPr lang="en-US" dirty="0"/>
              <a:t>";</a:t>
            </a:r>
          </a:p>
          <a:p>
            <a:r>
              <a:rPr lang="en-US" dirty="0"/>
              <a:t>?&gt;</a:t>
            </a:r>
          </a:p>
          <a:p>
            <a:r>
              <a:rPr lang="en-US" dirty="0" err="1"/>
              <a:t>ghi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757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การใช้ </a:t>
            </a:r>
            <a:r>
              <a:rPr lang="en-US" dirty="0"/>
              <a:t>html </a:t>
            </a:r>
            <a:r>
              <a:rPr lang="th-TH" dirty="0"/>
              <a:t>ร่วมกับ </a:t>
            </a:r>
            <a:r>
              <a:rPr lang="en-US" dirty="0" err="1"/>
              <a:t>php</a:t>
            </a:r>
            <a:r>
              <a:rPr lang="en-US" dirty="0"/>
              <a:t> </a:t>
            </a:r>
            <a:r>
              <a:rPr lang="th-TH" dirty="0"/>
              <a:t>แบบประกาศ แล้วเรียกใช้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 </a:t>
            </a:r>
            <a:r>
              <a:rPr lang="en-US" dirty="0" err="1"/>
              <a:t>bgcolor</a:t>
            </a:r>
            <a:r>
              <a:rPr lang="en-US" dirty="0"/>
              <a:t>=#</a:t>
            </a:r>
            <a:r>
              <a:rPr lang="en-US" dirty="0" err="1"/>
              <a:t>ffffdd</a:t>
            </a:r>
            <a:r>
              <a:rPr lang="en-US" dirty="0"/>
              <a:t>&gt;</a:t>
            </a:r>
          </a:p>
          <a:p>
            <a:r>
              <a:rPr lang="en-US" dirty="0"/>
              <a:t>&lt;? $a = "</a:t>
            </a:r>
            <a:r>
              <a:rPr lang="en-US" dirty="0" err="1"/>
              <a:t>def</a:t>
            </a:r>
            <a:r>
              <a:rPr lang="en-US" dirty="0"/>
              <a:t>"; ?&gt;</a:t>
            </a:r>
          </a:p>
          <a:p>
            <a:r>
              <a:rPr lang="en-US" dirty="0" err="1"/>
              <a:t>abc</a:t>
            </a:r>
            <a:endParaRPr lang="en-US" dirty="0"/>
          </a:p>
          <a:p>
            <a:r>
              <a:rPr lang="en-US" dirty="0"/>
              <a:t>&lt;?</a:t>
            </a:r>
          </a:p>
          <a:p>
            <a:r>
              <a:rPr lang="en-US" dirty="0"/>
              <a:t>echo $a;</a:t>
            </a:r>
          </a:p>
          <a:p>
            <a:r>
              <a:rPr lang="en-US" dirty="0"/>
              <a:t>?&gt;</a:t>
            </a:r>
          </a:p>
          <a:p>
            <a:r>
              <a:rPr lang="en-US" dirty="0" err="1"/>
              <a:t>ghi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9905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การใช้ </a:t>
            </a:r>
            <a:r>
              <a:rPr lang="en-US" dirty="0"/>
              <a:t>html </a:t>
            </a:r>
            <a:r>
              <a:rPr lang="th-TH" dirty="0"/>
              <a:t>ร่วมกับ </a:t>
            </a:r>
            <a:r>
              <a:rPr lang="en-US" dirty="0" err="1"/>
              <a:t>php</a:t>
            </a:r>
            <a:r>
              <a:rPr lang="en-US" dirty="0"/>
              <a:t> </a:t>
            </a:r>
            <a:r>
              <a:rPr lang="th-TH" dirty="0"/>
              <a:t>แบบแทรกค่า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 </a:t>
            </a:r>
            <a:r>
              <a:rPr lang="en-US" dirty="0" err="1"/>
              <a:t>bgcolor</a:t>
            </a:r>
            <a:r>
              <a:rPr lang="en-US" dirty="0"/>
              <a:t>=#</a:t>
            </a:r>
            <a:r>
              <a:rPr lang="en-US" dirty="0" err="1"/>
              <a:t>ffffdd</a:t>
            </a:r>
            <a:r>
              <a:rPr lang="en-US" dirty="0"/>
              <a:t>&gt;</a:t>
            </a:r>
          </a:p>
          <a:p>
            <a:r>
              <a:rPr lang="en-US" dirty="0"/>
              <a:t>&lt;? $a = "</a:t>
            </a:r>
            <a:r>
              <a:rPr lang="en-US" dirty="0" err="1"/>
              <a:t>jkl</a:t>
            </a:r>
            <a:r>
              <a:rPr lang="en-US" dirty="0"/>
              <a:t>" ?&gt;</a:t>
            </a:r>
          </a:p>
          <a:p>
            <a:r>
              <a:rPr lang="en-US" dirty="0" err="1"/>
              <a:t>abc</a:t>
            </a:r>
            <a:endParaRPr lang="en-US" dirty="0"/>
          </a:p>
          <a:p>
            <a:r>
              <a:rPr lang="en-US" dirty="0"/>
              <a:t>&lt;?="</a:t>
            </a:r>
            <a:r>
              <a:rPr lang="en-US" dirty="0" err="1"/>
              <a:t>def</a:t>
            </a:r>
            <a:r>
              <a:rPr lang="en-US" dirty="0"/>
              <a:t>"?&gt;</a:t>
            </a:r>
          </a:p>
          <a:p>
            <a:r>
              <a:rPr lang="en-US" dirty="0" err="1"/>
              <a:t>ghi</a:t>
            </a:r>
            <a:endParaRPr lang="en-US" dirty="0"/>
          </a:p>
          <a:p>
            <a:r>
              <a:rPr lang="en-US" dirty="0"/>
              <a:t>&lt;?=$a?&gt;</a:t>
            </a:r>
          </a:p>
        </p:txBody>
      </p:sp>
    </p:spTree>
    <p:extLst>
      <p:ext uri="{BB962C8B-B14F-4D97-AF65-F5344CB8AC3E}">
        <p14:creationId xmlns:p14="http://schemas.microsoft.com/office/powerpoint/2010/main" val="241066706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เครื่องหมายสำหรับกำหนดหมายเหตุ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# </a:t>
            </a:r>
            <a:r>
              <a:rPr lang="en-US" dirty="0"/>
              <a:t>wow</a:t>
            </a:r>
          </a:p>
          <a:p>
            <a:r>
              <a:rPr lang="en-US" dirty="0"/>
              <a:t>// wow</a:t>
            </a:r>
          </a:p>
          <a:p>
            <a:r>
              <a:rPr lang="en-US" dirty="0"/>
              <a:t>/*</a:t>
            </a:r>
          </a:p>
          <a:p>
            <a:r>
              <a:rPr lang="en-US" dirty="0"/>
              <a:t>wow</a:t>
            </a:r>
          </a:p>
          <a:p>
            <a:r>
              <a:rPr lang="en-US" dirty="0"/>
              <a:t>*/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60147573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ทดสอบเงื่อนไข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"pass";</a:t>
            </a:r>
          </a:p>
          <a:p>
            <a:r>
              <a:rPr lang="en-US" dirty="0"/>
              <a:t>if ($a == "pass") {</a:t>
            </a:r>
          </a:p>
          <a:p>
            <a:r>
              <a:rPr lang="en-US" dirty="0"/>
              <a:t>  echo "ok";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83999053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ทดสอบเงื่อนไข 3 แบบ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b = 10;</a:t>
            </a:r>
          </a:p>
          <a:p>
            <a:r>
              <a:rPr lang="en-US" dirty="0"/>
              <a:t>if ($b &gt; 2) {</a:t>
            </a:r>
          </a:p>
          <a:p>
            <a:r>
              <a:rPr lang="en-US" dirty="0"/>
              <a:t>  echo "ok 1&lt;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if ($b &lt; 100) { echo "ok 2&lt;</a:t>
            </a:r>
            <a:r>
              <a:rPr lang="en-US" dirty="0" err="1"/>
              <a:t>br</a:t>
            </a:r>
            <a:r>
              <a:rPr lang="en-US" dirty="0"/>
              <a:t>&gt;"; }</a:t>
            </a:r>
          </a:p>
          <a:p>
            <a:r>
              <a:rPr lang="en-US" dirty="0"/>
              <a:t>if ($b &lt;&gt; 5) echo "ok 3&lt;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642570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ทดสอบเงื่อนไข และใช้ </a:t>
            </a:r>
            <a:r>
              <a:rPr lang="en-US" dirty="0"/>
              <a:t>else </a:t>
            </a:r>
            <a:r>
              <a:rPr lang="th-TH" dirty="0"/>
              <a:t>แบบที่ 1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"neo";</a:t>
            </a:r>
          </a:p>
          <a:p>
            <a:r>
              <a:rPr lang="en-US" dirty="0"/>
              <a:t>if ($a == "neo") {</a:t>
            </a:r>
          </a:p>
          <a:p>
            <a:r>
              <a:rPr lang="en-US" dirty="0"/>
              <a:t>  echo "pass";</a:t>
            </a:r>
          </a:p>
          <a:p>
            <a:r>
              <a:rPr lang="en-US" dirty="0"/>
              <a:t>} else {</a:t>
            </a:r>
          </a:p>
          <a:p>
            <a:r>
              <a:rPr lang="en-US" dirty="0"/>
              <a:t>  echo "fail";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27836237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ทดสอบเงื่อนไข และใช้ </a:t>
            </a:r>
            <a:r>
              <a:rPr lang="en-US" dirty="0"/>
              <a:t>else </a:t>
            </a:r>
            <a:r>
              <a:rPr lang="th-TH" dirty="0"/>
              <a:t>แบบที่ 2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 = "wow";</a:t>
            </a:r>
          </a:p>
          <a:p>
            <a:r>
              <a:rPr lang="en-US" dirty="0"/>
              <a:t>if ($a == "neo")</a:t>
            </a:r>
          </a:p>
          <a:p>
            <a:r>
              <a:rPr lang="en-US" dirty="0"/>
              <a:t>  echo "pass";</a:t>
            </a:r>
          </a:p>
          <a:p>
            <a:r>
              <a:rPr lang="en-US" dirty="0"/>
              <a:t>else</a:t>
            </a:r>
          </a:p>
          <a:p>
            <a:r>
              <a:rPr lang="en-US" dirty="0"/>
              <a:t>  echo "fail";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07011393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ทดสอบหลายเงื่อนไข แบบไม่ใช้ </a:t>
            </a:r>
            <a:r>
              <a:rPr lang="en-US" dirty="0"/>
              <a:t>else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</a:t>
            </a:r>
            <a:r>
              <a:rPr lang="en-US" dirty="0" err="1"/>
              <a:t>th</a:t>
            </a:r>
            <a:r>
              <a:rPr lang="en-US" dirty="0"/>
              <a:t>";</a:t>
            </a:r>
          </a:p>
          <a:p>
            <a:r>
              <a:rPr lang="en-US" dirty="0"/>
              <a:t>if ($a == "us") echo "United State";</a:t>
            </a:r>
          </a:p>
          <a:p>
            <a:r>
              <a:rPr lang="en-US" dirty="0"/>
              <a:t>if ($a == "</a:t>
            </a:r>
            <a:r>
              <a:rPr lang="en-US" dirty="0" err="1"/>
              <a:t>th</a:t>
            </a:r>
            <a:r>
              <a:rPr lang="en-US" dirty="0"/>
              <a:t>") echo "Thailand";</a:t>
            </a:r>
          </a:p>
          <a:p>
            <a:r>
              <a:rPr lang="en-US" dirty="0"/>
              <a:t>if ($a == "</a:t>
            </a:r>
            <a:r>
              <a:rPr lang="en-US" dirty="0" err="1"/>
              <a:t>jp</a:t>
            </a:r>
            <a:r>
              <a:rPr lang="en-US" dirty="0"/>
              <a:t>") echo "Japan";</a:t>
            </a:r>
          </a:p>
          <a:p>
            <a:r>
              <a:rPr lang="en-US" dirty="0"/>
              <a:t>if ($a != "us" &amp;&amp; $a != "</a:t>
            </a:r>
            <a:r>
              <a:rPr lang="en-US" dirty="0" err="1"/>
              <a:t>th</a:t>
            </a:r>
            <a:r>
              <a:rPr lang="en-US" dirty="0"/>
              <a:t>"</a:t>
            </a:r>
          </a:p>
          <a:p>
            <a:r>
              <a:rPr lang="en-US" dirty="0"/>
              <a:t>  &amp;&amp; $a != "</a:t>
            </a:r>
            <a:r>
              <a:rPr lang="en-US" dirty="0" err="1"/>
              <a:t>jp</a:t>
            </a:r>
            <a:r>
              <a:rPr lang="en-US" dirty="0"/>
              <a:t>")</a:t>
            </a:r>
          </a:p>
          <a:p>
            <a:r>
              <a:rPr lang="en-US" dirty="0"/>
              <a:t>  echo "Korea";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52847874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ทดสอบหลายเงื่อนไข แบบใช้ </a:t>
            </a:r>
            <a:r>
              <a:rPr lang="en-US" dirty="0"/>
              <a:t>if </a:t>
            </a:r>
            <a:r>
              <a:rPr lang="th-TH" dirty="0"/>
              <a:t>หลัง </a:t>
            </a:r>
            <a:r>
              <a:rPr lang="en-US" dirty="0"/>
              <a:t>else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</a:t>
            </a:r>
            <a:r>
              <a:rPr lang="en-US" dirty="0" err="1"/>
              <a:t>th</a:t>
            </a:r>
            <a:r>
              <a:rPr lang="en-US" dirty="0"/>
              <a:t>";</a:t>
            </a:r>
          </a:p>
          <a:p>
            <a:r>
              <a:rPr lang="en-US" dirty="0"/>
              <a:t>if($a == "us"){echo "United State";}</a:t>
            </a:r>
          </a:p>
          <a:p>
            <a:r>
              <a:rPr lang="en-US" dirty="0"/>
              <a:t>else if ($a == "</a:t>
            </a:r>
            <a:r>
              <a:rPr lang="en-US" dirty="0" err="1"/>
              <a:t>th</a:t>
            </a:r>
            <a:r>
              <a:rPr lang="en-US" dirty="0"/>
              <a:t>") echo "Thailand";</a:t>
            </a:r>
          </a:p>
          <a:p>
            <a:r>
              <a:rPr lang="en-US" dirty="0"/>
              <a:t>  else if ($a == "</a:t>
            </a:r>
            <a:r>
              <a:rPr lang="en-US" dirty="0" err="1"/>
              <a:t>jp</a:t>
            </a:r>
            <a:r>
              <a:rPr lang="en-US" dirty="0"/>
              <a:t>") echo "Japan";</a:t>
            </a:r>
          </a:p>
          <a:p>
            <a:r>
              <a:rPr lang="en-US" dirty="0"/>
              <a:t>    else if ($a != "us" &amp;&amp; $a != "</a:t>
            </a:r>
            <a:r>
              <a:rPr lang="en-US" dirty="0" err="1"/>
              <a:t>th</a:t>
            </a:r>
            <a:r>
              <a:rPr lang="en-US" dirty="0"/>
              <a:t>"</a:t>
            </a:r>
          </a:p>
          <a:p>
            <a:r>
              <a:rPr lang="en-US" dirty="0"/>
              <a:t>         &amp;&amp; $a != "</a:t>
            </a:r>
            <a:r>
              <a:rPr lang="en-US" dirty="0" err="1"/>
              <a:t>jp</a:t>
            </a:r>
            <a:r>
              <a:rPr lang="en-US" dirty="0"/>
              <a:t>")</a:t>
            </a:r>
          </a:p>
          <a:p>
            <a:r>
              <a:rPr lang="en-US" dirty="0"/>
              <a:t>         echo "Korea";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5557259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ทดสอบหลายเงื่อนไข แบบใช้ </a:t>
            </a:r>
            <a:r>
              <a:rPr lang="en-US" dirty="0" err="1"/>
              <a:t>elseif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</a:t>
            </a:r>
            <a:r>
              <a:rPr lang="en-US" dirty="0" err="1"/>
              <a:t>th</a:t>
            </a:r>
            <a:r>
              <a:rPr lang="en-US" dirty="0"/>
              <a:t>";</a:t>
            </a:r>
          </a:p>
          <a:p>
            <a:r>
              <a:rPr lang="en-US" dirty="0"/>
              <a:t>if ($a == "us") {</a:t>
            </a:r>
          </a:p>
          <a:p>
            <a:r>
              <a:rPr lang="en-US" dirty="0"/>
              <a:t>  echo "United State";</a:t>
            </a:r>
          </a:p>
          <a:p>
            <a:r>
              <a:rPr lang="en-US" dirty="0"/>
              <a:t>} </a:t>
            </a:r>
            <a:r>
              <a:rPr lang="en-US" dirty="0" err="1"/>
              <a:t>elseif</a:t>
            </a:r>
            <a:r>
              <a:rPr lang="en-US" dirty="0"/>
              <a:t> ($a == "</a:t>
            </a:r>
            <a:r>
              <a:rPr lang="en-US" dirty="0" err="1"/>
              <a:t>th</a:t>
            </a:r>
            <a:r>
              <a:rPr lang="en-US" dirty="0"/>
              <a:t>") {</a:t>
            </a:r>
          </a:p>
          <a:p>
            <a:r>
              <a:rPr lang="en-US" dirty="0"/>
              <a:t>  echo "Thailand";</a:t>
            </a:r>
          </a:p>
          <a:p>
            <a:r>
              <a:rPr lang="en-US" dirty="0"/>
              <a:t>} </a:t>
            </a:r>
            <a:r>
              <a:rPr lang="en-US" dirty="0" err="1"/>
              <a:t>elseif</a:t>
            </a:r>
            <a:r>
              <a:rPr lang="en-US" dirty="0"/>
              <a:t> ($a == "</a:t>
            </a:r>
            <a:r>
              <a:rPr lang="en-US" dirty="0" err="1"/>
              <a:t>jp</a:t>
            </a:r>
            <a:r>
              <a:rPr lang="en-US" dirty="0"/>
              <a:t>") {</a:t>
            </a:r>
          </a:p>
          <a:p>
            <a:r>
              <a:rPr lang="en-US" dirty="0"/>
              <a:t>  echo "Japan";</a:t>
            </a:r>
          </a:p>
          <a:p>
            <a:r>
              <a:rPr lang="en-US" dirty="0"/>
              <a:t>} else { echo "Korea"; 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91417941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เลือกเงื่อนไขด้วย </a:t>
            </a:r>
            <a:r>
              <a:rPr lang="en-US" dirty="0"/>
              <a:t>switch </a:t>
            </a:r>
            <a:r>
              <a:rPr lang="th-TH" dirty="0"/>
              <a:t>และ </a:t>
            </a:r>
            <a:r>
              <a:rPr lang="en-US" dirty="0"/>
              <a:t>case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</a:t>
            </a:r>
            <a:r>
              <a:rPr lang="en-US" dirty="0" err="1"/>
              <a:t>th</a:t>
            </a:r>
            <a:r>
              <a:rPr lang="en-US" dirty="0"/>
              <a:t>";</a:t>
            </a:r>
          </a:p>
          <a:p>
            <a:r>
              <a:rPr lang="en-US" dirty="0"/>
              <a:t>switch($a) {</a:t>
            </a:r>
          </a:p>
          <a:p>
            <a:r>
              <a:rPr lang="en-US" dirty="0"/>
              <a:t>  case "us";</a:t>
            </a:r>
          </a:p>
          <a:p>
            <a:r>
              <a:rPr lang="en-US" dirty="0"/>
              <a:t>    echo "United State : ok";</a:t>
            </a:r>
          </a:p>
          <a:p>
            <a:r>
              <a:rPr lang="en-US" dirty="0"/>
              <a:t>    break;</a:t>
            </a:r>
          </a:p>
          <a:p>
            <a:r>
              <a:rPr lang="en-US" dirty="0"/>
              <a:t>  case "</a:t>
            </a:r>
            <a:r>
              <a:rPr lang="en-US" dirty="0" err="1"/>
              <a:t>th</a:t>
            </a:r>
            <a:r>
              <a:rPr lang="en-US" dirty="0"/>
              <a:t>";</a:t>
            </a:r>
          </a:p>
          <a:p>
            <a:r>
              <a:rPr lang="en-US" dirty="0"/>
              <a:t>    echo "Thailand : ok";</a:t>
            </a:r>
          </a:p>
          <a:p>
            <a:r>
              <a:rPr lang="en-US" dirty="0"/>
              <a:t>    break;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43908122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เลือกเงื่อนไขด้วย </a:t>
            </a:r>
            <a:r>
              <a:rPr lang="en-US" dirty="0"/>
              <a:t>switch </a:t>
            </a:r>
            <a:r>
              <a:rPr lang="th-TH" dirty="0"/>
              <a:t>และ </a:t>
            </a:r>
            <a:r>
              <a:rPr lang="en-US" dirty="0"/>
              <a:t>default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"cc";</a:t>
            </a:r>
          </a:p>
          <a:p>
            <a:r>
              <a:rPr lang="en-US" dirty="0"/>
              <a:t>switch($a) {</a:t>
            </a:r>
          </a:p>
          <a:p>
            <a:r>
              <a:rPr lang="en-US" dirty="0"/>
              <a:t>  case "</a:t>
            </a:r>
            <a:r>
              <a:rPr lang="en-US" dirty="0" err="1"/>
              <a:t>aa</a:t>
            </a:r>
            <a:r>
              <a:rPr lang="en-US" dirty="0"/>
              <a:t>";</a:t>
            </a:r>
          </a:p>
          <a:p>
            <a:r>
              <a:rPr lang="en-US" dirty="0"/>
              <a:t>    echo "</a:t>
            </a:r>
            <a:r>
              <a:rPr lang="en-US" dirty="0" err="1"/>
              <a:t>aa</a:t>
            </a:r>
            <a:r>
              <a:rPr lang="en-US" dirty="0"/>
              <a:t> : ok";</a:t>
            </a:r>
          </a:p>
          <a:p>
            <a:r>
              <a:rPr lang="en-US" dirty="0"/>
              <a:t>    break;</a:t>
            </a:r>
          </a:p>
          <a:p>
            <a:r>
              <a:rPr lang="en-US" dirty="0"/>
              <a:t>  case "bb";</a:t>
            </a:r>
          </a:p>
          <a:p>
            <a:r>
              <a:rPr lang="en-US" dirty="0"/>
              <a:t>    echo "bb : ok";</a:t>
            </a:r>
          </a:p>
          <a:p>
            <a:r>
              <a:rPr lang="en-US" dirty="0"/>
              <a:t>    break;</a:t>
            </a:r>
          </a:p>
          <a:p>
            <a:r>
              <a:rPr lang="en-US" dirty="0"/>
              <a:t>  default;</a:t>
            </a:r>
          </a:p>
          <a:p>
            <a:r>
              <a:rPr lang="en-US" dirty="0"/>
              <a:t>    echo "default : ok";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358252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ทำซ้ำด้วย </a:t>
            </a:r>
            <a:r>
              <a:rPr lang="en-US" dirty="0"/>
              <a:t>for </a:t>
            </a:r>
            <a:r>
              <a:rPr lang="th-TH" dirty="0"/>
              <a:t>พิมพ์ 1 ถึง 5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for($i=1;$i&lt;=5;$i++){</a:t>
            </a:r>
          </a:p>
          <a:p>
            <a:r>
              <a:rPr lang="en-US" dirty="0"/>
              <a:t>  echo $i;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17714693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ทำซ้ำด้วย </a:t>
            </a:r>
            <a:r>
              <a:rPr lang="en-US" dirty="0"/>
              <a:t>for </a:t>
            </a:r>
            <a:r>
              <a:rPr lang="th-TH" dirty="0"/>
              <a:t>พิมพ์ 1 ถึง 5 แบบแทรกใน </a:t>
            </a:r>
            <a:r>
              <a:rPr lang="en-US" dirty="0"/>
              <a:t>HTML file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body </a:t>
            </a:r>
            <a:r>
              <a:rPr lang="en-US" dirty="0" err="1"/>
              <a:t>bgcolor</a:t>
            </a:r>
            <a:r>
              <a:rPr lang="en-US" dirty="0"/>
              <a:t>=yellow&gt;</a:t>
            </a:r>
          </a:p>
          <a:p>
            <a:r>
              <a:rPr lang="en-US" dirty="0"/>
              <a:t>&lt;? for($i=1;$i&lt;=5;$i++){ ?&gt;</a:t>
            </a:r>
          </a:p>
          <a:p>
            <a:r>
              <a:rPr lang="en-US" dirty="0"/>
              <a:t>&lt;?=$i?&gt;</a:t>
            </a:r>
          </a:p>
          <a:p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&lt;?}?&gt;</a:t>
            </a:r>
          </a:p>
        </p:txBody>
      </p:sp>
    </p:spTree>
    <p:extLst>
      <p:ext uri="{BB962C8B-B14F-4D97-AF65-F5344CB8AC3E}">
        <p14:creationId xmlns:p14="http://schemas.microsoft.com/office/powerpoint/2010/main" val="265971875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ทำซ้ำด้วย </a:t>
            </a:r>
            <a:r>
              <a:rPr lang="en-US" dirty="0"/>
              <a:t>while </a:t>
            </a:r>
            <a:r>
              <a:rPr lang="th-TH" dirty="0"/>
              <a:t>พิมพ์ 1 ถึง 5 แบบกำหนดค่าเริ่มที่ 1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i = 1;</a:t>
            </a:r>
          </a:p>
          <a:p>
            <a:r>
              <a:rPr lang="en-US" dirty="0"/>
              <a:t>while($i &lt;= 5) {</a:t>
            </a:r>
          </a:p>
          <a:p>
            <a:r>
              <a:rPr lang="en-US" dirty="0"/>
              <a:t>  echo $i;</a:t>
            </a:r>
          </a:p>
          <a:p>
            <a:r>
              <a:rPr lang="en-US" dirty="0"/>
              <a:t>  $i++;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07944484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ทำซ้ำด้วย </a:t>
            </a:r>
            <a:r>
              <a:rPr lang="en-US" dirty="0"/>
              <a:t>while </a:t>
            </a:r>
            <a:r>
              <a:rPr lang="th-TH" dirty="0"/>
              <a:t>พิมพ์ 1 ถึง 5 แบบกำหนดค่าเริ่มที่ 0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i = 0;</a:t>
            </a:r>
          </a:p>
          <a:p>
            <a:r>
              <a:rPr lang="en-US" dirty="0"/>
              <a:t>while($i &lt; 5) {</a:t>
            </a:r>
          </a:p>
          <a:p>
            <a:r>
              <a:rPr lang="en-US" dirty="0"/>
              <a:t>  $i++;</a:t>
            </a:r>
          </a:p>
          <a:p>
            <a:r>
              <a:rPr lang="en-US" dirty="0"/>
              <a:t>  echo $i;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55791973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การอ่าน </a:t>
            </a:r>
            <a:r>
              <a:rPr lang="en-US" dirty="0"/>
              <a:t>array </a:t>
            </a:r>
            <a:r>
              <a:rPr lang="th-TH" dirty="0"/>
              <a:t>ด้วย </a:t>
            </a:r>
            <a:r>
              <a:rPr lang="en-US" dirty="0" err="1"/>
              <a:t>foreach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</a:t>
            </a:r>
            <a:r>
              <a:rPr lang="en-US" dirty="0" err="1"/>
              <a:t>ar</a:t>
            </a:r>
            <a:r>
              <a:rPr lang="en-US" dirty="0"/>
              <a:t> = array("200","900");</a:t>
            </a:r>
          </a:p>
          <a:p>
            <a:r>
              <a:rPr lang="en-US" dirty="0" err="1"/>
              <a:t>foreach</a:t>
            </a:r>
            <a:r>
              <a:rPr lang="en-US" dirty="0"/>
              <a:t> ($</a:t>
            </a:r>
            <a:r>
              <a:rPr lang="en-US" dirty="0" err="1"/>
              <a:t>ar</a:t>
            </a:r>
            <a:r>
              <a:rPr lang="en-US" dirty="0"/>
              <a:t> as $key =&gt; $value) {</a:t>
            </a:r>
          </a:p>
          <a:p>
            <a:r>
              <a:rPr lang="en-US" dirty="0"/>
              <a:t>  echo $</a:t>
            </a:r>
            <a:r>
              <a:rPr lang="en-US" dirty="0" err="1"/>
              <a:t>key,$value</a:t>
            </a:r>
            <a:r>
              <a:rPr lang="en-US" dirty="0"/>
              <a:t>,"&lt;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foreach</a:t>
            </a:r>
            <a:r>
              <a:rPr lang="en-US" dirty="0"/>
              <a:t> ($</a:t>
            </a:r>
            <a:r>
              <a:rPr lang="en-US" dirty="0" err="1"/>
              <a:t>ar</a:t>
            </a:r>
            <a:r>
              <a:rPr lang="en-US" dirty="0"/>
              <a:t> as $value) {</a:t>
            </a:r>
          </a:p>
          <a:p>
            <a:r>
              <a:rPr lang="en-US" dirty="0"/>
              <a:t>  echo $value,"&lt;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98262847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การอ่าน </a:t>
            </a:r>
            <a:r>
              <a:rPr lang="en-US" dirty="0"/>
              <a:t>hash array </a:t>
            </a:r>
            <a:r>
              <a:rPr lang="th-TH" dirty="0"/>
              <a:t>ด้วย </a:t>
            </a:r>
            <a:r>
              <a:rPr lang="en-US" dirty="0" err="1"/>
              <a:t>foreach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</a:t>
            </a:r>
            <a:r>
              <a:rPr lang="en-US" dirty="0" err="1"/>
              <a:t>ar</a:t>
            </a:r>
            <a:r>
              <a:rPr lang="en-US" dirty="0"/>
              <a:t>['tom'] = 200;</a:t>
            </a:r>
          </a:p>
          <a:p>
            <a:r>
              <a:rPr lang="en-US" dirty="0"/>
              <a:t>$</a:t>
            </a:r>
            <a:r>
              <a:rPr lang="en-US" dirty="0" err="1"/>
              <a:t>ar</a:t>
            </a:r>
            <a:r>
              <a:rPr lang="en-US" dirty="0"/>
              <a:t>['boy'] = 900;</a:t>
            </a:r>
          </a:p>
          <a:p>
            <a:r>
              <a:rPr lang="en-US" dirty="0" err="1"/>
              <a:t>foreach</a:t>
            </a:r>
            <a:r>
              <a:rPr lang="en-US" dirty="0"/>
              <a:t> ($</a:t>
            </a:r>
            <a:r>
              <a:rPr lang="en-US" dirty="0" err="1"/>
              <a:t>ar</a:t>
            </a:r>
            <a:r>
              <a:rPr lang="en-US" dirty="0"/>
              <a:t> as $key =&gt; $value) {</a:t>
            </a:r>
          </a:p>
          <a:p>
            <a:r>
              <a:rPr lang="en-US" dirty="0"/>
              <a:t>  echo $</a:t>
            </a:r>
            <a:r>
              <a:rPr lang="en-US" dirty="0" err="1"/>
              <a:t>key,$value</a:t>
            </a:r>
            <a:r>
              <a:rPr lang="en-US" dirty="0"/>
              <a:t>,"&lt;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86290581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พิมพ์ตัวเลขแยกสี แบบใช้ตัวแปร 2 ตัว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"&lt;font color=red&gt;";</a:t>
            </a:r>
          </a:p>
          <a:p>
            <a:r>
              <a:rPr lang="en-US" dirty="0"/>
              <a:t>$c=1;</a:t>
            </a:r>
          </a:p>
          <a:p>
            <a:r>
              <a:rPr lang="en-US" dirty="0"/>
              <a:t>for($i=1;$i&lt;=5;$i++) {</a:t>
            </a:r>
          </a:p>
          <a:p>
            <a:r>
              <a:rPr lang="en-US" dirty="0"/>
              <a:t> if ($c == 1) {</a:t>
            </a:r>
          </a:p>
          <a:p>
            <a:r>
              <a:rPr lang="en-US" dirty="0"/>
              <a:t>  $c = 0;</a:t>
            </a:r>
          </a:p>
          <a:p>
            <a:r>
              <a:rPr lang="en-US" dirty="0"/>
              <a:t>  echo "$i&lt;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 } else {</a:t>
            </a:r>
          </a:p>
          <a:p>
            <a:r>
              <a:rPr lang="en-US" dirty="0"/>
              <a:t>  $c = 1;</a:t>
            </a:r>
          </a:p>
          <a:p>
            <a:r>
              <a:rPr lang="en-US" dirty="0"/>
              <a:t>  echo "&lt;font color=blue&gt;$i&lt;/font&gt;&lt;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413251223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พิมพ์ตัวเลขแยกสี แบบใช้ตัวแปรเดียว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"&lt;font color=green&gt;";</a:t>
            </a:r>
          </a:p>
          <a:p>
            <a:r>
              <a:rPr lang="en-US" dirty="0"/>
              <a:t>for($i=1;$i&lt;=5;$i++) {</a:t>
            </a:r>
          </a:p>
          <a:p>
            <a:r>
              <a:rPr lang="en-US" dirty="0"/>
              <a:t> if ($i % 2 == 0) {</a:t>
            </a:r>
          </a:p>
          <a:p>
            <a:r>
              <a:rPr lang="en-US" dirty="0"/>
              <a:t>  echo "$i&lt;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 } else {</a:t>
            </a:r>
          </a:p>
          <a:p>
            <a:r>
              <a:rPr lang="en-US" dirty="0"/>
              <a:t>  echo "&lt;font color=blue&gt;$i&lt;/font&gt;&lt;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69371824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ฟอร์มส่งค่าแบบ </a:t>
            </a:r>
            <a:r>
              <a:rPr lang="en-US" dirty="0"/>
              <a:t>get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form action=zz402.php method=get&gt;</a:t>
            </a:r>
          </a:p>
          <a:p>
            <a:r>
              <a:rPr lang="en-US" dirty="0"/>
              <a:t>&lt;input name=a value=5&gt;&lt;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&lt;input name=b value=6&gt;&lt;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355152680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รับค่าจากฟอร์มมาประมวลผล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$_GET["a"];</a:t>
            </a:r>
          </a:p>
          <a:p>
            <a:r>
              <a:rPr lang="en-US" dirty="0"/>
              <a:t>echo $_GET["b"];</a:t>
            </a:r>
          </a:p>
          <a:p>
            <a:r>
              <a:rPr lang="en-US" dirty="0"/>
              <a:t>echo $_GET["a"] + $_GET["b"];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417467343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ฟอร์มส่งค่าแบบ </a:t>
            </a:r>
            <a:r>
              <a:rPr lang="en-US" dirty="0"/>
              <a:t>post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form action=zz404.php method=post&gt;</a:t>
            </a:r>
          </a:p>
          <a:p>
            <a:r>
              <a:rPr lang="en-US" dirty="0"/>
              <a:t>&lt;input name=c value=7&gt;&lt;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&lt;input name=d value=8&gt;&lt;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385676536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รับค่าจากฟอร์มมาประมวลผล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$_POST["c"];</a:t>
            </a:r>
          </a:p>
          <a:p>
            <a:r>
              <a:rPr lang="en-US" dirty="0"/>
              <a:t>echo $_POST["d"];</a:t>
            </a:r>
          </a:p>
          <a:p>
            <a:r>
              <a:rPr lang="en-US" dirty="0"/>
              <a:t>echo $_POST["c"] * $_POST["d"];</a:t>
            </a:r>
          </a:p>
          <a:p>
            <a:r>
              <a:rPr lang="en-US" dirty="0"/>
              <a:t>echo $_REQUEST["c"] , $_REQUEST["d"];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08102837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ฟอร์มส่งค่าแบบ </a:t>
            </a:r>
            <a:r>
              <a:rPr lang="en-US" dirty="0"/>
              <a:t>post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form action=zz405.htm method=post&gt;</a:t>
            </a:r>
          </a:p>
          <a:p>
            <a:r>
              <a:rPr lang="en-US" sz="1800" dirty="0"/>
              <a:t>&lt;input type=text name=a value="boy"&gt;&lt;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type=checkbox name=b checked&gt;&lt;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type=radio name=c value="A"&gt;&lt;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type=radio name=c value="B"&gt;&lt;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type=radio name=c value="</a:t>
            </a:r>
            <a:r>
              <a:rPr lang="en-US" sz="1800" dirty="0" smtClean="0"/>
              <a:t>C" checked</a:t>
            </a:r>
            <a:r>
              <a:rPr lang="en-US" sz="1800" dirty="0"/>
              <a:t>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&lt;select name=d size=4&gt;</a:t>
            </a:r>
          </a:p>
          <a:p>
            <a:r>
              <a:rPr lang="en-US" sz="1800" dirty="0"/>
              <a:t>&lt;option value=</a:t>
            </a:r>
            <a:r>
              <a:rPr lang="en-US" sz="1800" dirty="0" err="1"/>
              <a:t>th</a:t>
            </a:r>
            <a:r>
              <a:rPr lang="en-US" sz="1800" dirty="0"/>
              <a:t>&gt;Thailand</a:t>
            </a:r>
          </a:p>
          <a:p>
            <a:r>
              <a:rPr lang="en-US" sz="1800" dirty="0"/>
              <a:t>&lt;option value=us selected&gt;United State</a:t>
            </a:r>
          </a:p>
          <a:p>
            <a:r>
              <a:rPr lang="en-US" sz="1800" dirty="0"/>
              <a:t>&lt;option value=</a:t>
            </a:r>
            <a:r>
              <a:rPr lang="en-US" sz="1800" dirty="0" err="1"/>
              <a:t>jp</a:t>
            </a:r>
            <a:r>
              <a:rPr lang="en-US" sz="1800" dirty="0"/>
              <a:t>&gt;Japan</a:t>
            </a:r>
          </a:p>
          <a:p>
            <a:r>
              <a:rPr lang="en-US" sz="1800" dirty="0"/>
              <a:t>&lt;/select&gt;&lt;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</a:t>
            </a:r>
            <a:r>
              <a:rPr lang="en-US" sz="1800" dirty="0" err="1"/>
              <a:t>textarea</a:t>
            </a:r>
            <a:r>
              <a:rPr lang="en-US" sz="1800" dirty="0"/>
              <a:t> name=e rows=4 cols=20&gt;</a:t>
            </a:r>
          </a:p>
          <a:p>
            <a:r>
              <a:rPr lang="en-US" sz="1800" dirty="0"/>
              <a:t>hello</a:t>
            </a:r>
          </a:p>
          <a:p>
            <a:r>
              <a:rPr lang="en-US" sz="1800" dirty="0"/>
              <a:t>&lt;/</a:t>
            </a:r>
            <a:r>
              <a:rPr lang="en-US" sz="1800" dirty="0" err="1"/>
              <a:t>textarea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type=submit name=f value=click&gt;</a:t>
            </a:r>
          </a:p>
          <a:p>
            <a:r>
              <a:rPr lang="en-US" dirty="0"/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112848778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รับค่าจากฟอร์ม ที่ส่งมาในรูปแบบต่าง ๆ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$_POST["a"]."&lt;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$_POST["b"]."&lt;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$_POST["c"]."&lt;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$_POST["d"]."&lt;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$_POST["e"]."&lt;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$_POST["f"]."&lt;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079444845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รวมฟอร์มส่งค่า และรับมาประมวลผล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form action=zz407.php&gt;</a:t>
            </a:r>
          </a:p>
          <a:p>
            <a:r>
              <a:rPr lang="en-US" dirty="0"/>
              <a:t>&lt;input name=n value=3&gt;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</a:t>
            </a:r>
          </a:p>
          <a:p>
            <a:r>
              <a:rPr lang="en-US" dirty="0"/>
              <a:t>&lt;?</a:t>
            </a:r>
          </a:p>
          <a:p>
            <a:r>
              <a:rPr lang="en-US" dirty="0"/>
              <a:t>if (</a:t>
            </a:r>
            <a:r>
              <a:rPr lang="en-US" dirty="0" err="1"/>
              <a:t>isset</a:t>
            </a:r>
            <a:r>
              <a:rPr lang="en-US" dirty="0"/>
              <a:t>($_GET["n"])) {</a:t>
            </a:r>
          </a:p>
          <a:p>
            <a:r>
              <a:rPr lang="en-US" dirty="0"/>
              <a:t>  for ($i=1;$i&lt;=$_GET["n"];$i++){</a:t>
            </a:r>
          </a:p>
          <a:p>
            <a:r>
              <a:rPr lang="en-US" dirty="0"/>
              <a:t>    echo $i."&lt;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19730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ฟอร์มส่ง และรับที่ใช้ </a:t>
            </a:r>
            <a:r>
              <a:rPr lang="en-US" dirty="0"/>
              <a:t>while </a:t>
            </a:r>
            <a:r>
              <a:rPr lang="th-TH" dirty="0"/>
              <a:t>และ </a:t>
            </a:r>
            <a:r>
              <a:rPr lang="en-US" dirty="0"/>
              <a:t>request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form action=zz408.php method=post&gt;</a:t>
            </a:r>
          </a:p>
          <a:p>
            <a:r>
              <a:rPr lang="en-US" dirty="0"/>
              <a:t>&lt;input name=n1 value=15&gt;</a:t>
            </a:r>
          </a:p>
          <a:p>
            <a:r>
              <a:rPr lang="en-US" dirty="0"/>
              <a:t>&lt;input name=n2 value=18&gt;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&lt;/form&gt;&lt;pre&gt;</a:t>
            </a:r>
          </a:p>
          <a:p>
            <a:r>
              <a:rPr lang="en-US" dirty="0"/>
              <a:t>&lt;?</a:t>
            </a:r>
          </a:p>
          <a:p>
            <a:r>
              <a:rPr lang="en-US" dirty="0"/>
              <a:t>if (</a:t>
            </a:r>
            <a:r>
              <a:rPr lang="en-US" dirty="0" err="1"/>
              <a:t>isset</a:t>
            </a:r>
            <a:r>
              <a:rPr lang="en-US" dirty="0"/>
              <a:t>($_REQUEST["n1"])) {</a:t>
            </a:r>
          </a:p>
          <a:p>
            <a:r>
              <a:rPr lang="en-US" dirty="0"/>
              <a:t>  $n = $_REQUEST["n1"];</a:t>
            </a:r>
          </a:p>
          <a:p>
            <a:r>
              <a:rPr lang="en-US" dirty="0"/>
              <a:t>  while ($n &lt;= $_REQUEST["n2"]) {</a:t>
            </a:r>
          </a:p>
          <a:p>
            <a:r>
              <a:rPr lang="en-US" dirty="0"/>
              <a:t>    echo $n."\n";</a:t>
            </a:r>
          </a:p>
          <a:p>
            <a:r>
              <a:rPr lang="en-US" dirty="0"/>
              <a:t>    $n++;</a:t>
            </a:r>
          </a:p>
          <a:p>
            <a:r>
              <a:rPr lang="en-US" dirty="0"/>
              <a:t> 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98262847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แสดงค่า </a:t>
            </a:r>
            <a:r>
              <a:rPr lang="en-US" dirty="0"/>
              <a:t>Configuration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 err="1"/>
              <a:t>phpinfo</a:t>
            </a:r>
            <a:r>
              <a:rPr lang="en-US" dirty="0"/>
              <a:t>();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86290581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คำสั่งตัดคำด้วยคำสั่ง </a:t>
            </a:r>
            <a:r>
              <a:rPr lang="en-US" dirty="0" err="1"/>
              <a:t>substr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endParaRPr lang="en-US" dirty="0"/>
          </a:p>
          <a:p>
            <a:r>
              <a:rPr lang="en-US" dirty="0"/>
              <a:t>$a = "</a:t>
            </a:r>
            <a:r>
              <a:rPr lang="en-US" dirty="0" err="1"/>
              <a:t>abcde</a:t>
            </a:r>
            <a:r>
              <a:rPr lang="en-US" dirty="0"/>
              <a:t>";</a:t>
            </a:r>
          </a:p>
          <a:p>
            <a:r>
              <a:rPr lang="en-US" dirty="0"/>
              <a:t>echo </a:t>
            </a:r>
            <a:r>
              <a:rPr lang="en-US" dirty="0" err="1"/>
              <a:t>substr</a:t>
            </a:r>
            <a:r>
              <a:rPr lang="en-US" dirty="0"/>
              <a:t>($a,0,2) ,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substr</a:t>
            </a:r>
            <a:r>
              <a:rPr lang="en-US" dirty="0"/>
              <a:t>($a,2,2) ,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substr</a:t>
            </a:r>
            <a:r>
              <a:rPr lang="en-US" dirty="0"/>
              <a:t>($a,2) ,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substr</a:t>
            </a:r>
            <a:r>
              <a:rPr lang="en-US" dirty="0"/>
              <a:t>($a,-2) ,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strlen</a:t>
            </a:r>
            <a:r>
              <a:rPr lang="en-US" dirty="0"/>
              <a:t>("</a:t>
            </a:r>
            <a:r>
              <a:rPr lang="en-US" dirty="0" err="1"/>
              <a:t>abc</a:t>
            </a:r>
            <a:r>
              <a:rPr lang="en-US" dirty="0"/>
              <a:t>") ,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4132512233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ฟังก์ชันเกี่ยวกับเวลา และการสุ่ม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 err="1"/>
              <a:t>srand</a:t>
            </a:r>
            <a:r>
              <a:rPr lang="en-US" dirty="0"/>
              <a:t>(</a:t>
            </a:r>
            <a:r>
              <a:rPr lang="en-US" dirty="0" err="1"/>
              <a:t>microtime</a:t>
            </a:r>
            <a:r>
              <a:rPr lang="en-US" dirty="0"/>
              <a:t>()*1000000);</a:t>
            </a:r>
          </a:p>
          <a:p>
            <a:r>
              <a:rPr lang="en-US" dirty="0"/>
              <a:t>echo rand(1,10)."&lt;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microtime</a:t>
            </a:r>
            <a:r>
              <a:rPr lang="en-US" dirty="0"/>
              <a:t>()."&lt;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</a:t>
            </a:r>
            <a:r>
              <a:rPr lang="en-US" dirty="0" err="1"/>
              <a:t>microtime</a:t>
            </a:r>
            <a:r>
              <a:rPr lang="en-US" dirty="0"/>
              <a:t>() + </a:t>
            </a:r>
            <a:r>
              <a:rPr lang="en-US" dirty="0" err="1"/>
              <a:t>microtime</a:t>
            </a:r>
            <a:r>
              <a:rPr lang="en-US" dirty="0"/>
              <a:t>()."&lt;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time()."&lt;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date("d/m/Y H:i:s")."&lt;br&gt;";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69371824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ฟังก์ชัน </a:t>
            </a:r>
            <a:r>
              <a:rPr lang="en-US" dirty="0"/>
              <a:t>require </a:t>
            </a:r>
            <a:r>
              <a:rPr lang="th-TH" dirty="0"/>
              <a:t>และ </a:t>
            </a:r>
            <a:r>
              <a:rPr lang="en-US" dirty="0"/>
              <a:t>include </a:t>
            </a:r>
            <a:r>
              <a:rPr lang="th-TH" dirty="0"/>
              <a:t>แบบ </a:t>
            </a:r>
            <a:r>
              <a:rPr lang="en-US" dirty="0"/>
              <a:t>html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body&gt;</a:t>
            </a:r>
          </a:p>
          <a:p>
            <a:r>
              <a:rPr lang="en-US" dirty="0"/>
              <a:t>&lt;? require("zz502.php"); ?&gt;</a:t>
            </a:r>
          </a:p>
          <a:p>
            <a:r>
              <a:rPr lang="en-US" dirty="0"/>
              <a:t>&lt;</a:t>
            </a:r>
            <a:r>
              <a:rPr lang="en-US" dirty="0" err="1"/>
              <a:t>hr</a:t>
            </a:r>
            <a:r>
              <a:rPr lang="en-US" dirty="0"/>
              <a:t>&gt;</a:t>
            </a:r>
          </a:p>
          <a:p>
            <a:r>
              <a:rPr lang="en-US" dirty="0"/>
              <a:t>&lt;? include("zz503.php"); ?&gt;</a:t>
            </a:r>
          </a:p>
        </p:txBody>
      </p:sp>
    </p:spTree>
    <p:extLst>
      <p:ext uri="{BB962C8B-B14F-4D97-AF65-F5344CB8AC3E}">
        <p14:creationId xmlns:p14="http://schemas.microsoft.com/office/powerpoint/2010/main" val="3551526801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ฟังก์ชัน </a:t>
            </a:r>
            <a:r>
              <a:rPr lang="en-US" dirty="0"/>
              <a:t>require </a:t>
            </a:r>
            <a:r>
              <a:rPr lang="th-TH" dirty="0"/>
              <a:t>และ </a:t>
            </a:r>
            <a:r>
              <a:rPr lang="en-US" dirty="0"/>
              <a:t>include </a:t>
            </a:r>
            <a:r>
              <a:rPr lang="th-TH" dirty="0"/>
              <a:t>แบบเต็ม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a=1;</a:t>
            </a:r>
          </a:p>
          <a:p>
            <a:r>
              <a:rPr lang="en-US" dirty="0"/>
              <a:t>$b="one";</a:t>
            </a:r>
          </a:p>
          <a:p>
            <a:r>
              <a:rPr lang="en-US" dirty="0"/>
              <a:t>?&gt;</a:t>
            </a:r>
          </a:p>
          <a:p>
            <a:r>
              <a:rPr lang="en-US" dirty="0"/>
              <a:t>&lt;?</a:t>
            </a:r>
          </a:p>
          <a:p>
            <a:r>
              <a:rPr lang="en-US" dirty="0"/>
              <a:t># zz505a.php</a:t>
            </a:r>
          </a:p>
          <a:p>
            <a:r>
              <a:rPr lang="en-US" dirty="0"/>
              <a:t>require("zz505.php");</a:t>
            </a:r>
          </a:p>
          <a:p>
            <a:r>
              <a:rPr lang="en-US" dirty="0"/>
              <a:t>echo $</a:t>
            </a:r>
            <a:r>
              <a:rPr lang="en-US" dirty="0" err="1"/>
              <a:t>a,$b</a:t>
            </a:r>
            <a:r>
              <a:rPr lang="en-US" dirty="0"/>
              <a:t>;</a:t>
            </a:r>
          </a:p>
          <a:p>
            <a:r>
              <a:rPr lang="en-US" dirty="0"/>
              <a:t>?&gt;</a:t>
            </a:r>
          </a:p>
          <a:p>
            <a:r>
              <a:rPr lang="en-US" dirty="0"/>
              <a:t>&lt;?</a:t>
            </a:r>
          </a:p>
          <a:p>
            <a:r>
              <a:rPr lang="en-US" dirty="0"/>
              <a:t># zz505b.php</a:t>
            </a:r>
          </a:p>
          <a:p>
            <a:r>
              <a:rPr lang="en-US" dirty="0"/>
              <a:t>include("zz505.php");</a:t>
            </a:r>
          </a:p>
          <a:p>
            <a:r>
              <a:rPr lang="en-US" dirty="0"/>
              <a:t>echo $</a:t>
            </a:r>
            <a:r>
              <a:rPr lang="en-US" dirty="0" err="1"/>
              <a:t>a,$b</a:t>
            </a:r>
            <a:r>
              <a:rPr lang="en-US" dirty="0"/>
              <a:t>;</a:t>
            </a:r>
          </a:p>
          <a:p>
            <a:r>
              <a:rPr lang="en-US" dirty="0"/>
              <a:t>?&gt;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7343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ฟังก์ชันตรวจสอบตัวแปร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form action=zz506.php method=post&gt;</a:t>
            </a:r>
          </a:p>
          <a:p>
            <a:r>
              <a:rPr lang="en-US" dirty="0"/>
              <a:t>&lt;input name=pass&gt;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</a:t>
            </a:r>
          </a:p>
          <a:p>
            <a:r>
              <a:rPr lang="en-US" dirty="0"/>
              <a:t>&lt;? if (!</a:t>
            </a:r>
            <a:r>
              <a:rPr lang="en-US" dirty="0" err="1"/>
              <a:t>isset</a:t>
            </a:r>
            <a:r>
              <a:rPr lang="en-US" dirty="0"/>
              <a:t>($_POST["pass"])) exit; ?&gt;</a:t>
            </a:r>
          </a:p>
          <a:p>
            <a:r>
              <a:rPr lang="en-US" dirty="0"/>
              <a:t>Test </a:t>
            </a:r>
            <a:r>
              <a:rPr lang="en-US" dirty="0" err="1"/>
              <a:t>Test</a:t>
            </a:r>
            <a:r>
              <a:rPr lang="en-US" dirty="0"/>
              <a:t> </a:t>
            </a:r>
            <a:r>
              <a:rPr lang="en-US" dirty="0" err="1"/>
              <a:t>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6536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สร้างฟังก์ชันแบบ </a:t>
            </a:r>
            <a:r>
              <a:rPr lang="en-US" dirty="0"/>
              <a:t>internal </a:t>
            </a:r>
            <a:r>
              <a:rPr lang="th-TH" dirty="0"/>
              <a:t>แบบธรรมดา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a();</a:t>
            </a:r>
          </a:p>
          <a:p>
            <a:r>
              <a:rPr lang="en-US" dirty="0"/>
              <a:t>echo "b";</a:t>
            </a:r>
          </a:p>
          <a:p>
            <a:r>
              <a:rPr lang="en-US" dirty="0"/>
              <a:t>a();</a:t>
            </a:r>
          </a:p>
          <a:p>
            <a:r>
              <a:rPr lang="en-US" dirty="0"/>
              <a:t>?&gt;</a:t>
            </a:r>
          </a:p>
          <a:p>
            <a:r>
              <a:rPr lang="en-US" dirty="0"/>
              <a:t>bb</a:t>
            </a:r>
          </a:p>
          <a:p>
            <a:r>
              <a:rPr lang="en-US" dirty="0"/>
              <a:t>&lt;?</a:t>
            </a:r>
          </a:p>
          <a:p>
            <a:r>
              <a:rPr lang="en-US" dirty="0"/>
              <a:t>function a() {</a:t>
            </a:r>
          </a:p>
          <a:p>
            <a:r>
              <a:rPr lang="en-US" dirty="0"/>
              <a:t>  echo "a";</a:t>
            </a:r>
          </a:p>
          <a:p>
            <a:r>
              <a:rPr lang="en-US" dirty="0"/>
              <a:t>  echo "x";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081028379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สร้างฟังก์ชันแบบ </a:t>
            </a:r>
            <a:r>
              <a:rPr lang="en-US" dirty="0"/>
              <a:t>internal </a:t>
            </a:r>
            <a:r>
              <a:rPr lang="th-TH" dirty="0"/>
              <a:t>แบบรับค่า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a(5,6);</a:t>
            </a:r>
          </a:p>
          <a:p>
            <a:r>
              <a:rPr lang="en-US" dirty="0"/>
              <a:t>function a($b1,$b2) {</a:t>
            </a:r>
          </a:p>
          <a:p>
            <a:r>
              <a:rPr lang="en-US" dirty="0"/>
              <a:t>  echo "$b1 + $b2 = ", $b1 + $b2;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12848778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สร้างฟังก์ชันแบบ </a:t>
            </a:r>
            <a:r>
              <a:rPr lang="en-US" dirty="0"/>
              <a:t>internal </a:t>
            </a:r>
            <a:r>
              <a:rPr lang="th-TH" dirty="0"/>
              <a:t>แบบรับ และคืนค่า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en-US" dirty="0"/>
              <a:t>echo a(5,6);</a:t>
            </a:r>
          </a:p>
          <a:p>
            <a:r>
              <a:rPr lang="en-US" dirty="0"/>
              <a:t>echo a(5,6);</a:t>
            </a:r>
          </a:p>
          <a:p>
            <a:r>
              <a:rPr lang="en-US" dirty="0"/>
              <a:t>function a($b1,$b2) {</a:t>
            </a:r>
          </a:p>
          <a:p>
            <a:r>
              <a:rPr lang="en-US" dirty="0"/>
              <a:t>  $t = $b1 + $b2;</a:t>
            </a:r>
          </a:p>
          <a:p>
            <a:r>
              <a:rPr lang="en-US" dirty="0"/>
              <a:t>  return $t;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4519760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สร้างฟังก์ชันแบบ </a:t>
            </a:r>
            <a:r>
              <a:rPr lang="en-US" dirty="0"/>
              <a:t>internal </a:t>
            </a:r>
            <a:r>
              <a:rPr lang="th-TH" dirty="0"/>
              <a:t>แบบคืนค่า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/>
              <a:t>b1 = 5;</a:t>
            </a:r>
          </a:p>
          <a:p>
            <a:r>
              <a:rPr lang="en-US" dirty="0"/>
              <a:t>$b2 = 6;</a:t>
            </a:r>
          </a:p>
          <a:p>
            <a:r>
              <a:rPr lang="en-US" dirty="0"/>
              <a:t>echo a(),b();</a:t>
            </a:r>
          </a:p>
          <a:p>
            <a:r>
              <a:rPr lang="en-US" dirty="0"/>
              <a:t>function a() {</a:t>
            </a:r>
          </a:p>
          <a:p>
            <a:r>
              <a:rPr lang="en-US" dirty="0"/>
              <a:t>  global $b1,$b2;</a:t>
            </a:r>
          </a:p>
          <a:p>
            <a:r>
              <a:rPr lang="en-US" dirty="0"/>
              <a:t>  $t = $b1 + $b2;</a:t>
            </a:r>
          </a:p>
          <a:p>
            <a:r>
              <a:rPr lang="en-US" dirty="0"/>
              <a:t>  return $t;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function b() {</a:t>
            </a:r>
          </a:p>
          <a:p>
            <a:r>
              <a:rPr lang="en-US" dirty="0"/>
              <a:t>  global $b1,$b2;</a:t>
            </a:r>
          </a:p>
          <a:p>
            <a:r>
              <a:rPr lang="en-US" dirty="0"/>
              <a:t>  $t = $b1 + $b2;</a:t>
            </a:r>
          </a:p>
          <a:p>
            <a:r>
              <a:rPr lang="en-US" dirty="0"/>
              <a:t>  return $t;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412996164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8994</TotalTime>
  <Words>2244</Words>
  <Application>Microsoft Office PowerPoint</Application>
  <PresentationFormat>On-screen Show (4:3)</PresentationFormat>
  <Paragraphs>442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Contemporary Portrait</vt:lpstr>
      <vt:lpstr>PHP</vt:lpstr>
      <vt:lpstr>คำสั่ง echo และ print แบบธรรมดา</vt:lpstr>
      <vt:lpstr>คำสั่ง echo และ print แบบคำนวณ </vt:lpstr>
      <vt:lpstr>คำสั่ง echo และ print แบบใช้ตัวแปร </vt:lpstr>
      <vt:lpstr>คำสั่ง echo และ print แบบใช้ตัวแปร และคำนวณ </vt:lpstr>
      <vt:lpstr>แสดงความแตกต่างของ . และ + </vt:lpstr>
      <vt:lpstr>เปรียบเทียบการจับคู่จากข้างหน้าไปข้างหลัง </vt:lpstr>
      <vt:lpstr>แสดงการใช้คำสั่ง pre ร่วมกับ \n </vt:lpstr>
      <vt:lpstr>การใช้ html ร่วมกับ php แบบธรรมดา </vt:lpstr>
      <vt:lpstr>การใช้ html ร่วมกับ php แบบประกาศ แล้วเรียกใช้ </vt:lpstr>
      <vt:lpstr>การใช้ html ร่วมกับ php แบบแทรกค่า </vt:lpstr>
      <vt:lpstr>เครื่องหมายสำหรับกำหนดหมายเหตุ </vt:lpstr>
      <vt:lpstr>ทดสอบเงื่อนไข </vt:lpstr>
      <vt:lpstr>ทดสอบเงื่อนไข 3 แบบ </vt:lpstr>
      <vt:lpstr>ทดสอบเงื่อนไข และใช้ else แบบที่ 1 </vt:lpstr>
      <vt:lpstr>ทดสอบเงื่อนไข และใช้ else แบบที่ 2 </vt:lpstr>
      <vt:lpstr>ทดสอบหลายเงื่อนไข แบบไม่ใช้ else </vt:lpstr>
      <vt:lpstr>ทดสอบหลายเงื่อนไข แบบใช้ if หลัง else </vt:lpstr>
      <vt:lpstr>ทดสอบหลายเงื่อนไข แบบใช้ elseif </vt:lpstr>
      <vt:lpstr>เลือกเงื่อนไขด้วย switch และ case </vt:lpstr>
      <vt:lpstr>เลือกเงื่อนไขด้วย switch และ default </vt:lpstr>
      <vt:lpstr>ทำซ้ำด้วย for พิมพ์ 1 ถึง 5 </vt:lpstr>
      <vt:lpstr>ทำซ้ำด้วย for พิมพ์ 1 ถึง 5 แบบแทรกใน HTML file </vt:lpstr>
      <vt:lpstr>ทำซ้ำด้วย while พิมพ์ 1 ถึง 5 แบบกำหนดค่าเริ่มที่ 1 </vt:lpstr>
      <vt:lpstr>ทำซ้ำด้วย while พิมพ์ 1 ถึง 5 แบบกำหนดค่าเริ่มที่ 0 </vt:lpstr>
      <vt:lpstr>การอ่าน array ด้วย foreach </vt:lpstr>
      <vt:lpstr>การอ่าน hash array ด้วย foreach </vt:lpstr>
      <vt:lpstr>พิมพ์ตัวเลขแยกสี แบบใช้ตัวแปร 2 ตัว </vt:lpstr>
      <vt:lpstr>พิมพ์ตัวเลขแยกสี แบบใช้ตัวแปรเดียว </vt:lpstr>
      <vt:lpstr>ฟอร์มส่งค่าแบบ get </vt:lpstr>
      <vt:lpstr>รับค่าจากฟอร์มมาประมวลผล </vt:lpstr>
      <vt:lpstr>ฟอร์มส่งค่าแบบ post </vt:lpstr>
      <vt:lpstr>รับค่าจากฟอร์มมาประมวลผล </vt:lpstr>
      <vt:lpstr>ฟอร์มส่งค่าแบบ post </vt:lpstr>
      <vt:lpstr>รับค่าจากฟอร์ม ที่ส่งมาในรูปแบบต่าง ๆ </vt:lpstr>
      <vt:lpstr>รวมฟอร์มส่งค่า และรับมาประมวลผล </vt:lpstr>
      <vt:lpstr>ฟอร์มส่ง และรับที่ใช้ while และ request </vt:lpstr>
      <vt:lpstr>แสดงค่า Configuration </vt:lpstr>
      <vt:lpstr>คำสั่งตัดคำด้วยคำสั่ง substr </vt:lpstr>
      <vt:lpstr>ฟังก์ชันเกี่ยวกับเวลา และการสุ่ม </vt:lpstr>
      <vt:lpstr>ฟังก์ชัน require และ include แบบ html </vt:lpstr>
      <vt:lpstr>ฟังก์ชัน require และ include แบบเต็ม </vt:lpstr>
      <vt:lpstr>ฟังก์ชันตรวจสอบตัวแปร </vt:lpstr>
      <vt:lpstr>สร้างฟังก์ชันแบบ internal แบบธรรมดา </vt:lpstr>
      <vt:lpstr>สร้างฟังก์ชันแบบ internal แบบรับค่า </vt:lpstr>
      <vt:lpstr>สร้างฟังก์ชันแบบ internal แบบรับ และคืนค่า </vt:lpstr>
      <vt:lpstr>สร้างฟังก์ชันแบบ internal แบบคืนค่า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549</cp:revision>
  <dcterms:created xsi:type="dcterms:W3CDTF">1999-04-29T15:31:00Z</dcterms:created>
  <dcterms:modified xsi:type="dcterms:W3CDTF">2012-08-23T13:10:04Z</dcterms:modified>
</cp:coreProperties>
</file>