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4"/>
  </p:notesMasterIdLst>
  <p:handoutMasterIdLst>
    <p:handoutMasterId r:id="rId55"/>
  </p:handoutMasterIdLst>
  <p:sldIdLst>
    <p:sldId id="929" r:id="rId2"/>
    <p:sldId id="930" r:id="rId3"/>
    <p:sldId id="931" r:id="rId4"/>
    <p:sldId id="932" r:id="rId5"/>
    <p:sldId id="933" r:id="rId6"/>
    <p:sldId id="934" r:id="rId7"/>
    <p:sldId id="935" r:id="rId8"/>
    <p:sldId id="936" r:id="rId9"/>
    <p:sldId id="937" r:id="rId10"/>
    <p:sldId id="938" r:id="rId11"/>
    <p:sldId id="939" r:id="rId12"/>
    <p:sldId id="940" r:id="rId13"/>
    <p:sldId id="941" r:id="rId14"/>
    <p:sldId id="942" r:id="rId15"/>
    <p:sldId id="943" r:id="rId16"/>
    <p:sldId id="944" r:id="rId17"/>
    <p:sldId id="945" r:id="rId18"/>
    <p:sldId id="946" r:id="rId19"/>
    <p:sldId id="947" r:id="rId20"/>
    <p:sldId id="948" r:id="rId21"/>
    <p:sldId id="949" r:id="rId22"/>
    <p:sldId id="950" r:id="rId23"/>
    <p:sldId id="951" r:id="rId24"/>
    <p:sldId id="952" r:id="rId25"/>
    <p:sldId id="953" r:id="rId26"/>
    <p:sldId id="954" r:id="rId27"/>
    <p:sldId id="955" r:id="rId28"/>
    <p:sldId id="956" r:id="rId29"/>
    <p:sldId id="957" r:id="rId30"/>
    <p:sldId id="958" r:id="rId31"/>
    <p:sldId id="959" r:id="rId32"/>
    <p:sldId id="960" r:id="rId33"/>
    <p:sldId id="961" r:id="rId34"/>
    <p:sldId id="962" r:id="rId35"/>
    <p:sldId id="963" r:id="rId36"/>
    <p:sldId id="964" r:id="rId37"/>
    <p:sldId id="965" r:id="rId38"/>
    <p:sldId id="967" r:id="rId39"/>
    <p:sldId id="968" r:id="rId40"/>
    <p:sldId id="969" r:id="rId41"/>
    <p:sldId id="970" r:id="rId42"/>
    <p:sldId id="971" r:id="rId43"/>
    <p:sldId id="972" r:id="rId44"/>
    <p:sldId id="973" r:id="rId45"/>
    <p:sldId id="974" r:id="rId46"/>
    <p:sldId id="975" r:id="rId47"/>
    <p:sldId id="976" r:id="rId48"/>
    <p:sldId id="928" r:id="rId49"/>
    <p:sldId id="980" r:id="rId50"/>
    <p:sldId id="977" r:id="rId51"/>
    <p:sldId id="978" r:id="rId52"/>
    <p:sldId id="981" r:id="rId53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25" autoAdjust="0"/>
  </p:normalViewPr>
  <p:slideViewPr>
    <p:cSldViewPr>
      <p:cViewPr varScale="1">
        <p:scale>
          <a:sx n="65" d="100"/>
          <a:sy n="65" d="100"/>
        </p:scale>
        <p:origin x="-66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</a:t>
            </a: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</a:t>
            </a:r>
            <a:r>
              <a:rPr lang="en-US" dirty="0" smtClean="0"/>
              <a:t>://www.thaiall.com/html/html.htm</a:t>
            </a:r>
          </a:p>
          <a:p>
            <a:r>
              <a:rPr lang="en-US" dirty="0" smtClean="0"/>
              <a:t>http://www.thaiabc.com/download/13thaifonts.zip</a:t>
            </a:r>
          </a:p>
          <a:p>
            <a:r>
              <a:rPr lang="en-US" dirty="0" smtClean="0"/>
              <a:t>http://www.thaiall.com/blog/burin/2427/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Reference : http://www.thaiall.com/learn/htmcolor.htm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458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Hypertext Markup </a:t>
            </a:r>
            <a:r>
              <a:rPr lang="en-US" dirty="0" smtClean="0"/>
              <a:t>Language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http://www.thaiall.com/html/html.htm</a:t>
            </a:r>
          </a:p>
          <a:p>
            <a:r>
              <a:rPr lang="en-US" dirty="0"/>
              <a:t>Updated : August 23,2012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webpage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&lt;body&gt;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lampang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20540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body&gt;</a:t>
            </a:r>
          </a:p>
          <a:p>
            <a:r>
              <a:rPr lang="en-US" dirty="0" err="1"/>
              <a:t>lampang</a:t>
            </a:r>
            <a:r>
              <a:rPr lang="en-US" dirty="0"/>
              <a:t>&lt;</a:t>
            </a:r>
            <a:r>
              <a:rPr lang="en-US" dirty="0" err="1"/>
              <a:t>br</a:t>
            </a:r>
            <a:r>
              <a:rPr lang="en-US" dirty="0"/>
              <a:t>&gt;</a:t>
            </a:r>
            <a:r>
              <a:rPr lang="en-US" dirty="0" err="1"/>
              <a:t>bangkok</a:t>
            </a:r>
            <a:r>
              <a:rPr lang="en-US" dirty="0"/>
              <a:t>&lt;</a:t>
            </a:r>
            <a:r>
              <a:rPr lang="en-US" dirty="0" err="1"/>
              <a:t>br</a:t>
            </a:r>
            <a:r>
              <a:rPr lang="en-US" dirty="0"/>
              <a:t>&gt;</a:t>
            </a:r>
            <a:r>
              <a:rPr lang="en-US" dirty="0" err="1"/>
              <a:t>tak</a:t>
            </a:r>
            <a:r>
              <a:rPr lang="en-US" dirty="0"/>
              <a:t>&lt;</a:t>
            </a:r>
            <a:r>
              <a:rPr lang="en-US" dirty="0" err="1"/>
              <a:t>br</a:t>
            </a:r>
            <a:r>
              <a:rPr lang="en-US" dirty="0"/>
              <a:t>&gt;</a:t>
            </a:r>
          </a:p>
          <a:p>
            <a:r>
              <a:rPr lang="en-US" dirty="0" err="1"/>
              <a:t>phuket</a:t>
            </a:r>
            <a:endParaRPr lang="en-US" dirty="0"/>
          </a:p>
          <a:p>
            <a:r>
              <a:rPr lang="en-US" dirty="0" err="1"/>
              <a:t>prayao</a:t>
            </a:r>
            <a:endParaRPr lang="en-US" dirty="0"/>
          </a:p>
          <a:p>
            <a:r>
              <a:rPr lang="en-US" dirty="0"/>
              <a:t>nan</a:t>
            </a:r>
          </a:p>
          <a:p>
            <a:r>
              <a:rPr lang="en-US" dirty="0"/>
              <a:t>&lt;/body&gt;</a:t>
            </a:r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176782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Bold Italic Underline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	</a:t>
            </a:r>
          </a:p>
          <a:p>
            <a:endParaRPr lang="pl-PL" dirty="0"/>
          </a:p>
          <a:p>
            <a:r>
              <a:rPr lang="pl-PL" dirty="0"/>
              <a:t>&lt;body&gt;</a:t>
            </a:r>
          </a:p>
          <a:p>
            <a:r>
              <a:rPr lang="pl-PL" dirty="0"/>
              <a:t>&lt;b&gt;lampang&lt;/b&gt;</a:t>
            </a:r>
          </a:p>
          <a:p>
            <a:r>
              <a:rPr lang="pl-PL" dirty="0"/>
              <a:t>&lt;i&gt;bangkok&lt;/i&gt;</a:t>
            </a:r>
          </a:p>
          <a:p>
            <a:r>
              <a:rPr lang="pl-PL" dirty="0"/>
              <a:t>&lt;u&gt;nan&lt;/u&gt;</a:t>
            </a:r>
          </a:p>
          <a:p>
            <a:r>
              <a:rPr lang="pl-PL" dirty="0"/>
              <a:t>&lt;/body&gt;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247877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 and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&lt;html&gt;</a:t>
            </a:r>
          </a:p>
          <a:p>
            <a:r>
              <a:rPr lang="en-US" dirty="0"/>
              <a:t>&lt;head&gt;</a:t>
            </a:r>
          </a:p>
          <a:p>
            <a:r>
              <a:rPr lang="en-US" dirty="0"/>
              <a:t>&lt;title&gt;love&lt;/title&gt;</a:t>
            </a:r>
          </a:p>
          <a:p>
            <a:r>
              <a:rPr lang="en-US" dirty="0"/>
              <a:t>&lt;/head&gt;</a:t>
            </a:r>
          </a:p>
          <a:p>
            <a:r>
              <a:rPr lang="en-US" dirty="0"/>
              <a:t>&lt;body&gt;</a:t>
            </a:r>
          </a:p>
          <a:p>
            <a:r>
              <a:rPr lang="en-US" dirty="0" err="1"/>
              <a:t>lampang</a:t>
            </a:r>
            <a:endParaRPr lang="en-US" dirty="0"/>
          </a:p>
          <a:p>
            <a:r>
              <a:rPr lang="en-US" dirty="0"/>
              <a:t>&lt;/body&gt;</a:t>
            </a:r>
          </a:p>
          <a:p>
            <a:r>
              <a:rPr lang="en-US" dirty="0"/>
              <a:t>&lt;/html&gt;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6426217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 in 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&lt;html&gt;&lt;head&gt;&lt;title&gt;love&lt;/title&gt;&lt;/head&gt;</a:t>
            </a:r>
          </a:p>
          <a:p>
            <a:r>
              <a:rPr lang="en-US" dirty="0"/>
              <a:t>&lt;body&gt;</a:t>
            </a:r>
          </a:p>
          <a:p>
            <a:r>
              <a:rPr lang="en-US" dirty="0"/>
              <a:t>&lt;b&gt;a&lt;/b&gt;</a:t>
            </a:r>
          </a:p>
          <a:p>
            <a:r>
              <a:rPr lang="en-US" dirty="0"/>
              <a:t>&lt;i&gt;b&lt;/i&gt;</a:t>
            </a:r>
          </a:p>
          <a:p>
            <a:r>
              <a:rPr lang="en-US" dirty="0"/>
              <a:t>&lt;u&gt;c&lt;/u&gt;</a:t>
            </a:r>
          </a:p>
          <a:p>
            <a:r>
              <a:rPr lang="en-US" dirty="0"/>
              <a:t>&lt;u&gt;&lt;b&gt;d&lt;/b&gt;&lt;/u&gt;</a:t>
            </a:r>
          </a:p>
          <a:p>
            <a:r>
              <a:rPr lang="en-US" dirty="0"/>
              <a:t>&lt;u&gt;&lt;b&gt;e&lt;/b&gt;f&lt;/u&gt;</a:t>
            </a:r>
          </a:p>
          <a:p>
            <a:r>
              <a:rPr lang="en-US" dirty="0"/>
              <a:t>&lt;/body&gt;</a:t>
            </a:r>
          </a:p>
          <a:p>
            <a:r>
              <a:rPr lang="en-US" dirty="0"/>
              <a:t>&lt;/html&gt;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7499971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Horizontal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 err="1"/>
              <a:t>lampang</a:t>
            </a:r>
            <a:endParaRPr lang="en-US" dirty="0"/>
          </a:p>
          <a:p>
            <a:r>
              <a:rPr lang="en-US" dirty="0"/>
              <a:t>&lt;</a:t>
            </a:r>
            <a:r>
              <a:rPr lang="en-US" dirty="0" err="1"/>
              <a:t>hr</a:t>
            </a:r>
            <a:r>
              <a:rPr lang="en-US" dirty="0"/>
              <a:t>&gt;</a:t>
            </a:r>
          </a:p>
          <a:p>
            <a:r>
              <a:rPr lang="en-US" dirty="0" err="1"/>
              <a:t>bangkok</a:t>
            </a:r>
            <a:endParaRPr lang="en-US" dirty="0"/>
          </a:p>
          <a:p>
            <a:r>
              <a:rPr lang="en-US" dirty="0"/>
              <a:t>&lt;</a:t>
            </a:r>
            <a:r>
              <a:rPr lang="en-US" dirty="0" err="1"/>
              <a:t>hr</a:t>
            </a:r>
            <a:r>
              <a:rPr lang="en-US" dirty="0"/>
              <a:t> width=50%&gt;</a:t>
            </a:r>
          </a:p>
          <a:p>
            <a:r>
              <a:rPr lang="en-US" dirty="0"/>
              <a:t>nan</a:t>
            </a:r>
          </a:p>
          <a:p>
            <a:r>
              <a:rPr lang="en-US" dirty="0"/>
              <a:t>&lt;</a:t>
            </a:r>
            <a:r>
              <a:rPr lang="en-US" dirty="0" err="1"/>
              <a:t>hr</a:t>
            </a:r>
            <a:r>
              <a:rPr lang="en-US" dirty="0"/>
              <a:t> color=red&gt;</a:t>
            </a:r>
          </a:p>
          <a:p>
            <a:r>
              <a:rPr lang="en-US" dirty="0" err="1"/>
              <a:t>prayao</a:t>
            </a:r>
            <a:endParaRPr lang="en-US" dirty="0"/>
          </a:p>
          <a:p>
            <a:r>
              <a:rPr lang="en-US" dirty="0"/>
              <a:t>&lt;</a:t>
            </a:r>
            <a:r>
              <a:rPr lang="en-US" dirty="0" err="1"/>
              <a:t>hr</a:t>
            </a:r>
            <a:r>
              <a:rPr lang="en-US" dirty="0"/>
              <a:t> size=100 color=blue&gt;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915522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body&gt;</a:t>
            </a:r>
          </a:p>
          <a:p>
            <a:r>
              <a:rPr lang="en-US" dirty="0"/>
              <a:t>&lt;font color=yellow face=</a:t>
            </a:r>
            <a:r>
              <a:rPr lang="en-US" dirty="0" err="1"/>
              <a:t>cordiaupc</a:t>
            </a:r>
            <a:r>
              <a:rPr lang="en-US" dirty="0"/>
              <a:t>&gt;</a:t>
            </a:r>
            <a:r>
              <a:rPr lang="en-US" dirty="0" err="1"/>
              <a:t>tak</a:t>
            </a:r>
            <a:r>
              <a:rPr lang="en-US" dirty="0"/>
              <a:t>&lt;/font&gt;</a:t>
            </a:r>
          </a:p>
          <a:p>
            <a:r>
              <a:rPr lang="en-US" dirty="0"/>
              <a:t>&lt;font color=blue&gt;</a:t>
            </a:r>
            <a:r>
              <a:rPr lang="en-US" dirty="0" err="1"/>
              <a:t>lampang</a:t>
            </a:r>
            <a:endParaRPr lang="en-US" dirty="0"/>
          </a:p>
          <a:p>
            <a:r>
              <a:rPr lang="en-US" dirty="0"/>
              <a:t>&lt;font color=red size=6 face=</a:t>
            </a:r>
            <a:r>
              <a:rPr lang="en-US" dirty="0" err="1"/>
              <a:t>fixedsys</a:t>
            </a:r>
            <a:r>
              <a:rPr lang="en-US" dirty="0"/>
              <a:t>&gt;nan&lt;/font&gt;</a:t>
            </a:r>
          </a:p>
          <a:p>
            <a:r>
              <a:rPr lang="en-US" dirty="0" err="1"/>
              <a:t>romeo</a:t>
            </a:r>
            <a:endParaRPr lang="en-US" dirty="0"/>
          </a:p>
          <a:p>
            <a:r>
              <a:rPr lang="en-US" dirty="0"/>
              <a:t>&lt;/font&gt;</a:t>
            </a:r>
          </a:p>
          <a:p>
            <a:r>
              <a:rPr lang="en-US" dirty="0" err="1"/>
              <a:t>bangkok</a:t>
            </a:r>
            <a:endParaRPr lang="en-US" dirty="0"/>
          </a:p>
          <a:p>
            <a:r>
              <a:rPr lang="en-US" dirty="0"/>
              <a:t>&lt;/body&gt;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5559898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Font in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&lt;font color=blue&gt;N</a:t>
            </a:r>
          </a:p>
          <a:p>
            <a:r>
              <a:rPr lang="en-US" dirty="0"/>
              <a:t>A</a:t>
            </a:r>
          </a:p>
          <a:p>
            <a:r>
              <a:rPr lang="en-US" dirty="0"/>
              <a:t>N</a:t>
            </a:r>
          </a:p>
          <a:p>
            <a:r>
              <a:rPr lang="en-US" dirty="0"/>
              <a:t>&lt;font color=red face=</a:t>
            </a:r>
            <a:r>
              <a:rPr lang="en-US" dirty="0" err="1"/>
              <a:t>fixedsys</a:t>
            </a:r>
            <a:r>
              <a:rPr lang="en-US" dirty="0"/>
              <a:t>&gt;</a:t>
            </a:r>
            <a:r>
              <a:rPr lang="en-US" dirty="0" err="1"/>
              <a:t>bangkok</a:t>
            </a:r>
            <a:r>
              <a:rPr lang="en-US" dirty="0"/>
              <a:t>&lt;/font&gt;</a:t>
            </a:r>
          </a:p>
          <a:p>
            <a:r>
              <a:rPr lang="en-US" dirty="0"/>
              <a:t>TAK</a:t>
            </a:r>
          </a:p>
          <a:p>
            <a:r>
              <a:rPr lang="en-US" dirty="0"/>
              <a:t>&lt;/font&gt;</a:t>
            </a:r>
          </a:p>
          <a:p>
            <a:r>
              <a:rPr lang="en-US" dirty="0"/>
              <a:t>BOY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318140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</a:t>
            </a:r>
            <a:r>
              <a:rPr lang="en-US" dirty="0"/>
              <a:t>body </a:t>
            </a:r>
            <a:r>
              <a:rPr lang="en-US" dirty="0" err="1"/>
              <a:t>bgcolor</a:t>
            </a:r>
            <a:r>
              <a:rPr lang="en-US" dirty="0"/>
              <a:t>=green text=blue&gt;</a:t>
            </a:r>
          </a:p>
          <a:p>
            <a:r>
              <a:rPr lang="en-US" dirty="0" err="1"/>
              <a:t>abc</a:t>
            </a:r>
            <a:endParaRPr lang="en-US" dirty="0"/>
          </a:p>
          <a:p>
            <a:r>
              <a:rPr lang="en-US" dirty="0"/>
              <a:t>&lt;center&gt;</a:t>
            </a:r>
          </a:p>
          <a:p>
            <a:r>
              <a:rPr lang="en-US" dirty="0" err="1"/>
              <a:t>def</a:t>
            </a:r>
            <a:endParaRPr lang="en-US" dirty="0"/>
          </a:p>
          <a:p>
            <a:r>
              <a:rPr lang="en-US" dirty="0" err="1"/>
              <a:t>ghi</a:t>
            </a:r>
            <a:endParaRPr lang="en-US" dirty="0"/>
          </a:p>
          <a:p>
            <a:r>
              <a:rPr lang="en-US" dirty="0"/>
              <a:t>&lt;/center&gt;</a:t>
            </a:r>
          </a:p>
          <a:p>
            <a:r>
              <a:rPr lang="en-US" dirty="0" err="1"/>
              <a:t>jkl</a:t>
            </a:r>
            <a:endParaRPr lang="en-US" dirty="0"/>
          </a:p>
          <a:p>
            <a:r>
              <a:rPr lang="en-US" dirty="0"/>
              <a:t>&lt;/body&gt;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4964894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=a01.htm&gt;a01.htm&lt;/a&gt;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8297324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 </a:t>
            </a:r>
            <a:r>
              <a:rPr lang="en-US" dirty="0" err="1"/>
              <a:t>bgcolor</a:t>
            </a:r>
            <a:r>
              <a:rPr lang="en-US" dirty="0"/>
              <a:t>=green text=blue link=yellow </a:t>
            </a:r>
            <a:r>
              <a:rPr lang="en-US" dirty="0" err="1"/>
              <a:t>alink</a:t>
            </a:r>
            <a:r>
              <a:rPr lang="en-US" dirty="0"/>
              <a:t>=red </a:t>
            </a:r>
            <a:r>
              <a:rPr lang="en-US" dirty="0" err="1"/>
              <a:t>vlink</a:t>
            </a:r>
            <a:r>
              <a:rPr lang="en-US" dirty="0"/>
              <a:t>=black&gt;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=a01.htm&gt;a01.htm&lt;/a&gt;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7165810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 </a:t>
            </a:r>
            <a:r>
              <a:rPr lang="en-US" dirty="0" err="1"/>
              <a:t>bgcolor</a:t>
            </a:r>
            <a:r>
              <a:rPr lang="en-US" dirty="0"/>
              <a:t>=green text=blue link=yellow </a:t>
            </a:r>
            <a:r>
              <a:rPr lang="en-US" dirty="0" err="1"/>
              <a:t>alink</a:t>
            </a:r>
            <a:r>
              <a:rPr lang="en-US" dirty="0"/>
              <a:t>=red </a:t>
            </a:r>
            <a:r>
              <a:rPr lang="en-US" dirty="0" err="1"/>
              <a:t>vlink</a:t>
            </a:r>
            <a:r>
              <a:rPr lang="en-US" dirty="0"/>
              <a:t>=black&gt;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=a01.htm&gt;a01.htm&lt;/a&gt;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=a02.htm&gt;a02.htm&lt;/a&gt;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=a03.htm&gt;a03.htm&lt;/a&gt;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=oho.htm&gt;oho.htm&lt;/a&gt;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761231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space on 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 </a:t>
            </a:r>
            <a:r>
              <a:rPr lang="en-US" dirty="0" err="1"/>
              <a:t>topmargin</a:t>
            </a:r>
            <a:r>
              <a:rPr lang="en-US" dirty="0"/>
              <a:t>=0 </a:t>
            </a:r>
            <a:r>
              <a:rPr lang="en-US" dirty="0" err="1"/>
              <a:t>leftmargin</a:t>
            </a:r>
            <a:r>
              <a:rPr lang="en-US" dirty="0"/>
              <a:t>=0&gt;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=a01.htm&gt;a01.htm&lt;/a&gt;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3786222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&amp; External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=a01.htm&gt;a01.htm&lt;/a&gt;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</a:t>
            </a:r>
            <a:r>
              <a:rPr lang="en-US" sz="1800" dirty="0"/>
              <a:t>http://</a:t>
            </a:r>
            <a:r>
              <a:rPr lang="en-US" sz="1800" dirty="0" smtClean="0"/>
              <a:t>www.lampang.go.th</a:t>
            </a:r>
            <a:r>
              <a:rPr lang="en-US" dirty="0" smtClean="0"/>
              <a:t>&gt;lampang.go.th</a:t>
            </a:r>
            <a:r>
              <a:rPr lang="en-US" dirty="0"/>
              <a:t>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=http://www.lampang.go.th&gt;จังหวัดลำปาง&lt;/a&gt;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858674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link &amp; webpage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=http://www.lampang.go.th&gt;จังหวัดลำปาง&lt;/a&gt;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=http://www.thaiall.com&gt;เว็บไซต์ไทยออล&lt;/a&gt;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</a:t>
            </a:r>
            <a:r>
              <a:rPr lang="en-US" sz="1800" dirty="0"/>
              <a:t>http://www.thaiall.com/html/indexo.html</a:t>
            </a:r>
            <a:r>
              <a:rPr lang="en-US" dirty="0"/>
              <a:t>&gt;สอน html&lt;/a&gt;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84423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Red Green Blue</a:t>
            </a:r>
          </a:p>
          <a:p>
            <a:r>
              <a:rPr lang="en-US" dirty="0"/>
              <a:t>16 Million (256 * 256 * 256)</a:t>
            </a:r>
          </a:p>
          <a:p>
            <a:r>
              <a:rPr lang="en-US" dirty="0"/>
              <a:t>&lt;font color=#ff0000&gt;red&lt;/font&gt;</a:t>
            </a:r>
          </a:p>
          <a:p>
            <a:r>
              <a:rPr lang="en-US" dirty="0"/>
              <a:t>&lt;font color=#00ff00&gt;green&lt;/font&gt;</a:t>
            </a:r>
          </a:p>
          <a:p>
            <a:r>
              <a:rPr lang="en-US" dirty="0"/>
              <a:t>&lt;font color=#0000ff&gt;blue&lt;/font&gt;</a:t>
            </a:r>
          </a:p>
          <a:p>
            <a:r>
              <a:rPr lang="en-US" dirty="0"/>
              <a:t>&lt;font color=#ffff00&gt;yellow&lt;/font&gt;</a:t>
            </a:r>
          </a:p>
          <a:p>
            <a:r>
              <a:rPr lang="en-US" dirty="0"/>
              <a:t>&lt;font color=#000000&gt;black&lt;/font&gt;</a:t>
            </a:r>
          </a:p>
          <a:p>
            <a:r>
              <a:rPr lang="en-US" dirty="0"/>
              <a:t>&lt;font color=#</a:t>
            </a:r>
            <a:r>
              <a:rPr lang="en-US" dirty="0" err="1"/>
              <a:t>ffffff</a:t>
            </a:r>
            <a:r>
              <a:rPr lang="en-US" dirty="0"/>
              <a:t>&gt;white&lt;/font&gt;</a:t>
            </a:r>
          </a:p>
          <a:p>
            <a:r>
              <a:rPr lang="en-US" dirty="0"/>
              <a:t>&lt;font color=#</a:t>
            </a:r>
            <a:r>
              <a:rPr lang="en-US" dirty="0" err="1"/>
              <a:t>dddddd</a:t>
            </a:r>
            <a:r>
              <a:rPr lang="en-US" dirty="0"/>
              <a:t>&gt;gray&lt;/font&gt;</a:t>
            </a:r>
          </a:p>
          <a:p>
            <a:r>
              <a:rPr lang="en-US" dirty="0"/>
              <a:t>&lt;/body</a:t>
            </a:r>
            <a:r>
              <a:rPr lang="en-US" dirty="0" smtClean="0"/>
              <a:t>&gt;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http://www.thaiall.com/learn/htmcolor.htm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6" name="Picture 2" descr="http://www.thaiall.com/learn/htmcolor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44" y="0"/>
            <a:ext cx="388055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5906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=x.jpg&gt;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=x.gif&gt;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=x.png&gt;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196519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=http://www.thaiall.com/me/picme.jpg&gt;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22542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of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src=x1.gif width=150 height=150&gt;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600688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refer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=x.gif&gt;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=c:\x.gif&gt;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=http://127.0.0.1/x.gif&gt;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=http://192.168.1.55/x.gif&gt;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=http://202.29.78.1/x.gif&gt;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=http://www.thaiall.com/x.gif&gt;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5848716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in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=x.htm&gt;&lt;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=x.gif&gt;&lt;/a&gt;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=http://www.thaiall.com&gt;&lt;img </a:t>
            </a:r>
            <a:r>
              <a:rPr lang="en-US" dirty="0" err="1"/>
              <a:t>src</a:t>
            </a:r>
            <a:r>
              <a:rPr lang="en-US" dirty="0"/>
              <a:t>=y.gif&gt;&lt;/a&gt;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=z.htm&gt;&lt;</a:t>
            </a:r>
            <a:r>
              <a:rPr lang="en-US" dirty="0" err="1"/>
              <a:t>img</a:t>
            </a:r>
            <a:r>
              <a:rPr lang="en-US" dirty="0"/>
              <a:t> src=z.jpg border=0&gt;&lt;/a&gt;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1925929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have one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&lt;table&gt;</a:t>
            </a:r>
          </a:p>
          <a:p>
            <a:r>
              <a:rPr lang="en-US" dirty="0"/>
              <a:t>&lt;td&gt;</a:t>
            </a:r>
            <a:r>
              <a:rPr lang="en-US" dirty="0" err="1"/>
              <a:t>abc</a:t>
            </a:r>
            <a:r>
              <a:rPr lang="en-US" dirty="0"/>
              <a:t>&lt;/td&gt;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4214834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have 2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</a:t>
            </a:r>
            <a:r>
              <a:rPr lang="en-US" dirty="0" err="1"/>
              <a:t>bgcolor</a:t>
            </a:r>
            <a:r>
              <a:rPr lang="en-US" dirty="0"/>
              <a:t>=#</a:t>
            </a:r>
            <a:r>
              <a:rPr lang="en-US" dirty="0" err="1"/>
              <a:t>ddffdd</a:t>
            </a:r>
            <a:r>
              <a:rPr lang="en-US" dirty="0"/>
              <a:t>&gt;</a:t>
            </a:r>
          </a:p>
          <a:p>
            <a:r>
              <a:rPr lang="en-US" dirty="0"/>
              <a:t>&lt;td&gt;</a:t>
            </a:r>
            <a:r>
              <a:rPr lang="en-US" dirty="0" err="1"/>
              <a:t>lampang</a:t>
            </a:r>
            <a:r>
              <a:rPr lang="en-US" dirty="0"/>
              <a:t>&lt;/td&gt;</a:t>
            </a:r>
          </a:p>
          <a:p>
            <a:r>
              <a:rPr lang="en-US" dirty="0"/>
              <a:t>&lt;td&gt;</a:t>
            </a:r>
            <a:r>
              <a:rPr lang="en-US" dirty="0" err="1"/>
              <a:t>bangkok</a:t>
            </a:r>
            <a:r>
              <a:rPr lang="en-US" dirty="0"/>
              <a:t>&lt;/td&gt;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7597169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border=1 width=80% </a:t>
            </a:r>
            <a:r>
              <a:rPr lang="en-US" dirty="0" err="1"/>
              <a:t>bgcolor</a:t>
            </a:r>
            <a:r>
              <a:rPr lang="en-US" dirty="0"/>
              <a:t>=yellow align=center&gt;</a:t>
            </a:r>
          </a:p>
          <a:p>
            <a:r>
              <a:rPr lang="en-US" dirty="0"/>
              <a:t>&lt;td&gt;</a:t>
            </a:r>
            <a:r>
              <a:rPr lang="en-US" dirty="0" err="1"/>
              <a:t>lampang</a:t>
            </a:r>
            <a:r>
              <a:rPr lang="en-US" dirty="0"/>
              <a:t>&lt;/td&gt;</a:t>
            </a:r>
          </a:p>
          <a:p>
            <a:r>
              <a:rPr lang="en-US" dirty="0"/>
              <a:t>&lt;td&gt;</a:t>
            </a:r>
            <a:r>
              <a:rPr lang="en-US" dirty="0" err="1"/>
              <a:t>bangkok</a:t>
            </a:r>
            <a:r>
              <a:rPr lang="en-US" dirty="0"/>
              <a:t>&lt;/td&gt;</a:t>
            </a:r>
          </a:p>
          <a:p>
            <a:r>
              <a:rPr lang="en-US" dirty="0"/>
              <a:t>&lt;td&gt;nan&lt;/td&gt;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1692838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have 2 rows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border=1&gt;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&lt;td&gt;</a:t>
            </a:r>
            <a:r>
              <a:rPr lang="en-US" dirty="0" err="1"/>
              <a:t>lampang</a:t>
            </a:r>
            <a:r>
              <a:rPr lang="en-US" dirty="0"/>
              <a:t>&lt;/td&gt;</a:t>
            </a:r>
          </a:p>
          <a:p>
            <a:r>
              <a:rPr lang="en-US" dirty="0"/>
              <a:t>&lt;td&gt;</a:t>
            </a:r>
            <a:r>
              <a:rPr lang="en-US" dirty="0" err="1"/>
              <a:t>bangkok</a:t>
            </a:r>
            <a:r>
              <a:rPr lang="en-US" dirty="0"/>
              <a:t>&lt;/td&gt;</a:t>
            </a:r>
          </a:p>
          <a:p>
            <a:r>
              <a:rPr lang="en-US" dirty="0"/>
              <a:t>&lt;td&gt;nan&lt;/td&gt;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&lt;td&gt;boy&lt;/td&gt;</a:t>
            </a:r>
          </a:p>
          <a:p>
            <a:r>
              <a:rPr lang="en-US" dirty="0"/>
              <a:t>&lt;td&gt;girl&lt;/td&gt;</a:t>
            </a:r>
          </a:p>
          <a:p>
            <a:r>
              <a:rPr lang="en-US" dirty="0"/>
              <a:t>&lt;td&gt;baby&lt;/td&gt;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7042781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of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border=1 width=50% align=right&gt;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 </a:t>
            </a:r>
            <a:r>
              <a:rPr lang="en-US" dirty="0" err="1"/>
              <a:t>bgcolor</a:t>
            </a:r>
            <a:r>
              <a:rPr lang="en-US" dirty="0"/>
              <a:t>=blue width=25%&gt;</a:t>
            </a:r>
            <a:r>
              <a:rPr lang="en-US" dirty="0" err="1"/>
              <a:t>lampang</a:t>
            </a:r>
            <a:r>
              <a:rPr lang="en-US" dirty="0"/>
              <a:t>&lt;/td&gt;</a:t>
            </a:r>
          </a:p>
          <a:p>
            <a:r>
              <a:rPr lang="en-US" dirty="0"/>
              <a:t>&lt;td </a:t>
            </a:r>
            <a:r>
              <a:rPr lang="en-US" dirty="0" err="1"/>
              <a:t>bgcolor</a:t>
            </a:r>
            <a:r>
              <a:rPr lang="en-US" dirty="0"/>
              <a:t>=yellow width=25%&gt;</a:t>
            </a:r>
            <a:r>
              <a:rPr lang="en-US" dirty="0" err="1"/>
              <a:t>bangkok</a:t>
            </a:r>
            <a:r>
              <a:rPr lang="en-US" dirty="0"/>
              <a:t>&lt;/td&gt;</a:t>
            </a:r>
          </a:p>
          <a:p>
            <a:r>
              <a:rPr lang="en-US" dirty="0"/>
              <a:t>&lt;td </a:t>
            </a:r>
            <a:r>
              <a:rPr lang="en-US" dirty="0" err="1"/>
              <a:t>bgcolor</a:t>
            </a:r>
            <a:r>
              <a:rPr lang="en-US" dirty="0"/>
              <a:t>=red width=50%&gt;nan&lt;/td&gt;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3921556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in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border=1 width=100%&gt;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 align=left width=100&gt;a&lt;/td&gt;</a:t>
            </a:r>
          </a:p>
          <a:p>
            <a:r>
              <a:rPr lang="en-US" dirty="0"/>
              <a:t>&lt;td align=right width=200&gt;</a:t>
            </a:r>
            <a:r>
              <a:rPr lang="en-US" dirty="0" err="1"/>
              <a:t>bc</a:t>
            </a:r>
            <a:r>
              <a:rPr lang="en-US" dirty="0"/>
              <a:t>&lt;/td&gt;</a:t>
            </a:r>
          </a:p>
          <a:p>
            <a:r>
              <a:rPr lang="en-US" dirty="0"/>
              <a:t>&lt;td align=center&gt;</a:t>
            </a:r>
            <a:r>
              <a:rPr lang="en-US" dirty="0" err="1"/>
              <a:t>def</a:t>
            </a:r>
            <a:r>
              <a:rPr lang="en-US" dirty="0"/>
              <a:t>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887629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in </a:t>
            </a:r>
            <a:r>
              <a:rPr lang="en-US" dirty="0" smtClean="0"/>
              <a:t>cell and more than one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border=1 width=100%&gt;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 align=left&gt;a&lt;</a:t>
            </a:r>
            <a:r>
              <a:rPr lang="en-US" dirty="0" err="1"/>
              <a:t>br</a:t>
            </a:r>
            <a:r>
              <a:rPr lang="en-US" dirty="0"/>
              <a:t>&gt;b&lt;</a:t>
            </a:r>
            <a:r>
              <a:rPr lang="en-US" dirty="0" err="1"/>
              <a:t>br</a:t>
            </a:r>
            <a:r>
              <a:rPr lang="en-US" dirty="0"/>
              <a:t>&gt;c&lt;</a:t>
            </a:r>
            <a:r>
              <a:rPr lang="en-US" dirty="0" err="1"/>
              <a:t>br</a:t>
            </a:r>
            <a:r>
              <a:rPr lang="en-US" dirty="0"/>
              <a:t>&gt;d&lt;/td&gt;</a:t>
            </a:r>
          </a:p>
          <a:p>
            <a:r>
              <a:rPr lang="en-US" dirty="0"/>
              <a:t>&lt;td </a:t>
            </a:r>
            <a:r>
              <a:rPr lang="en-US" dirty="0" err="1"/>
              <a:t>valign</a:t>
            </a:r>
            <a:r>
              <a:rPr lang="en-US" dirty="0"/>
              <a:t>=top&gt;e&lt;/td&gt;</a:t>
            </a:r>
          </a:p>
          <a:p>
            <a:r>
              <a:rPr lang="en-US" dirty="0"/>
              <a:t>&lt;td </a:t>
            </a:r>
            <a:r>
              <a:rPr lang="en-US" dirty="0" err="1"/>
              <a:t>valign</a:t>
            </a:r>
            <a:r>
              <a:rPr lang="en-US" dirty="0"/>
              <a:t>=bottom align=right&gt;f&lt;/td&gt;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1987698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border=1 width=100%&gt;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&gt;&lt;td&gt;dog&lt;/td&gt;&lt;/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&lt;table border=5 width=300&gt;&lt;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 align=right&gt;cat&lt;/td&gt;</a:t>
            </a:r>
          </a:p>
          <a:p>
            <a:r>
              <a:rPr lang="en-US" dirty="0"/>
              <a:t>&lt;td align=center&gt;rat&lt;/td&gt;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222239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in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border=1 width=100%&gt;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&gt;&lt;td&gt;dog&lt;/td&gt;&lt;/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</a:t>
            </a:r>
            <a:r>
              <a:rPr lang="en-US" dirty="0" err="1"/>
              <a:t>bgcolor</a:t>
            </a:r>
            <a:r>
              <a:rPr lang="en-US" dirty="0"/>
              <a:t>=yellow&gt;</a:t>
            </a:r>
          </a:p>
          <a:p>
            <a:r>
              <a:rPr lang="en-US" dirty="0"/>
              <a:t>jar</a:t>
            </a:r>
          </a:p>
          <a:p>
            <a:r>
              <a:rPr lang="en-US" dirty="0"/>
              <a:t>&lt;table border=5 width=300 align=right&gt;&lt;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 align=right&gt;cat&lt;/td&gt;</a:t>
            </a:r>
          </a:p>
          <a:p>
            <a:r>
              <a:rPr lang="en-US" dirty="0"/>
              <a:t>&lt;td align=center&gt;rat&lt;/td&gt;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&gt;&lt;/table&gt;</a:t>
            </a:r>
          </a:p>
          <a:p>
            <a:r>
              <a:rPr lang="en-US" dirty="0"/>
              <a:t>can</a:t>
            </a:r>
          </a:p>
          <a:p>
            <a:r>
              <a:rPr lang="en-US" dirty="0"/>
              <a:t>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5239045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with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border=0 </a:t>
            </a:r>
            <a:r>
              <a:rPr lang="en-US" dirty="0" err="1"/>
              <a:t>cellpadding</a:t>
            </a:r>
            <a:r>
              <a:rPr lang="en-US" dirty="0"/>
              <a:t>=0 </a:t>
            </a:r>
            <a:r>
              <a:rPr lang="en-US" dirty="0" err="1"/>
              <a:t>cellspacing</a:t>
            </a:r>
            <a:r>
              <a:rPr lang="en-US" dirty="0"/>
              <a:t>=0</a:t>
            </a:r>
          </a:p>
          <a:p>
            <a:r>
              <a:rPr lang="en-US" dirty="0"/>
              <a:t>width=400 height=400 align=center&gt;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 width=200 height=200 </a:t>
            </a:r>
            <a:r>
              <a:rPr lang="en-US" dirty="0" err="1"/>
              <a:t>bgcolor</a:t>
            </a:r>
            <a:r>
              <a:rPr lang="en-US" dirty="0"/>
              <a:t>=blue&gt;&amp;</a:t>
            </a:r>
            <a:r>
              <a:rPr lang="en-US" dirty="0" err="1"/>
              <a:t>nbsp</a:t>
            </a:r>
            <a:r>
              <a:rPr lang="en-US" dirty="0"/>
              <a:t>;&lt;/td&gt;</a:t>
            </a:r>
          </a:p>
          <a:p>
            <a:r>
              <a:rPr lang="en-US" dirty="0"/>
              <a:t>&lt;td width=200 height=200 </a:t>
            </a:r>
            <a:r>
              <a:rPr lang="en-US" dirty="0" err="1"/>
              <a:t>bgcolor</a:t>
            </a:r>
            <a:r>
              <a:rPr lang="en-US" dirty="0"/>
              <a:t>=yellow&gt;&amp;</a:t>
            </a:r>
            <a:r>
              <a:rPr lang="en-US" dirty="0" err="1"/>
              <a:t>nbsp</a:t>
            </a:r>
            <a:r>
              <a:rPr lang="en-US" dirty="0"/>
              <a:t>;&lt;/td&gt;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 width=200 </a:t>
            </a:r>
            <a:r>
              <a:rPr lang="en-US" dirty="0" err="1"/>
              <a:t>bgcolor</a:t>
            </a:r>
            <a:r>
              <a:rPr lang="en-US" dirty="0"/>
              <a:t>=black&gt;&amp;</a:t>
            </a:r>
            <a:r>
              <a:rPr lang="en-US" dirty="0" err="1"/>
              <a:t>nbsp</a:t>
            </a:r>
            <a:r>
              <a:rPr lang="en-US" dirty="0"/>
              <a:t>;&lt;/td&gt;</a:t>
            </a:r>
          </a:p>
          <a:p>
            <a:r>
              <a:rPr lang="en-US" dirty="0"/>
              <a:t>&lt;td width=200 </a:t>
            </a:r>
            <a:r>
              <a:rPr lang="en-US" dirty="0" err="1"/>
              <a:t>bgcolor</a:t>
            </a:r>
            <a:r>
              <a:rPr lang="en-US" dirty="0"/>
              <a:t>=red&gt;&amp;</a:t>
            </a:r>
            <a:r>
              <a:rPr lang="en-US" dirty="0" err="1"/>
              <a:t>nbsp</a:t>
            </a:r>
            <a:r>
              <a:rPr lang="en-US" dirty="0"/>
              <a:t>;&lt;/td&gt;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051833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of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background=x1.gif width=400 height=400&gt;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&gt;&lt;td&gt;</a:t>
            </a:r>
            <a:r>
              <a:rPr lang="en-US" dirty="0" err="1"/>
              <a:t>lampang</a:t>
            </a:r>
            <a:r>
              <a:rPr lang="en-US" dirty="0"/>
              <a:t>&lt;</a:t>
            </a:r>
            <a:r>
              <a:rPr lang="en-US" dirty="0" err="1"/>
              <a:t>br</a:t>
            </a:r>
            <a:r>
              <a:rPr lang="en-US" dirty="0"/>
              <a:t>&gt;</a:t>
            </a:r>
            <a:r>
              <a:rPr lang="en-US" dirty="0" err="1"/>
              <a:t>bangkok</a:t>
            </a:r>
            <a:r>
              <a:rPr lang="en-US" dirty="0"/>
              <a:t>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16423147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colspan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	</a:t>
            </a:r>
          </a:p>
          <a:p>
            <a:endParaRPr lang="en-US" dirty="0"/>
          </a:p>
          <a:p>
            <a:r>
              <a:rPr lang="en-US" dirty="0"/>
              <a:t>&lt;body&gt;</a:t>
            </a:r>
          </a:p>
          <a:p>
            <a:r>
              <a:rPr lang="en-US" dirty="0"/>
              <a:t>&lt;table border=1 width=200&gt;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&gt;&lt;td&gt;a&lt;/td&gt;&lt;td&gt;b&lt;/td&gt;&lt;/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</a:t>
            </a:r>
            <a:r>
              <a:rPr lang="en-US" dirty="0" err="1"/>
              <a:t>colspan</a:t>
            </a:r>
            <a:r>
              <a:rPr lang="en-US" dirty="0"/>
              <a:t>=2&gt;c&lt;/td&gt;&lt;/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  <a:p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9424261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rowspan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&lt;table border=1 width=200&gt;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&gt;&lt;td&gt;a&lt;/td&gt;&lt;td </a:t>
            </a:r>
            <a:r>
              <a:rPr lang="en-US" dirty="0" err="1"/>
              <a:t>rowspan</a:t>
            </a:r>
            <a:r>
              <a:rPr lang="en-US" dirty="0"/>
              <a:t>=2&gt;b&lt;/td&gt;&lt;td&gt;c&lt;/td&gt;&lt;/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&gt;&lt;td&gt;d&lt;/td&gt;&lt;td&gt;e&lt;/td&gt;&lt;/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39110516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in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 </a:t>
            </a:r>
            <a:r>
              <a:rPr lang="en-US" dirty="0" err="1"/>
              <a:t>bgcolor</a:t>
            </a:r>
            <a:r>
              <a:rPr lang="en-US" dirty="0"/>
              <a:t>=white&gt;</a:t>
            </a:r>
          </a:p>
          <a:p>
            <a:r>
              <a:rPr lang="en-US" dirty="0"/>
              <a:t>&lt;table </a:t>
            </a:r>
            <a:r>
              <a:rPr lang="en-US" dirty="0" err="1"/>
              <a:t>cellpadding</a:t>
            </a:r>
            <a:r>
              <a:rPr lang="en-US" dirty="0"/>
              <a:t>=0 </a:t>
            </a:r>
            <a:r>
              <a:rPr lang="en-US" dirty="0" err="1"/>
              <a:t>cellspacing</a:t>
            </a:r>
            <a:r>
              <a:rPr lang="en-US" dirty="0"/>
              <a:t>=0 border=0&gt;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=barl.gif&gt;&lt;/td&gt;</a:t>
            </a:r>
          </a:p>
          <a:p>
            <a:r>
              <a:rPr lang="en-US" dirty="0"/>
              <a:t>&lt;td </a:t>
            </a:r>
            <a:r>
              <a:rPr lang="en-US" dirty="0" err="1"/>
              <a:t>bgcolor</a:t>
            </a:r>
            <a:r>
              <a:rPr lang="en-US" dirty="0"/>
              <a:t>=#9ccfff width=100&gt;</a:t>
            </a:r>
            <a:r>
              <a:rPr lang="en-US" dirty="0" err="1"/>
              <a:t>lampang</a:t>
            </a:r>
            <a:r>
              <a:rPr lang="en-US" dirty="0"/>
              <a:t>&lt;/td&gt;</a:t>
            </a:r>
          </a:p>
          <a:p>
            <a:r>
              <a:rPr lang="en-US" dirty="0"/>
              <a:t>&lt;td&gt;&lt;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=barr.gif&gt;&lt;/td&gt;</a:t>
            </a:r>
          </a:p>
          <a:p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7020144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 </a:t>
            </a:r>
            <a:r>
              <a:rPr lang="en-US" dirty="0" err="1"/>
              <a:t>bgcolor</a:t>
            </a:r>
            <a:r>
              <a:rPr lang="en-US" dirty="0"/>
              <a:t>=white&gt;</a:t>
            </a:r>
          </a:p>
          <a:p>
            <a:r>
              <a:rPr lang="en-US" sz="1800" dirty="0"/>
              <a:t>&lt;table </a:t>
            </a:r>
            <a:r>
              <a:rPr lang="en-US" sz="1800" dirty="0" err="1"/>
              <a:t>cellpadding</a:t>
            </a:r>
            <a:r>
              <a:rPr lang="en-US" sz="1800" dirty="0"/>
              <a:t>=0 </a:t>
            </a:r>
            <a:r>
              <a:rPr lang="en-US" sz="1800" dirty="0" err="1"/>
              <a:t>cellspacing</a:t>
            </a:r>
            <a:r>
              <a:rPr lang="en-US" sz="1800" dirty="0"/>
              <a:t>=0 border=0&gt;</a:t>
            </a:r>
          </a:p>
          <a:p>
            <a:r>
              <a:rPr lang="en-US" sz="1800" dirty="0"/>
              <a:t>&lt;</a:t>
            </a:r>
            <a:r>
              <a:rPr lang="en-US" sz="1800" dirty="0" err="1"/>
              <a:t>tr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&lt;td&gt;&lt;</a:t>
            </a:r>
            <a:r>
              <a:rPr lang="en-US" sz="1800" dirty="0" err="1"/>
              <a:t>img</a:t>
            </a:r>
            <a:r>
              <a:rPr lang="en-US" sz="1800" dirty="0"/>
              <a:t> </a:t>
            </a:r>
            <a:r>
              <a:rPr lang="en-US" sz="1800" dirty="0" err="1"/>
              <a:t>src</a:t>
            </a:r>
            <a:r>
              <a:rPr lang="en-US" sz="1800" dirty="0"/>
              <a:t>=barl.gif&gt;&lt;/td&gt;</a:t>
            </a:r>
          </a:p>
          <a:p>
            <a:r>
              <a:rPr lang="en-US" sz="1800" dirty="0"/>
              <a:t>&lt;td </a:t>
            </a:r>
            <a:r>
              <a:rPr lang="en-US" sz="1800" dirty="0" err="1"/>
              <a:t>bgcolor</a:t>
            </a:r>
            <a:r>
              <a:rPr lang="en-US" sz="1800" dirty="0"/>
              <a:t>=#9ccfff width=100&gt;</a:t>
            </a:r>
            <a:r>
              <a:rPr lang="en-US" sz="1800" dirty="0" err="1"/>
              <a:t>lampang</a:t>
            </a:r>
            <a:r>
              <a:rPr lang="en-US" sz="1800" dirty="0"/>
              <a:t>&lt;/td&gt;</a:t>
            </a:r>
          </a:p>
          <a:p>
            <a:r>
              <a:rPr lang="en-US" sz="1800" dirty="0"/>
              <a:t>&lt;td&gt;&lt;</a:t>
            </a:r>
            <a:r>
              <a:rPr lang="en-US" sz="1800" dirty="0" err="1"/>
              <a:t>img</a:t>
            </a:r>
            <a:r>
              <a:rPr lang="en-US" sz="1800" dirty="0"/>
              <a:t> </a:t>
            </a:r>
            <a:r>
              <a:rPr lang="en-US" sz="1800" dirty="0" err="1"/>
              <a:t>src</a:t>
            </a:r>
            <a:r>
              <a:rPr lang="en-US" sz="1800" dirty="0"/>
              <a:t>=barc.gif&gt;&lt;/td&gt;</a:t>
            </a:r>
          </a:p>
          <a:p>
            <a:r>
              <a:rPr lang="en-US" sz="1800" dirty="0"/>
              <a:t>&lt;td </a:t>
            </a:r>
            <a:r>
              <a:rPr lang="en-US" sz="1800" dirty="0" err="1"/>
              <a:t>bgcolor</a:t>
            </a:r>
            <a:r>
              <a:rPr lang="en-US" sz="1800" dirty="0"/>
              <a:t>=#9ccfff width=100&gt;</a:t>
            </a:r>
            <a:r>
              <a:rPr lang="en-US" sz="1800" dirty="0" err="1"/>
              <a:t>bangkok</a:t>
            </a:r>
            <a:r>
              <a:rPr lang="en-US" sz="1800" dirty="0"/>
              <a:t>&lt;/td&gt;</a:t>
            </a:r>
          </a:p>
          <a:p>
            <a:r>
              <a:rPr lang="en-US" sz="1800" dirty="0"/>
              <a:t>&lt;td&gt;&lt;</a:t>
            </a:r>
            <a:r>
              <a:rPr lang="en-US" sz="1800" dirty="0" err="1"/>
              <a:t>img</a:t>
            </a:r>
            <a:r>
              <a:rPr lang="en-US" sz="1800" dirty="0"/>
              <a:t> </a:t>
            </a:r>
            <a:r>
              <a:rPr lang="en-US" sz="1800" dirty="0" err="1"/>
              <a:t>src</a:t>
            </a:r>
            <a:r>
              <a:rPr lang="en-US" sz="1800" dirty="0"/>
              <a:t>=barc.gif&gt;&lt;/td&gt;</a:t>
            </a:r>
          </a:p>
          <a:p>
            <a:r>
              <a:rPr lang="en-US" sz="1800" dirty="0"/>
              <a:t>&lt;td </a:t>
            </a:r>
            <a:r>
              <a:rPr lang="en-US" sz="1800" dirty="0" err="1"/>
              <a:t>bgcolor</a:t>
            </a:r>
            <a:r>
              <a:rPr lang="en-US" sz="1800" dirty="0"/>
              <a:t>=#9ccfff width=100&gt;nan&lt;/td&gt;</a:t>
            </a:r>
          </a:p>
          <a:p>
            <a:r>
              <a:rPr lang="en-US" sz="1800" dirty="0"/>
              <a:t>&lt;td&gt;&lt;</a:t>
            </a:r>
            <a:r>
              <a:rPr lang="en-US" sz="1800" dirty="0" err="1"/>
              <a:t>img</a:t>
            </a:r>
            <a:r>
              <a:rPr lang="en-US" sz="1800" dirty="0"/>
              <a:t> </a:t>
            </a:r>
            <a:r>
              <a:rPr lang="en-US" sz="1800" dirty="0" err="1"/>
              <a:t>src</a:t>
            </a:r>
            <a:r>
              <a:rPr lang="en-US" sz="1800" dirty="0"/>
              <a:t>=barc.gif&gt;&lt;/td&gt;</a:t>
            </a:r>
          </a:p>
          <a:p>
            <a:r>
              <a:rPr lang="en-US" sz="1800" dirty="0"/>
              <a:t>&lt;td </a:t>
            </a:r>
            <a:r>
              <a:rPr lang="en-US" sz="1800" dirty="0" err="1"/>
              <a:t>bgcolor</a:t>
            </a:r>
            <a:r>
              <a:rPr lang="en-US" sz="1800" dirty="0"/>
              <a:t>=#9ccfff width=100&gt;</a:t>
            </a:r>
            <a:r>
              <a:rPr lang="en-US" sz="1800" dirty="0" err="1"/>
              <a:t>tak</a:t>
            </a:r>
            <a:r>
              <a:rPr lang="en-US" sz="1800" dirty="0"/>
              <a:t>&lt;/td&gt;</a:t>
            </a:r>
          </a:p>
          <a:p>
            <a:r>
              <a:rPr lang="en-US" sz="1800" dirty="0"/>
              <a:t>&lt;td align=right&gt;&lt;</a:t>
            </a:r>
            <a:r>
              <a:rPr lang="en-US" sz="1800" dirty="0" err="1"/>
              <a:t>img</a:t>
            </a:r>
            <a:r>
              <a:rPr lang="en-US" sz="1800" dirty="0"/>
              <a:t> </a:t>
            </a:r>
            <a:r>
              <a:rPr lang="en-US" sz="1800" dirty="0" err="1"/>
              <a:t>src</a:t>
            </a:r>
            <a:r>
              <a:rPr lang="en-US" sz="1800" dirty="0"/>
              <a:t>=barr.gif&gt;&lt;/td&gt;</a:t>
            </a:r>
          </a:p>
          <a:p>
            <a:r>
              <a:rPr lang="en-US" sz="1800" dirty="0"/>
              <a:t>&lt;/</a:t>
            </a:r>
            <a:r>
              <a:rPr lang="en-US" sz="1800" dirty="0" err="1"/>
              <a:t>tr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</a:t>
            </a:r>
            <a:r>
              <a:rPr lang="en-US" sz="1800" dirty="0" err="1"/>
              <a:t>tr</a:t>
            </a:r>
            <a:r>
              <a:rPr lang="en-US" sz="1800" dirty="0"/>
              <a:t> </a:t>
            </a:r>
            <a:r>
              <a:rPr lang="en-US" sz="1800" dirty="0" err="1"/>
              <a:t>bgcolor</a:t>
            </a:r>
            <a:r>
              <a:rPr lang="en-US" sz="1800" dirty="0"/>
              <a:t>=#9ccfff&gt;&lt;td </a:t>
            </a:r>
            <a:r>
              <a:rPr lang="en-US" sz="1800" dirty="0" err="1"/>
              <a:t>colspan</a:t>
            </a:r>
            <a:r>
              <a:rPr lang="en-US" sz="1800" dirty="0"/>
              <a:t>=9 height=5&gt;&lt;/td&gt;&lt;/</a:t>
            </a:r>
            <a:r>
              <a:rPr lang="en-US" sz="1800" dirty="0" err="1"/>
              <a:t>tr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</a:t>
            </a:r>
            <a:r>
              <a:rPr lang="en-US" sz="1800" dirty="0" err="1"/>
              <a:t>tr</a:t>
            </a:r>
            <a:r>
              <a:rPr lang="en-US" sz="1800" dirty="0"/>
              <a:t> </a:t>
            </a:r>
            <a:r>
              <a:rPr lang="en-US" sz="1800" dirty="0" err="1"/>
              <a:t>bgcolor</a:t>
            </a:r>
            <a:r>
              <a:rPr lang="en-US" sz="1800" dirty="0"/>
              <a:t>=#9ccfff&gt;&lt;td </a:t>
            </a:r>
            <a:r>
              <a:rPr lang="en-US" sz="1800" dirty="0" err="1"/>
              <a:t>colspan</a:t>
            </a:r>
            <a:r>
              <a:rPr lang="en-US" sz="1800" dirty="0"/>
              <a:t>=9 height=400&gt;&lt;/td&gt;&lt;/</a:t>
            </a:r>
            <a:r>
              <a:rPr lang="en-US" sz="1800" dirty="0" err="1"/>
              <a:t>tr</a:t>
            </a:r>
            <a:r>
              <a:rPr lang="en-US" sz="1800" dirty="0"/>
              <a:t>&gt;</a:t>
            </a:r>
          </a:p>
          <a:p>
            <a:r>
              <a:rPr lang="en-US" sz="1800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4517819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cellspacing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 </a:t>
            </a:r>
            <a:r>
              <a:rPr lang="en-US" dirty="0" err="1"/>
              <a:t>bgcolor</a:t>
            </a:r>
            <a:r>
              <a:rPr lang="en-US" dirty="0"/>
              <a:t>=white&gt;</a:t>
            </a:r>
          </a:p>
          <a:p>
            <a:r>
              <a:rPr lang="en-US" dirty="0"/>
              <a:t>&lt;table width=600 height=300 </a:t>
            </a:r>
            <a:r>
              <a:rPr lang="en-US" dirty="0" err="1"/>
              <a:t>bgcolor</a:t>
            </a:r>
            <a:r>
              <a:rPr lang="en-US" dirty="0"/>
              <a:t>=red&gt;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width=150 </a:t>
            </a:r>
            <a:r>
              <a:rPr lang="en-US" dirty="0" err="1"/>
              <a:t>bgcolor</a:t>
            </a:r>
            <a:r>
              <a:rPr lang="en-US" dirty="0"/>
              <a:t>=#800000 </a:t>
            </a:r>
            <a:r>
              <a:rPr lang="en-US" dirty="0" err="1"/>
              <a:t>valign</a:t>
            </a:r>
            <a:r>
              <a:rPr lang="en-US" dirty="0"/>
              <a:t>=top align=center&gt;</a:t>
            </a:r>
          </a:p>
          <a:p>
            <a:r>
              <a:rPr lang="en-US" dirty="0"/>
              <a:t>&lt;table width=120 </a:t>
            </a:r>
            <a:r>
              <a:rPr lang="en-US" dirty="0" err="1"/>
              <a:t>cellspacing</a:t>
            </a:r>
            <a:r>
              <a:rPr lang="en-US" dirty="0"/>
              <a:t>=3&gt;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</a:t>
            </a:r>
            <a:r>
              <a:rPr lang="en-US" dirty="0" err="1"/>
              <a:t>bgcolor</a:t>
            </a:r>
            <a:r>
              <a:rPr lang="en-US" dirty="0"/>
              <a:t>=red&gt;</a:t>
            </a:r>
            <a:r>
              <a:rPr lang="th-TH" dirty="0"/>
              <a:t>รับสินค้า&lt;/</a:t>
            </a:r>
            <a:r>
              <a:rPr lang="en-US" dirty="0"/>
              <a:t>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</a:t>
            </a:r>
            <a:r>
              <a:rPr lang="en-US" dirty="0" err="1"/>
              <a:t>bgcolor</a:t>
            </a:r>
            <a:r>
              <a:rPr lang="en-US" dirty="0"/>
              <a:t>=red&gt;</a:t>
            </a:r>
            <a:r>
              <a:rPr lang="th-TH" dirty="0"/>
              <a:t>ขายสินค้า&lt;/</a:t>
            </a:r>
            <a:r>
              <a:rPr lang="en-US" dirty="0"/>
              <a:t>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</a:t>
            </a:r>
            <a:r>
              <a:rPr lang="en-US" dirty="0" err="1"/>
              <a:t>bgcolor</a:t>
            </a:r>
            <a:r>
              <a:rPr lang="en-US" dirty="0"/>
              <a:t>=red&gt;</a:t>
            </a:r>
            <a:r>
              <a:rPr lang="th-TH" dirty="0"/>
              <a:t>ส่งสินค้า&lt;/</a:t>
            </a:r>
            <a:r>
              <a:rPr lang="en-US" dirty="0"/>
              <a:t>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&lt;/td&gt;&lt;td </a:t>
            </a:r>
            <a:r>
              <a:rPr lang="en-US" dirty="0" err="1"/>
              <a:t>valign</a:t>
            </a:r>
            <a:r>
              <a:rPr lang="en-US" dirty="0"/>
              <a:t>=top </a:t>
            </a:r>
            <a:r>
              <a:rPr lang="en-US" dirty="0" err="1"/>
              <a:t>bgcolor</a:t>
            </a:r>
            <a:r>
              <a:rPr lang="en-US" dirty="0"/>
              <a:t>=white&gt;</a:t>
            </a:r>
          </a:p>
          <a:p>
            <a:r>
              <a:rPr lang="th-TH" dirty="0"/>
              <a:t>ยินดีต้อนรับ</a:t>
            </a:r>
          </a:p>
          <a:p>
            <a:r>
              <a:rPr lang="th-TH" dirty="0"/>
              <a:t>&lt;/</a:t>
            </a:r>
            <a:r>
              <a:rPr lang="en-US" dirty="0"/>
              <a:t>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706984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of table (</a:t>
            </a:r>
            <a:r>
              <a:rPr lang="en-US" dirty="0" err="1" smtClean="0"/>
              <a:t>firefox</a:t>
            </a:r>
            <a:r>
              <a:rPr lang="en-US" dirty="0" smtClean="0"/>
              <a:t> : ok)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&lt;table </a:t>
            </a:r>
            <a:r>
              <a:rPr lang="en-US" dirty="0" err="1"/>
              <a:t>cellpadding</a:t>
            </a:r>
            <a:r>
              <a:rPr lang="en-US" dirty="0"/>
              <a:t>=0 </a:t>
            </a:r>
            <a:r>
              <a:rPr lang="en-US" dirty="0" err="1"/>
              <a:t>cellspacing</a:t>
            </a:r>
            <a:r>
              <a:rPr lang="en-US" dirty="0"/>
              <a:t>=0 border=0&gt;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</a:t>
            </a:r>
            <a:r>
              <a:rPr lang="en-US" dirty="0" err="1"/>
              <a:t>rowspan</a:t>
            </a:r>
            <a:r>
              <a:rPr lang="en-US" dirty="0"/>
              <a:t>=2 </a:t>
            </a:r>
            <a:r>
              <a:rPr lang="en-US" dirty="0" err="1"/>
              <a:t>colspan</a:t>
            </a:r>
            <a:r>
              <a:rPr lang="en-US" dirty="0"/>
              <a:t>=2 </a:t>
            </a:r>
            <a:r>
              <a:rPr lang="en-US" dirty="0" err="1"/>
              <a:t>bgcolor</a:t>
            </a:r>
            <a:r>
              <a:rPr lang="en-US" dirty="0"/>
              <a:t>=gray&gt;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=x.htm&gt;&lt;</a:t>
            </a:r>
            <a:r>
              <a:rPr lang="en-US" dirty="0" err="1"/>
              <a:t>img</a:t>
            </a:r>
            <a:r>
              <a:rPr lang="en-US" dirty="0"/>
              <a:t> src=_elephant.jpg border=0&gt;&lt;/a&gt;&lt;/td&gt;</a:t>
            </a:r>
          </a:p>
          <a:p>
            <a:r>
              <a:rPr lang="en-US" dirty="0"/>
              <a:t>&lt;td </a:t>
            </a:r>
            <a:r>
              <a:rPr lang="en-US" dirty="0" err="1"/>
              <a:t>valign</a:t>
            </a:r>
            <a:r>
              <a:rPr lang="en-US" dirty="0"/>
              <a:t>=top background=_r.jpg&gt;&lt;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=_tr.jpg&gt;&lt;/td&gt;&lt;/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background=_r.jpg&gt;&lt;/td&gt;&lt;/</a:t>
            </a:r>
            <a:r>
              <a:rPr lang="en-US" dirty="0" err="1"/>
              <a:t>tr</a:t>
            </a:r>
            <a:r>
              <a:rPr lang="en-US" dirty="0"/>
              <a:t>&gt;&lt;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&lt;td height=11 width=11 background=_b.jpg&gt;&lt;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=_bl.jpg&gt;&lt;/td&gt;</a:t>
            </a:r>
          </a:p>
          <a:p>
            <a:r>
              <a:rPr lang="en-US" dirty="0"/>
              <a:t>&lt;td background=_b.jpg&gt;&lt;/td&gt;&lt;td width=11&gt;&lt;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=_br.jpg&gt;&lt;/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r>
              <a:rPr lang="en-US" dirty="0"/>
              <a:t>&lt;/table&gt;</a:t>
            </a:r>
          </a:p>
          <a:p>
            <a:r>
              <a:rPr lang="en-US" sz="1600" dirty="0">
                <a:solidFill>
                  <a:srgbClr val="FF0000"/>
                </a:solidFill>
              </a:rPr>
              <a:t>file : _b.jpg</a:t>
            </a:r>
          </a:p>
          <a:p>
            <a:r>
              <a:rPr lang="en-US" sz="1600" dirty="0">
                <a:solidFill>
                  <a:srgbClr val="FF0000"/>
                </a:solidFill>
              </a:rPr>
              <a:t>file : _bl.jpg</a:t>
            </a:r>
          </a:p>
          <a:p>
            <a:r>
              <a:rPr lang="en-US" sz="1600" dirty="0">
                <a:solidFill>
                  <a:srgbClr val="FF0000"/>
                </a:solidFill>
              </a:rPr>
              <a:t>file : _br.jpg</a:t>
            </a:r>
          </a:p>
          <a:p>
            <a:r>
              <a:rPr lang="en-US" sz="1600" dirty="0">
                <a:solidFill>
                  <a:srgbClr val="FF0000"/>
                </a:solidFill>
              </a:rPr>
              <a:t>file : _r.jpg</a:t>
            </a:r>
          </a:p>
          <a:p>
            <a:r>
              <a:rPr lang="en-US" sz="1600" dirty="0">
                <a:solidFill>
                  <a:srgbClr val="FF0000"/>
                </a:solidFill>
              </a:rPr>
              <a:t>file : _tr.jpg</a:t>
            </a:r>
          </a:p>
          <a:p>
            <a:r>
              <a:rPr lang="en-US" sz="1600" dirty="0">
                <a:solidFill>
                  <a:srgbClr val="FF0000"/>
                </a:solidFill>
              </a:rPr>
              <a:t>file : _elephant.jpg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07722369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&lt;div align=right&gt;</a:t>
            </a:r>
          </a:p>
          <a:p>
            <a:r>
              <a:rPr lang="en-US" dirty="0" err="1"/>
              <a:t>abc</a:t>
            </a:r>
            <a:endParaRPr lang="en-US" dirty="0"/>
          </a:p>
          <a:p>
            <a:r>
              <a:rPr lang="en-US" dirty="0"/>
              <a:t>&lt;/div&gt;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6394321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Absolute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&lt;div style="</a:t>
            </a:r>
            <a:r>
              <a:rPr lang="en-US" dirty="0" err="1"/>
              <a:t>position:absolute</a:t>
            </a:r>
            <a:r>
              <a:rPr lang="en-US" dirty="0"/>
              <a:t>; left:10px; top:15px;"&gt;</a:t>
            </a:r>
          </a:p>
          <a:p>
            <a:r>
              <a:rPr lang="en-US" dirty="0"/>
              <a:t>&lt;font color=black size=6 face=impact&gt;</a:t>
            </a:r>
            <a:r>
              <a:rPr lang="en-US" dirty="0" err="1"/>
              <a:t>abc</a:t>
            </a:r>
            <a:r>
              <a:rPr lang="en-US" dirty="0"/>
              <a:t>&lt;/font&gt;</a:t>
            </a:r>
          </a:p>
          <a:p>
            <a:r>
              <a:rPr lang="en-US" dirty="0"/>
              <a:t>&lt;/div&gt;</a:t>
            </a:r>
          </a:p>
          <a:p>
            <a:r>
              <a:rPr lang="en-US" dirty="0"/>
              <a:t>&lt;div style="</a:t>
            </a:r>
            <a:r>
              <a:rPr lang="en-US" dirty="0" err="1"/>
              <a:t>position:absolute</a:t>
            </a:r>
            <a:r>
              <a:rPr lang="en-US" dirty="0"/>
              <a:t>; left:13px; top:18px;"&gt;</a:t>
            </a:r>
          </a:p>
          <a:p>
            <a:r>
              <a:rPr lang="en-US" dirty="0"/>
              <a:t>&lt;font color=red size=6 face=impact&gt;</a:t>
            </a:r>
            <a:r>
              <a:rPr lang="en-US" dirty="0" err="1"/>
              <a:t>abc</a:t>
            </a:r>
            <a:r>
              <a:rPr lang="en-US" dirty="0"/>
              <a:t>&lt;/font&gt;</a:t>
            </a:r>
          </a:p>
          <a:p>
            <a:r>
              <a:rPr lang="en-US" dirty="0"/>
              <a:t>&lt;/div&gt;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11277253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of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&lt;div style="</a:t>
            </a:r>
            <a:r>
              <a:rPr lang="en-US" dirty="0" err="1"/>
              <a:t>position:absolute</a:t>
            </a:r>
            <a:r>
              <a:rPr lang="en-US" dirty="0"/>
              <a:t>; left:10px; top:15px; z-index:3;"&gt;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=x1.jpg&gt;</a:t>
            </a:r>
          </a:p>
          <a:p>
            <a:r>
              <a:rPr lang="en-US" dirty="0"/>
              <a:t>&lt;/div&gt;</a:t>
            </a:r>
          </a:p>
          <a:p>
            <a:r>
              <a:rPr lang="en-US" dirty="0"/>
              <a:t>&lt;div style="</a:t>
            </a:r>
            <a:r>
              <a:rPr lang="en-US" dirty="0" err="1"/>
              <a:t>position:absolute</a:t>
            </a:r>
            <a:r>
              <a:rPr lang="en-US" dirty="0"/>
              <a:t>; left:50px; top:45px; z-index:1;"&gt;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=x1.jpg&gt;</a:t>
            </a:r>
          </a:p>
          <a:p>
            <a:r>
              <a:rPr lang="en-US" dirty="0"/>
              <a:t>&lt;/div&gt;</a:t>
            </a:r>
          </a:p>
          <a:p>
            <a:r>
              <a:rPr lang="en-US" dirty="0"/>
              <a:t>&lt;div style="</a:t>
            </a:r>
            <a:r>
              <a:rPr lang="en-US" dirty="0" err="1"/>
              <a:t>position:absolute</a:t>
            </a:r>
            <a:r>
              <a:rPr lang="en-US" dirty="0"/>
              <a:t>; left:90px; top:75px; z-index:2;"&gt;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=x1.jpg&gt;</a:t>
            </a:r>
          </a:p>
          <a:p>
            <a:r>
              <a:rPr lang="en-US" dirty="0"/>
              <a:t>&lt;/div&gt;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91431672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&lt;div style="</a:t>
            </a:r>
            <a:r>
              <a:rPr lang="en-US" dirty="0" err="1"/>
              <a:t>position:absolute</a:t>
            </a:r>
            <a:r>
              <a:rPr lang="en-US" dirty="0"/>
              <a:t>;</a:t>
            </a:r>
          </a:p>
          <a:p>
            <a:r>
              <a:rPr lang="en-US" dirty="0"/>
              <a:t>left:10px; top:15px; width:50px; height:50px;"&gt;</a:t>
            </a:r>
          </a:p>
          <a:p>
            <a:r>
              <a:rPr lang="en-US" dirty="0"/>
              <a:t>&lt;font color=red size=6&gt;a b c d e f g h i j k l m&lt;/font&gt;</a:t>
            </a:r>
          </a:p>
          <a:p>
            <a:r>
              <a:rPr lang="en-US" dirty="0"/>
              <a:t>&lt;/div&gt;</a:t>
            </a:r>
          </a:p>
          <a:p>
            <a:r>
              <a:rPr lang="en-US" dirty="0"/>
              <a:t>&lt;div style="</a:t>
            </a:r>
            <a:r>
              <a:rPr lang="en-US" dirty="0" err="1"/>
              <a:t>position:absolute</a:t>
            </a:r>
            <a:r>
              <a:rPr lang="en-US" dirty="0"/>
              <a:t>;</a:t>
            </a:r>
          </a:p>
          <a:p>
            <a:r>
              <a:rPr lang="en-US" dirty="0"/>
              <a:t>left:10px; top:45px; width:100px; height:100px;"&gt;</a:t>
            </a:r>
          </a:p>
          <a:p>
            <a:r>
              <a:rPr lang="en-US" dirty="0"/>
              <a:t>&lt;font color=green size=6&gt;a b c d e f g h i j k l m&lt;/font&gt;</a:t>
            </a:r>
          </a:p>
          <a:p>
            <a:r>
              <a:rPr lang="en-US" dirty="0"/>
              <a:t>&lt;/div&gt;</a:t>
            </a:r>
          </a:p>
          <a:p>
            <a:r>
              <a:rPr lang="en-US" dirty="0"/>
              <a:t>&lt;div style="</a:t>
            </a:r>
            <a:r>
              <a:rPr lang="en-US" dirty="0" err="1"/>
              <a:t>position:absolute</a:t>
            </a:r>
            <a:r>
              <a:rPr lang="en-US" dirty="0"/>
              <a:t>;</a:t>
            </a:r>
          </a:p>
          <a:p>
            <a:r>
              <a:rPr lang="en-US" dirty="0"/>
              <a:t>left:10px; top:75px; width:150px; height:150px;"&gt;</a:t>
            </a:r>
          </a:p>
          <a:p>
            <a:r>
              <a:rPr lang="en-US" dirty="0"/>
              <a:t>&lt;font color=blue size=6&gt;a b c d e f g h i j k l m&lt;/font&gt;</a:t>
            </a:r>
          </a:p>
          <a:p>
            <a:r>
              <a:rPr lang="en-US" dirty="0"/>
              <a:t>&lt;/div&gt;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30045875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Marquee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&lt;marquee width=72 height=300 </a:t>
            </a:r>
            <a:r>
              <a:rPr lang="en-US" dirty="0" err="1"/>
              <a:t>scrolldelay</a:t>
            </a:r>
            <a:r>
              <a:rPr lang="en-US" dirty="0"/>
              <a:t>=200</a:t>
            </a:r>
          </a:p>
          <a:p>
            <a:r>
              <a:rPr lang="en-US" dirty="0"/>
              <a:t>direction=up behavior=alternate </a:t>
            </a:r>
            <a:r>
              <a:rPr lang="en-US" dirty="0" err="1"/>
              <a:t>bgcolor</a:t>
            </a:r>
            <a:r>
              <a:rPr lang="en-US" dirty="0"/>
              <a:t>=yellow loop=3&gt;</a:t>
            </a:r>
          </a:p>
          <a:p>
            <a:r>
              <a:rPr lang="en-US" dirty="0"/>
              <a:t>a b c d e f g h i j k l m n o p q r s t u v w x y z</a:t>
            </a:r>
          </a:p>
          <a:p>
            <a:r>
              <a:rPr lang="en-US" dirty="0"/>
              <a:t>&lt;/marquee&gt;</a:t>
            </a:r>
          </a:p>
          <a:p>
            <a:r>
              <a:rPr lang="en-US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69751063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&lt;embed </a:t>
            </a:r>
            <a:r>
              <a:rPr lang="en-US" dirty="0" err="1"/>
              <a:t>src</a:t>
            </a:r>
            <a:r>
              <a:rPr lang="en-US" dirty="0"/>
              <a:t>="lesson0201.swf" width="100" height="80"&gt;</a:t>
            </a:r>
          </a:p>
          <a:p>
            <a:r>
              <a:rPr lang="en-US" dirty="0"/>
              <a:t>&lt;/embed&gt;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23449744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&lt;applet code="</a:t>
            </a:r>
            <a:r>
              <a:rPr lang="en-US" dirty="0" err="1"/>
              <a:t>AnimText.class</a:t>
            </a:r>
            <a:r>
              <a:rPr lang="en-US" dirty="0"/>
              <a:t>" width=600 height=50&gt;</a:t>
            </a:r>
          </a:p>
          <a:p>
            <a:r>
              <a:rPr lang="en-US" dirty="0"/>
              <a:t>&lt;</a:t>
            </a:r>
            <a:r>
              <a:rPr lang="en-US" dirty="0" err="1"/>
              <a:t>param</a:t>
            </a:r>
            <a:r>
              <a:rPr lang="en-US" dirty="0"/>
              <a:t> name=text value="Welcome to this homepage"&gt;</a:t>
            </a:r>
          </a:p>
          <a:p>
            <a:r>
              <a:rPr lang="en-US" dirty="0"/>
              <a:t>&lt;</a:t>
            </a:r>
            <a:r>
              <a:rPr lang="en-US" dirty="0" err="1"/>
              <a:t>param</a:t>
            </a:r>
            <a:r>
              <a:rPr lang="en-US" dirty="0"/>
              <a:t> name=</a:t>
            </a:r>
            <a:r>
              <a:rPr lang="en-US" dirty="0" err="1"/>
              <a:t>fontsize</a:t>
            </a:r>
            <a:r>
              <a:rPr lang="en-US" dirty="0"/>
              <a:t> value="36"&gt;</a:t>
            </a:r>
          </a:p>
          <a:p>
            <a:r>
              <a:rPr lang="en-US" dirty="0"/>
              <a:t>&lt;</a:t>
            </a:r>
            <a:r>
              <a:rPr lang="en-US" dirty="0" err="1"/>
              <a:t>param</a:t>
            </a:r>
            <a:r>
              <a:rPr lang="en-US" dirty="0"/>
              <a:t> name=</a:t>
            </a:r>
            <a:r>
              <a:rPr lang="en-US" dirty="0" err="1"/>
              <a:t>sleeptime</a:t>
            </a:r>
            <a:r>
              <a:rPr lang="en-US" dirty="0"/>
              <a:t> value="100"&gt;</a:t>
            </a:r>
          </a:p>
          <a:p>
            <a:r>
              <a:rPr lang="en-US" dirty="0"/>
              <a:t>&lt;/applet&gt;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77230687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Gif animation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&lt;body&gt;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=banner.gif&gt;</a:t>
            </a:r>
          </a:p>
          <a:p>
            <a:r>
              <a:rPr lang="en-US" dirty="0"/>
              <a:t>&lt;/body&gt;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2454557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&lt;style type="text/</a:t>
            </a:r>
            <a:r>
              <a:rPr lang="en-US" dirty="0" err="1"/>
              <a:t>css</a:t>
            </a:r>
            <a:r>
              <a:rPr lang="en-US" dirty="0"/>
              <a:t>"&gt;</a:t>
            </a:r>
          </a:p>
          <a:p>
            <a:r>
              <a:rPr lang="en-US" dirty="0"/>
              <a:t>.c1 {color:#00ff00;}</a:t>
            </a:r>
          </a:p>
          <a:p>
            <a:r>
              <a:rPr lang="en-US" dirty="0"/>
              <a:t>p#c2 {color:#ff0000;}</a:t>
            </a:r>
          </a:p>
          <a:p>
            <a:r>
              <a:rPr lang="en-US" dirty="0"/>
              <a:t>p.c3 {color:#0000ff;}</a:t>
            </a:r>
          </a:p>
          <a:p>
            <a:r>
              <a:rPr lang="en-US" dirty="0"/>
              <a:t>&lt;/style&gt;</a:t>
            </a:r>
          </a:p>
          <a:p>
            <a:r>
              <a:rPr lang="en-US" dirty="0"/>
              <a:t>&lt;body&gt;</a:t>
            </a:r>
          </a:p>
          <a:p>
            <a:r>
              <a:rPr lang="en-US" dirty="0"/>
              <a:t>&lt;p class="c1"&gt;a&lt;/p&gt;</a:t>
            </a:r>
          </a:p>
          <a:p>
            <a:r>
              <a:rPr lang="en-US" dirty="0"/>
              <a:t>&lt;p id="c2"&gt;b&lt;/p&gt;</a:t>
            </a:r>
          </a:p>
          <a:p>
            <a:r>
              <a:rPr lang="en-US" dirty="0"/>
              <a:t>&lt;p class="c3"&gt;c&lt;/p&gt;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71784853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type of 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&lt;html&gt;&lt;head&gt;</a:t>
            </a:r>
          </a:p>
          <a:p>
            <a:r>
              <a:rPr lang="en-US" dirty="0"/>
              <a:t>&lt;style type="text/</a:t>
            </a:r>
            <a:r>
              <a:rPr lang="en-US" dirty="0" err="1"/>
              <a:t>css</a:t>
            </a:r>
            <a:r>
              <a:rPr lang="en-US" dirty="0"/>
              <a:t>"&gt;</a:t>
            </a:r>
          </a:p>
          <a:p>
            <a:r>
              <a:rPr lang="en-US" dirty="0"/>
              <a:t>.burin {</a:t>
            </a:r>
            <a:r>
              <a:rPr lang="en-US" dirty="0" err="1"/>
              <a:t>color:white;background-color:black</a:t>
            </a:r>
            <a:r>
              <a:rPr lang="en-US" dirty="0"/>
              <a:t>}</a:t>
            </a:r>
          </a:p>
          <a:p>
            <a:r>
              <a:rPr lang="en-US" dirty="0" err="1"/>
              <a:t>p.batman</a:t>
            </a:r>
            <a:r>
              <a:rPr lang="en-US" dirty="0"/>
              <a:t> {</a:t>
            </a:r>
            <a:r>
              <a:rPr lang="en-US" dirty="0" err="1"/>
              <a:t>color:yellow;background-color:green</a:t>
            </a:r>
            <a:r>
              <a:rPr lang="en-US" dirty="0"/>
              <a:t>}</a:t>
            </a:r>
          </a:p>
          <a:p>
            <a:r>
              <a:rPr lang="en-US" dirty="0"/>
              <a:t>&lt;/style&gt;</a:t>
            </a:r>
          </a:p>
          <a:p>
            <a:r>
              <a:rPr lang="en-US" dirty="0"/>
              <a:t>&lt;/head&gt;&lt;body&gt;</a:t>
            </a:r>
          </a:p>
          <a:p>
            <a:r>
              <a:rPr lang="en-US" dirty="0"/>
              <a:t>&lt;table&gt;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class=burin&gt;a</a:t>
            </a:r>
          </a:p>
          <a:p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&gt;&lt;td class=batman&gt;b</a:t>
            </a:r>
          </a:p>
          <a:p>
            <a:r>
              <a:rPr lang="en-US" dirty="0"/>
              <a:t>&lt;/table&gt;</a:t>
            </a:r>
          </a:p>
          <a:p>
            <a:r>
              <a:rPr lang="en-US" dirty="0"/>
              <a:t>&lt;p class=batman&gt;c&lt;</a:t>
            </a:r>
            <a:r>
              <a:rPr lang="en-US" dirty="0" err="1"/>
              <a:t>br</a:t>
            </a:r>
            <a:r>
              <a:rPr lang="en-US" dirty="0"/>
              <a:t>&gt;d&lt;/p&gt;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13139442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Using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&lt;html&gt;&lt;head&gt;</a:t>
            </a:r>
          </a:p>
          <a:p>
            <a:r>
              <a:rPr lang="en-US" dirty="0"/>
              <a:t>&lt;style type="text/</a:t>
            </a:r>
            <a:r>
              <a:rPr lang="en-US" dirty="0" err="1"/>
              <a:t>css</a:t>
            </a:r>
            <a:r>
              <a:rPr lang="en-US" dirty="0"/>
              <a:t>"&gt;</a:t>
            </a:r>
          </a:p>
          <a:p>
            <a:r>
              <a:rPr lang="en-US" dirty="0"/>
              <a:t>body {font-family:"</a:t>
            </a:r>
            <a:r>
              <a:rPr lang="en-US" dirty="0" err="1"/>
              <a:t>ms</a:t>
            </a:r>
            <a:r>
              <a:rPr lang="en-US" dirty="0"/>
              <a:t> sans serif";</a:t>
            </a:r>
            <a:r>
              <a:rPr lang="en-US" dirty="0" err="1"/>
              <a:t>color:blue;background-color:pink</a:t>
            </a:r>
            <a:r>
              <a:rPr lang="en-US" dirty="0"/>
              <a:t>}</a:t>
            </a:r>
          </a:p>
          <a:p>
            <a:r>
              <a:rPr lang="en-US" dirty="0"/>
              <a:t>td {font-size:20px;font-family:arial;color:red;background-color:yellow}</a:t>
            </a:r>
          </a:p>
          <a:p>
            <a:r>
              <a:rPr lang="en-US" dirty="0"/>
              <a:t>&lt;/style&gt;</a:t>
            </a:r>
          </a:p>
          <a:p>
            <a:r>
              <a:rPr lang="en-US" dirty="0"/>
              <a:t>&lt;/head&gt;&lt;body&gt;Hello</a:t>
            </a:r>
          </a:p>
          <a:p>
            <a:r>
              <a:rPr lang="en-US" dirty="0"/>
              <a:t>&lt;table&gt;&lt;td&gt;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</a:t>
            </a:r>
            <a:r>
              <a:rPr lang="en-US" sz="1400" dirty="0">
                <a:solidFill>
                  <a:srgbClr val="FF0000"/>
                </a:solidFill>
              </a:rPr>
              <a:t>http://www.w3.org/Style/Examples/011/firstcss.en.html</a:t>
            </a:r>
            <a:r>
              <a:rPr lang="en-US" dirty="0"/>
              <a:t>&gt;help1&lt;/a&gt;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</a:t>
            </a:r>
            <a:r>
              <a:rPr lang="en-US" sz="1600" dirty="0">
                <a:solidFill>
                  <a:srgbClr val="FF0000"/>
                </a:solidFill>
              </a:rPr>
              <a:t>http://www.w3schools.com/css/css_syntax.asp</a:t>
            </a:r>
            <a:r>
              <a:rPr lang="en-US" dirty="0"/>
              <a:t>&gt;help2&lt;/a&gt;</a:t>
            </a:r>
          </a:p>
          <a:p>
            <a:r>
              <a:rPr lang="en-US" dirty="0"/>
              <a:t>&lt;/td&gt;&lt;/table&gt;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4381603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 in 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&lt;html&gt;&lt;head&gt;</a:t>
            </a:r>
          </a:p>
          <a:p>
            <a:r>
              <a:rPr lang="en-US" dirty="0"/>
              <a:t>&lt;style type="text/</a:t>
            </a:r>
            <a:r>
              <a:rPr lang="en-US" dirty="0" err="1"/>
              <a:t>css</a:t>
            </a:r>
            <a:r>
              <a:rPr lang="en-US" dirty="0"/>
              <a:t>"&gt;</a:t>
            </a:r>
          </a:p>
          <a:p>
            <a:r>
              <a:rPr lang="en-US" dirty="0"/>
              <a:t>body {</a:t>
            </a:r>
            <a:r>
              <a:rPr lang="en-US" dirty="0" err="1"/>
              <a:t>font-family:ms</a:t>
            </a:r>
            <a:r>
              <a:rPr lang="en-US" dirty="0"/>
              <a:t> sans </a:t>
            </a:r>
            <a:r>
              <a:rPr lang="en-US" dirty="0" err="1"/>
              <a:t>serif;color:purple;background-color:black</a:t>
            </a:r>
            <a:r>
              <a:rPr lang="en-US" dirty="0"/>
              <a:t>}</a:t>
            </a:r>
          </a:p>
          <a:p>
            <a:r>
              <a:rPr lang="en-US" dirty="0"/>
              <a:t>a:link {</a:t>
            </a:r>
            <a:r>
              <a:rPr lang="en-US" dirty="0" err="1"/>
              <a:t>color:red;text-decoration:none;font-family:ms</a:t>
            </a:r>
            <a:r>
              <a:rPr lang="en-US" dirty="0"/>
              <a:t> sans serif;}</a:t>
            </a:r>
          </a:p>
          <a:p>
            <a:r>
              <a:rPr lang="en-US" dirty="0"/>
              <a:t>a:visited {</a:t>
            </a:r>
            <a:r>
              <a:rPr lang="en-US" dirty="0" err="1"/>
              <a:t>color:purple;font-family:ms</a:t>
            </a:r>
            <a:r>
              <a:rPr lang="en-US" dirty="0"/>
              <a:t> sans serif;}</a:t>
            </a:r>
          </a:p>
          <a:p>
            <a:r>
              <a:rPr lang="en-US" dirty="0"/>
              <a:t>a:hover {</a:t>
            </a:r>
            <a:r>
              <a:rPr lang="en-US" dirty="0" err="1"/>
              <a:t>color:blue;text-decoration:underline</a:t>
            </a:r>
            <a:r>
              <a:rPr lang="en-US" dirty="0"/>
              <a:t> </a:t>
            </a:r>
            <a:r>
              <a:rPr lang="en-US" dirty="0" err="1"/>
              <a:t>overline</a:t>
            </a:r>
            <a:r>
              <a:rPr lang="en-US" dirty="0"/>
              <a:t>;}</a:t>
            </a:r>
          </a:p>
          <a:p>
            <a:r>
              <a:rPr lang="en-US" dirty="0" err="1"/>
              <a:t>tr,td</a:t>
            </a:r>
            <a:r>
              <a:rPr lang="en-US" dirty="0"/>
              <a:t> {font-size:10px;font-family:ms sans </a:t>
            </a:r>
            <a:r>
              <a:rPr lang="en-US" dirty="0" err="1"/>
              <a:t>serif;background-color:gray</a:t>
            </a:r>
            <a:r>
              <a:rPr lang="en-US" dirty="0"/>
              <a:t>}</a:t>
            </a:r>
          </a:p>
          <a:p>
            <a:r>
              <a:rPr lang="en-US" dirty="0"/>
              <a:t>&lt;/style&gt;</a:t>
            </a:r>
          </a:p>
          <a:p>
            <a:r>
              <a:rPr lang="en-US" dirty="0"/>
              <a:t>&lt;/head&gt;&lt;body&gt;</a:t>
            </a:r>
          </a:p>
          <a:p>
            <a:r>
              <a:rPr lang="en-US" dirty="0"/>
              <a:t>&lt;table&gt;&lt;</a:t>
            </a:r>
            <a:r>
              <a:rPr lang="en-US" dirty="0" err="1"/>
              <a:t>tr</a:t>
            </a:r>
            <a:r>
              <a:rPr lang="en-US" dirty="0"/>
              <a:t>&gt;&lt;td&gt;a&lt;td&gt;b&lt;/table&gt;</a:t>
            </a:r>
          </a:p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=http://www.thaiall.com&gt;</a:t>
            </a:r>
            <a:r>
              <a:rPr lang="th-TH" dirty="0"/>
              <a:t>ไทยออล&lt;/</a:t>
            </a:r>
            <a:r>
              <a:rPr lang="en-US" dirty="0"/>
              <a:t>a&gt;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76980591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Jump or move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&lt;html&gt;&lt;head&gt;&lt;title&gt;</a:t>
            </a:r>
            <a:r>
              <a:rPr lang="th-TH" dirty="0"/>
              <a:t>โฆษณาเว็บไซต์&lt;/</a:t>
            </a:r>
            <a:r>
              <a:rPr lang="en-US" dirty="0"/>
              <a:t>title&gt;</a:t>
            </a:r>
          </a:p>
          <a:p>
            <a:r>
              <a:rPr lang="en-US" dirty="0"/>
              <a:t>&lt;meta http-</a:t>
            </a:r>
            <a:r>
              <a:rPr lang="en-US" dirty="0" err="1"/>
              <a:t>equiv</a:t>
            </a:r>
            <a:r>
              <a:rPr lang="en-US" dirty="0"/>
              <a:t>=content-type content="text/html; charset=windows-874"&gt;</a:t>
            </a:r>
          </a:p>
          <a:p>
            <a:r>
              <a:rPr lang="en-US" dirty="0"/>
              <a:t>&lt;meta name=keywords content="</a:t>
            </a:r>
            <a:r>
              <a:rPr lang="en-US" dirty="0" err="1"/>
              <a:t>promote,public,hits</a:t>
            </a:r>
            <a:r>
              <a:rPr lang="en-US" dirty="0"/>
              <a:t>"&gt;</a:t>
            </a:r>
          </a:p>
          <a:p>
            <a:r>
              <a:rPr lang="en-US" dirty="0"/>
              <a:t>&lt;meta name=description content="</a:t>
            </a:r>
            <a:r>
              <a:rPr lang="th-TH" dirty="0" smtClean="0"/>
              <a:t>โฆษณา</a:t>
            </a:r>
            <a:r>
              <a:rPr lang="en-US" dirty="0" smtClean="0"/>
              <a:t>/</a:t>
            </a:r>
            <a:r>
              <a:rPr lang="th-TH" dirty="0" smtClean="0"/>
              <a:t>ประชาสัมพันธ์</a:t>
            </a:r>
            <a:r>
              <a:rPr lang="th-TH" dirty="0"/>
              <a:t>เว็บไซต์"&gt;</a:t>
            </a:r>
          </a:p>
          <a:p>
            <a:r>
              <a:rPr lang="th-TH" dirty="0"/>
              <a:t>&lt;</a:t>
            </a:r>
            <a:r>
              <a:rPr lang="en-US" dirty="0"/>
              <a:t>meta </a:t>
            </a:r>
            <a:r>
              <a:rPr lang="en-US" dirty="0" smtClean="0"/>
              <a:t>http-</a:t>
            </a:r>
            <a:r>
              <a:rPr lang="en-US" dirty="0" err="1" smtClean="0"/>
              <a:t>equiv</a:t>
            </a:r>
            <a:r>
              <a:rPr lang="en-US" dirty="0" smtClean="0"/>
              <a:t>=refresh content</a:t>
            </a:r>
            <a:r>
              <a:rPr lang="en-US" dirty="0"/>
              <a:t>="</a:t>
            </a:r>
            <a:r>
              <a:rPr lang="en-US" dirty="0" smtClean="0"/>
              <a:t>0;url=http://thaiall.com/me"&gt;</a:t>
            </a:r>
            <a:endParaRPr lang="en-US" dirty="0"/>
          </a:p>
          <a:p>
            <a:r>
              <a:rPr lang="en-US" dirty="0"/>
              <a:t>&lt;/head&gt;&lt;body</a:t>
            </a:r>
            <a:r>
              <a:rPr lang="en-US" dirty="0" smtClean="0"/>
              <a:t>&gt;</a:t>
            </a:r>
          </a:p>
          <a:p>
            <a:endParaRPr lang="en-US" dirty="0"/>
          </a:p>
          <a:p>
            <a:r>
              <a:rPr lang="th-TH" dirty="0"/>
              <a:t>ไปหน้าโฆษณา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8934450" y="6667500"/>
            <a:ext cx="190500" cy="190500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5358560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8955</TotalTime>
  <Words>2232</Words>
  <Application>Microsoft Office PowerPoint</Application>
  <PresentationFormat>On-screen Show (4:3)</PresentationFormat>
  <Paragraphs>477</Paragraphs>
  <Slides>52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Contemporary Portrait</vt:lpstr>
      <vt:lpstr>HTML</vt:lpstr>
      <vt:lpstr>First webpage</vt:lpstr>
      <vt:lpstr>break</vt:lpstr>
      <vt:lpstr>Bold Italic Underline</vt:lpstr>
      <vt:lpstr>Head and Body</vt:lpstr>
      <vt:lpstr>Tag in Tag</vt:lpstr>
      <vt:lpstr>Horizontal Line</vt:lpstr>
      <vt:lpstr>Font</vt:lpstr>
      <vt:lpstr>Font in font</vt:lpstr>
      <vt:lpstr>center</vt:lpstr>
      <vt:lpstr>Link</vt:lpstr>
      <vt:lpstr>Body properties</vt:lpstr>
      <vt:lpstr>Many link</vt:lpstr>
      <vt:lpstr>No space on top</vt:lpstr>
      <vt:lpstr>Internal &amp; External Link</vt:lpstr>
      <vt:lpstr>External link &amp; webpage link</vt:lpstr>
      <vt:lpstr>Color</vt:lpstr>
      <vt:lpstr>Local image</vt:lpstr>
      <vt:lpstr>External image</vt:lpstr>
      <vt:lpstr>Size of image</vt:lpstr>
      <vt:lpstr>Image refer</vt:lpstr>
      <vt:lpstr>Image in link</vt:lpstr>
      <vt:lpstr>Table have one cell</vt:lpstr>
      <vt:lpstr>Table have 2 cells</vt:lpstr>
      <vt:lpstr>Properties of table</vt:lpstr>
      <vt:lpstr>Table have 2 rows</vt:lpstr>
      <vt:lpstr>Size of cell</vt:lpstr>
      <vt:lpstr>Properties in cell</vt:lpstr>
      <vt:lpstr>Properties in cell and more than one line</vt:lpstr>
      <vt:lpstr>Two table</vt:lpstr>
      <vt:lpstr>Table in table</vt:lpstr>
      <vt:lpstr>Color with table</vt:lpstr>
      <vt:lpstr>Image of table</vt:lpstr>
      <vt:lpstr>colspan</vt:lpstr>
      <vt:lpstr>rowspan</vt:lpstr>
      <vt:lpstr>Image in cell</vt:lpstr>
      <vt:lpstr>Complex table</vt:lpstr>
      <vt:lpstr>cellspacing</vt:lpstr>
      <vt:lpstr>Design of table (firefox : ok)</vt:lpstr>
      <vt:lpstr>Divide</vt:lpstr>
      <vt:lpstr>Absolute</vt:lpstr>
      <vt:lpstr>Sequence of layer</vt:lpstr>
      <vt:lpstr>Layers</vt:lpstr>
      <vt:lpstr>Marquee</vt:lpstr>
      <vt:lpstr>Flash</vt:lpstr>
      <vt:lpstr>Applet</vt:lpstr>
      <vt:lpstr>Gif animation</vt:lpstr>
      <vt:lpstr>Type of CSS</vt:lpstr>
      <vt:lpstr>2 type of CSS</vt:lpstr>
      <vt:lpstr>CSS Using</vt:lpstr>
      <vt:lpstr>Detail in tag</vt:lpstr>
      <vt:lpstr>Jump or move page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544</cp:revision>
  <dcterms:created xsi:type="dcterms:W3CDTF">1999-04-29T15:31:00Z</dcterms:created>
  <dcterms:modified xsi:type="dcterms:W3CDTF">2012-08-23T13:39:15Z</dcterms:modified>
</cp:coreProperties>
</file>