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23" Type="http://schemas.openxmlformats.org/officeDocument/2006/relationships/image" Target="../media/image23.png"/><Relationship Id="rId24" Type="http://schemas.openxmlformats.org/officeDocument/2006/relationships/image" Target="../media/image24.png"/><Relationship Id="rId25" Type="http://schemas.openxmlformats.org/officeDocument/2006/relationships/image" Target="../media/image25.png"/><Relationship Id="rId26" Type="http://schemas.openxmlformats.org/officeDocument/2006/relationships/image" Target="../media/image26.png"/><Relationship Id="rId27" Type="http://schemas.openxmlformats.org/officeDocument/2006/relationships/image" Target="../media/image27.png"/><Relationship Id="rId28" Type="http://schemas.openxmlformats.org/officeDocument/2006/relationships/image" Target="../media/image28.png"/><Relationship Id="rId29" Type="http://schemas.openxmlformats.org/officeDocument/2006/relationships/image" Target="../media/image29.png"/><Relationship Id="rId30" Type="http://schemas.openxmlformats.org/officeDocument/2006/relationships/image" Target="../media/image30.png"/><Relationship Id="rId31" Type="http://schemas.openxmlformats.org/officeDocument/2006/relationships/image" Target="../media/image31.png"/><Relationship Id="rId32" Type="http://schemas.openxmlformats.org/officeDocument/2006/relationships/image" Target="../media/image32.png"/><Relationship Id="rId33" Type="http://schemas.openxmlformats.org/officeDocument/2006/relationships/image" Target="../media/image33.png"/><Relationship Id="rId34" Type="http://schemas.openxmlformats.org/officeDocument/2006/relationships/image" Target="../media/image34.png"/><Relationship Id="rId35" Type="http://schemas.openxmlformats.org/officeDocument/2006/relationships/image" Target="../media/image35.png"/><Relationship Id="rId36" Type="http://schemas.openxmlformats.org/officeDocument/2006/relationships/image" Target="../media/image36.png"/><Relationship Id="rId37" Type="http://schemas.openxmlformats.org/officeDocument/2006/relationships/image" Target="../media/image37.png"/><Relationship Id="rId38" Type="http://schemas.openxmlformats.org/officeDocument/2006/relationships/image" Target="../media/image38.png"/><Relationship Id="rId39" Type="http://schemas.openxmlformats.org/officeDocument/2006/relationships/image" Target="../media/image39.png"/><Relationship Id="rId40" Type="http://schemas.openxmlformats.org/officeDocument/2006/relationships/image" Target="../media/image40.png"/><Relationship Id="rId41" Type="http://schemas.openxmlformats.org/officeDocument/2006/relationships/image" Target="../media/image41.png"/><Relationship Id="rId42" Type="http://schemas.openxmlformats.org/officeDocument/2006/relationships/image" Target="../media/image42.png"/><Relationship Id="rId43" Type="http://schemas.openxmlformats.org/officeDocument/2006/relationships/image" Target="../media/image43.png"/><Relationship Id="rId44" Type="http://schemas.openxmlformats.org/officeDocument/2006/relationships/image" Target="../media/image44.png"/><Relationship Id="rId45" Type="http://schemas.openxmlformats.org/officeDocument/2006/relationships/image" Target="../media/image45.png"/><Relationship Id="rId46" Type="http://schemas.openxmlformats.org/officeDocument/2006/relationships/image" Target="../media/image46.png"/><Relationship Id="rId47" Type="http://schemas.openxmlformats.org/officeDocument/2006/relationships/image" Target="../media/image47.png"/><Relationship Id="rId48" Type="http://schemas.openxmlformats.org/officeDocument/2006/relationships/image" Target="../media/image48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79" y="0"/>
            <a:ext cx="9146540" cy="6859270"/>
            <a:chOff x="-2379" y="0"/>
            <a:chExt cx="9146540" cy="6859270"/>
          </a:xfrm>
        </p:grpSpPr>
        <p:sp>
          <p:nvSpPr>
            <p:cNvPr id="3" name="object 3"/>
            <p:cNvSpPr/>
            <p:nvPr/>
          </p:nvSpPr>
          <p:spPr>
            <a:xfrm>
              <a:off x="0" y="2647950"/>
              <a:ext cx="3571875" cy="4210050"/>
            </a:xfrm>
            <a:custGeom>
              <a:avLst/>
              <a:gdLst/>
              <a:ahLst/>
              <a:cxnLst/>
              <a:rect l="l" t="t" r="r" b="b"/>
              <a:pathLst>
                <a:path w="3571875" h="4210050">
                  <a:moveTo>
                    <a:pt x="0" y="0"/>
                  </a:moveTo>
                  <a:lnTo>
                    <a:pt x="0" y="4210049"/>
                  </a:lnTo>
                  <a:lnTo>
                    <a:pt x="3571875" y="4210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-2379" y="0"/>
              <a:ext cx="9146540" cy="6859270"/>
            </a:xfrm>
            <a:custGeom>
              <a:avLst/>
              <a:gdLst/>
              <a:ahLst/>
              <a:cxnLst/>
              <a:rect l="l" t="t" r="r" b="b"/>
              <a:pathLst>
                <a:path w="9146540" h="6859270">
                  <a:moveTo>
                    <a:pt x="7738203" y="0"/>
                  </a:moveTo>
                  <a:lnTo>
                    <a:pt x="0" y="6858888"/>
                  </a:lnTo>
                  <a:lnTo>
                    <a:pt x="9146379" y="6858888"/>
                  </a:lnTo>
                  <a:lnTo>
                    <a:pt x="9146379" y="889"/>
                  </a:lnTo>
                  <a:lnTo>
                    <a:pt x="7738203" y="0"/>
                  </a:lnTo>
                  <a:close/>
                </a:path>
              </a:pathLst>
            </a:custGeom>
            <a:solidFill>
              <a:srgbClr val="08A0D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0655" y="1356486"/>
              <a:ext cx="6193663" cy="45922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82" y="5050663"/>
            <a:ext cx="9146540" cy="1807845"/>
            <a:chOff x="-2382" y="5050663"/>
            <a:chExt cx="9146540" cy="1807845"/>
          </a:xfrm>
        </p:grpSpPr>
        <p:sp>
          <p:nvSpPr>
            <p:cNvPr id="3" name="object 3"/>
            <p:cNvSpPr/>
            <p:nvPr/>
          </p:nvSpPr>
          <p:spPr>
            <a:xfrm>
              <a:off x="-2382" y="5050663"/>
              <a:ext cx="3574415" cy="1807845"/>
            </a:xfrm>
            <a:custGeom>
              <a:avLst/>
              <a:gdLst/>
              <a:ahLst/>
              <a:cxnLst/>
              <a:rect l="l" t="t" r="r" b="b"/>
              <a:pathLst>
                <a:path w="3574415" h="1807845">
                  <a:moveTo>
                    <a:pt x="2045431" y="0"/>
                  </a:moveTo>
                  <a:lnTo>
                    <a:pt x="0" y="0"/>
                  </a:lnTo>
                  <a:lnTo>
                    <a:pt x="2382" y="1807337"/>
                  </a:lnTo>
                  <a:lnTo>
                    <a:pt x="3574257" y="1807337"/>
                  </a:lnTo>
                  <a:lnTo>
                    <a:pt x="2045431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-2379" y="5051298"/>
              <a:ext cx="9146540" cy="1807210"/>
            </a:xfrm>
            <a:custGeom>
              <a:avLst/>
              <a:gdLst/>
              <a:ahLst/>
              <a:cxnLst/>
              <a:rect l="l" t="t" r="r" b="b"/>
              <a:pathLst>
                <a:path w="9146540" h="1807209">
                  <a:moveTo>
                    <a:pt x="2041110" y="0"/>
                  </a:moveTo>
                  <a:lnTo>
                    <a:pt x="0" y="1806702"/>
                  </a:lnTo>
                  <a:lnTo>
                    <a:pt x="9146379" y="1806702"/>
                  </a:lnTo>
                  <a:lnTo>
                    <a:pt x="9146379" y="888"/>
                  </a:lnTo>
                  <a:lnTo>
                    <a:pt x="2041110" y="0"/>
                  </a:lnTo>
                  <a:close/>
                </a:path>
              </a:pathLst>
            </a:custGeom>
            <a:solidFill>
              <a:srgbClr val="08A0D9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7564" y="403853"/>
            <a:ext cx="6163056" cy="33088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22960" y="1100582"/>
            <a:ext cx="7520940" cy="2760980"/>
          </a:xfrm>
          <a:custGeom>
            <a:avLst/>
            <a:gdLst/>
            <a:ahLst/>
            <a:cxnLst/>
            <a:rect l="l" t="t" r="r" b="b"/>
            <a:pathLst>
              <a:path w="7520940" h="2760979">
                <a:moveTo>
                  <a:pt x="7520940" y="0"/>
                </a:moveTo>
                <a:lnTo>
                  <a:pt x="0" y="0"/>
                </a:lnTo>
                <a:lnTo>
                  <a:pt x="0" y="2760472"/>
                </a:lnTo>
                <a:lnTo>
                  <a:pt x="7520940" y="2760472"/>
                </a:lnTo>
                <a:lnTo>
                  <a:pt x="7520940" y="0"/>
                </a:lnTo>
                <a:close/>
              </a:path>
            </a:pathLst>
          </a:custGeom>
          <a:solidFill>
            <a:srgbClr val="C7EE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02004" y="1106550"/>
            <a:ext cx="965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27582" y="1085722"/>
            <a:ext cx="8161020" cy="5655945"/>
            <a:chOff x="827582" y="1085722"/>
            <a:chExt cx="8161020" cy="565594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7604" y="1085722"/>
              <a:ext cx="1196949" cy="3291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45690" y="1085722"/>
              <a:ext cx="862152" cy="3291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0451" y="1085722"/>
              <a:ext cx="137160" cy="3291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69030" y="1085722"/>
              <a:ext cx="2181860" cy="3291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70880" y="1085722"/>
              <a:ext cx="2983483" cy="3291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57604" y="1329562"/>
              <a:ext cx="1768602" cy="3291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8239" y="1329562"/>
              <a:ext cx="137160" cy="3291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96819" y="1329562"/>
              <a:ext cx="1163777" cy="32918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63619" y="1329562"/>
              <a:ext cx="3383026" cy="32918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7604" y="1573402"/>
              <a:ext cx="6347206" cy="32918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57604" y="1817192"/>
              <a:ext cx="3024124" cy="3340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90110" y="1817192"/>
              <a:ext cx="1118158" cy="32948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06872" y="1817192"/>
              <a:ext cx="453389" cy="32948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69584" y="1817192"/>
              <a:ext cx="499262" cy="3294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85636" y="1817192"/>
              <a:ext cx="665683" cy="32948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40372" y="1817192"/>
              <a:ext cx="137159" cy="32948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08953" y="1817192"/>
              <a:ext cx="621029" cy="3294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106158" y="1817192"/>
              <a:ext cx="189738" cy="32948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232650" y="1817192"/>
              <a:ext cx="1043089" cy="32948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57604" y="2061336"/>
              <a:ext cx="735520" cy="32918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57604" y="2405761"/>
              <a:ext cx="2661539" cy="32918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30447" y="2405761"/>
              <a:ext cx="434848" cy="3291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156583" y="2405761"/>
              <a:ext cx="3897884" cy="32918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57604" y="2649600"/>
              <a:ext cx="6791959" cy="3291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57604" y="2893440"/>
              <a:ext cx="6841363" cy="32918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57604" y="3137280"/>
              <a:ext cx="3334004" cy="32918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496434" y="3137280"/>
              <a:ext cx="161544" cy="32918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577207" y="3137280"/>
              <a:ext cx="485775" cy="32918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6080" y="3137280"/>
              <a:ext cx="137160" cy="32918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34660" y="3137280"/>
              <a:ext cx="734313" cy="32918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664072" y="3137280"/>
              <a:ext cx="2654300" cy="3291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57604" y="3381197"/>
              <a:ext cx="636422" cy="32948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827582" y="4293060"/>
              <a:ext cx="7520940" cy="2448560"/>
            </a:xfrm>
            <a:custGeom>
              <a:avLst/>
              <a:gdLst/>
              <a:ahLst/>
              <a:cxnLst/>
              <a:rect l="l" t="t" r="r" b="b"/>
              <a:pathLst>
                <a:path w="7520940" h="2448559">
                  <a:moveTo>
                    <a:pt x="7520940" y="0"/>
                  </a:moveTo>
                  <a:lnTo>
                    <a:pt x="0" y="0"/>
                  </a:lnTo>
                  <a:lnTo>
                    <a:pt x="0" y="2448306"/>
                  </a:lnTo>
                  <a:lnTo>
                    <a:pt x="7520940" y="2448306"/>
                  </a:lnTo>
                  <a:lnTo>
                    <a:pt x="752094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225675" y="4370196"/>
              <a:ext cx="2560954" cy="32918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84522" y="4370196"/>
              <a:ext cx="137160" cy="32918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753102" y="4370196"/>
              <a:ext cx="1098041" cy="32918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751322" y="4370196"/>
              <a:ext cx="1243888" cy="32918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882384" y="4370196"/>
              <a:ext cx="194309" cy="32918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07973" y="4836871"/>
              <a:ext cx="400050" cy="32948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328038" y="4836871"/>
              <a:ext cx="2030476" cy="32948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51580" y="4836871"/>
              <a:ext cx="137160" cy="32948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320161" y="4836871"/>
              <a:ext cx="1472818" cy="32948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95190" y="4836871"/>
              <a:ext cx="2887217" cy="32948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482840" y="4836871"/>
              <a:ext cx="800100" cy="32948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27785" y="5304739"/>
              <a:ext cx="373380" cy="32918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26515" y="5304739"/>
              <a:ext cx="5987923" cy="32918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222235" y="5304739"/>
              <a:ext cx="1020927" cy="32918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19809" y="5772607"/>
              <a:ext cx="461263" cy="32918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565783" y="5772607"/>
              <a:ext cx="6542658" cy="33375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256152" y="6239256"/>
              <a:ext cx="829818" cy="32948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993769" y="6239256"/>
              <a:ext cx="2014220" cy="32948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876288" y="3501021"/>
              <a:ext cx="2112263" cy="792086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902004" y="2426588"/>
            <a:ext cx="965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burin</dc:creator>
  <dc:title>พาวเวอร์พอยท์ 2010 Powerpoint 2010</dc:title>
  <dcterms:created xsi:type="dcterms:W3CDTF">2021-07-18T12:08:40Z</dcterms:created>
  <dcterms:modified xsi:type="dcterms:W3CDTF">2021-07-18T12:08:40Z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2021-07-18T00:00:00Z</vt:filetime>
  </property>
</Properties>
</file>