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10693400" cy="10693400"/>
  <p:notesSz cx="106934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4954"/>
            <a:ext cx="642302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88304"/>
            <a:ext cx="528955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5597" y="5404103"/>
            <a:ext cx="9143996" cy="180441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7825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1597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353201" y="715772"/>
            <a:ext cx="8262902" cy="4533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59482"/>
            <a:ext cx="680085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9210" y="9944862"/>
            <a:ext cx="2418080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825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0680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0519" y="773806"/>
            <a:ext cx="6857999" cy="91439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045970">
              <a:lnSpc>
                <a:spcPct val="100000"/>
              </a:lnSpc>
              <a:spcBef>
                <a:spcPts val="105"/>
              </a:spcBef>
              <a:tabLst>
                <a:tab pos="7602220" algn="l"/>
              </a:tabLst>
            </a:pPr>
            <a:r>
              <a:rPr dirty="0" spc="35"/>
              <a:t>ความหมายของไมโครซอฟต์พาวเวอรพ์	</a:t>
            </a:r>
            <a:r>
              <a:rPr dirty="0" spc="150"/>
              <a:t>อยต์</a:t>
            </a:r>
          </a:p>
        </p:txBody>
      </p:sp>
      <p:sp>
        <p:nvSpPr>
          <p:cNvPr id="3" name="object 3"/>
          <p:cNvSpPr/>
          <p:nvPr/>
        </p:nvSpPr>
        <p:spPr>
          <a:xfrm>
            <a:off x="1598557" y="1453895"/>
            <a:ext cx="7522845" cy="2758440"/>
          </a:xfrm>
          <a:custGeom>
            <a:avLst/>
            <a:gdLst/>
            <a:ahLst/>
            <a:cxnLst/>
            <a:rect l="l" t="t" r="r" b="b"/>
            <a:pathLst>
              <a:path w="7522845" h="2758440">
                <a:moveTo>
                  <a:pt x="7522463" y="2758439"/>
                </a:moveTo>
                <a:lnTo>
                  <a:pt x="7522463" y="0"/>
                </a:lnTo>
                <a:lnTo>
                  <a:pt x="0" y="0"/>
                </a:lnTo>
                <a:lnTo>
                  <a:pt x="0" y="2758439"/>
                </a:lnTo>
                <a:lnTo>
                  <a:pt x="7522463" y="2758439"/>
                </a:lnTo>
                <a:close/>
              </a:path>
            </a:pathLst>
          </a:custGeom>
          <a:solidFill>
            <a:srgbClr val="C8EFF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680351" y="2779270"/>
            <a:ext cx="9715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>
                <a:latin typeface="Arial MT"/>
                <a:cs typeface="Arial MT"/>
              </a:rPr>
              <a:t>•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80351" y="1457961"/>
            <a:ext cx="7331075" cy="2569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8140" marR="52705" indent="-34607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8140" algn="l"/>
                <a:tab pos="358775" algn="l"/>
              </a:tabLst>
            </a:pPr>
            <a:r>
              <a:rPr dirty="0" sz="1600" spc="60">
                <a:latin typeface="Microsoft Sans Serif"/>
                <a:cs typeface="Microsoft Sans Serif"/>
              </a:rPr>
              <a:t>ไมโครซอฟท์ออฟฟ˚ศ</a:t>
            </a:r>
            <a:r>
              <a:rPr dirty="0" sz="1600" spc="65">
                <a:latin typeface="Microsoft Sans Serif"/>
                <a:cs typeface="Microsoft Sans Serif"/>
              </a:rPr>
              <a:t> </a:t>
            </a:r>
            <a:r>
              <a:rPr dirty="0" sz="1600" spc="80">
                <a:latin typeface="Microsoft Sans Serif"/>
                <a:cs typeface="Microsoft Sans Serif"/>
              </a:rPr>
              <a:t>(Microsoft</a:t>
            </a:r>
            <a:r>
              <a:rPr dirty="0" sz="1600" spc="150">
                <a:latin typeface="Microsoft Sans Serif"/>
                <a:cs typeface="Microsoft Sans Serif"/>
              </a:rPr>
              <a:t> </a:t>
            </a:r>
            <a:r>
              <a:rPr dirty="0" sz="1600" spc="60">
                <a:latin typeface="Microsoft Sans Serif"/>
                <a:cs typeface="Microsoft Sans Serif"/>
              </a:rPr>
              <a:t>Office)</a:t>
            </a:r>
            <a:r>
              <a:rPr dirty="0" sz="1600" spc="195">
                <a:latin typeface="Microsoft Sans Serif"/>
                <a:cs typeface="Microsoft Sans Serif"/>
              </a:rPr>
              <a:t> </a:t>
            </a:r>
            <a:r>
              <a:rPr dirty="0" sz="1600" spc="70">
                <a:latin typeface="Microsoft Sans Serif"/>
                <a:cs typeface="Microsoft Sans Serif"/>
              </a:rPr>
              <a:t>คือ</a:t>
            </a:r>
            <a:r>
              <a:rPr dirty="0" sz="1600" spc="114">
                <a:latin typeface="Microsoft Sans Serif"/>
                <a:cs typeface="Microsoft Sans Serif"/>
              </a:rPr>
              <a:t> </a:t>
            </a:r>
            <a:r>
              <a:rPr dirty="0" sz="1600" spc="70">
                <a:latin typeface="Microsoft Sans Serif"/>
                <a:cs typeface="Microsoft Sans Serif"/>
              </a:rPr>
              <a:t>ชุดโปรแกรมสํานักงาน</a:t>
            </a:r>
            <a:r>
              <a:rPr dirty="0" sz="1600" spc="100">
                <a:latin typeface="Microsoft Sans Serif"/>
                <a:cs typeface="Microsoft Sans Serif"/>
              </a:rPr>
              <a:t> </a:t>
            </a:r>
            <a:r>
              <a:rPr dirty="0" sz="1600" spc="105">
                <a:latin typeface="Microsoft Sans Serif"/>
                <a:cs typeface="Microsoft Sans Serif"/>
              </a:rPr>
              <a:t>พัฒนาโดย </a:t>
            </a:r>
            <a:r>
              <a:rPr dirty="0" sz="1600" spc="-409">
                <a:latin typeface="Microsoft Sans Serif"/>
                <a:cs typeface="Microsoft Sans Serif"/>
              </a:rPr>
              <a:t> </a:t>
            </a:r>
            <a:r>
              <a:rPr dirty="0" sz="1600" spc="-270">
                <a:latin typeface="Microsoft Sans Serif"/>
                <a:cs typeface="Microsoft Sans Serif"/>
              </a:rPr>
              <a:t>บรษ˚</a:t>
            </a:r>
            <a:r>
              <a:rPr dirty="0" sz="1600" spc="-265">
                <a:latin typeface="Microsoft Sans Serif"/>
                <a:cs typeface="Microsoft Sans Serif"/>
              </a:rPr>
              <a:t> </a:t>
            </a:r>
            <a:r>
              <a:rPr dirty="0" sz="1600" spc="80">
                <a:latin typeface="Microsoft Sans Serif"/>
                <a:cs typeface="Microsoft Sans Serif"/>
              </a:rPr>
              <a:t>ัทไมโครซอฟท์ </a:t>
            </a:r>
            <a:r>
              <a:rPr dirty="0" sz="1600" spc="75">
                <a:latin typeface="Microsoft Sans Serif"/>
                <a:cs typeface="Microsoft Sans Serif"/>
              </a:rPr>
              <a:t>(Microsoft) </a:t>
            </a:r>
            <a:r>
              <a:rPr dirty="0" sz="1600" spc="-235">
                <a:latin typeface="Microsoft Sans Serif"/>
                <a:cs typeface="Microsoft Sans Serif"/>
              </a:rPr>
              <a:t>ซงึ'</a:t>
            </a:r>
            <a:r>
              <a:rPr dirty="0" sz="1600" spc="-229">
                <a:latin typeface="Microsoft Sans Serif"/>
                <a:cs typeface="Microsoft Sans Serif"/>
              </a:rPr>
              <a:t> </a:t>
            </a:r>
            <a:r>
              <a:rPr dirty="0" sz="1600" spc="-5">
                <a:latin typeface="Microsoft Sans Serif"/>
                <a:cs typeface="Microsoft Sans Serif"/>
              </a:rPr>
              <a:t>สามารถใชง้</a:t>
            </a:r>
            <a:r>
              <a:rPr dirty="0" sz="1600">
                <a:latin typeface="Microsoft Sans Serif"/>
                <a:cs typeface="Microsoft Sans Serif"/>
              </a:rPr>
              <a:t> </a:t>
            </a:r>
            <a:r>
              <a:rPr dirty="0" sz="1600" spc="70">
                <a:latin typeface="Microsoft Sans Serif"/>
                <a:cs typeface="Microsoft Sans Serif"/>
              </a:rPr>
              <a:t>านได้บนระบบปฏิบัติการ </a:t>
            </a:r>
            <a:r>
              <a:rPr dirty="0" sz="1600" spc="75">
                <a:latin typeface="Microsoft Sans Serif"/>
                <a:cs typeface="Microsoft Sans Serif"/>
              </a:rPr>
              <a:t> </a:t>
            </a:r>
            <a:r>
              <a:rPr dirty="0" sz="1600" spc="-40">
                <a:latin typeface="Microsoft Sans Serif"/>
                <a:cs typeface="Microsoft Sans Serif"/>
              </a:rPr>
              <a:t>ไมโครซอฟท์วน˚</a:t>
            </a:r>
            <a:r>
              <a:rPr dirty="0" sz="1600" spc="345">
                <a:latin typeface="Microsoft Sans Serif"/>
                <a:cs typeface="Microsoft Sans Serif"/>
              </a:rPr>
              <a:t> </a:t>
            </a:r>
            <a:r>
              <a:rPr dirty="0" sz="1600" spc="80">
                <a:latin typeface="Microsoft Sans Serif"/>
                <a:cs typeface="Microsoft Sans Serif"/>
              </a:rPr>
              <a:t>โดวส์ </a:t>
            </a:r>
            <a:r>
              <a:rPr dirty="0" sz="1600" spc="100">
                <a:latin typeface="Microsoft Sans Serif"/>
                <a:cs typeface="Microsoft Sans Serif"/>
              </a:rPr>
              <a:t>และแม็คอินทอช </a:t>
            </a:r>
            <a:r>
              <a:rPr dirty="0" sz="1600" spc="25">
                <a:latin typeface="Microsoft Sans Serif"/>
                <a:cs typeface="Microsoft Sans Serif"/>
              </a:rPr>
              <a:t>แล้วพัฒนาต่อเนื'องให้ใชไ้  </a:t>
            </a:r>
            <a:r>
              <a:rPr dirty="0" sz="1600" spc="30">
                <a:latin typeface="Microsoft Sans Serif"/>
                <a:cs typeface="Microsoft Sans Serif"/>
              </a:rPr>
              <a:t>ด้ทั˚งแบบ </a:t>
            </a:r>
            <a:r>
              <a:rPr dirty="0" sz="1600" spc="35">
                <a:latin typeface="Microsoft Sans Serif"/>
                <a:cs typeface="Microsoft Sans Serif"/>
              </a:rPr>
              <a:t> </a:t>
            </a:r>
            <a:r>
              <a:rPr dirty="0" baseline="1736" sz="2400" spc="135">
                <a:latin typeface="Microsoft Sans Serif"/>
                <a:cs typeface="Microsoft Sans Serif"/>
              </a:rPr>
              <a:t>ออฟไลน์</a:t>
            </a:r>
            <a:r>
              <a:rPr dirty="0" baseline="1736" sz="2400" spc="127">
                <a:latin typeface="Microsoft Sans Serif"/>
                <a:cs typeface="Microsoft Sans Serif"/>
              </a:rPr>
              <a:t> </a:t>
            </a:r>
            <a:r>
              <a:rPr dirty="0" baseline="1736" sz="2400" spc="150">
                <a:latin typeface="Microsoft Sans Serif"/>
                <a:cs typeface="Microsoft Sans Serif"/>
              </a:rPr>
              <a:t>และออนไลน์</a:t>
            </a:r>
            <a:r>
              <a:rPr dirty="0" baseline="1736" sz="2400" spc="127">
                <a:latin typeface="Microsoft Sans Serif"/>
                <a:cs typeface="Microsoft Sans Serif"/>
              </a:rPr>
              <a:t> </a:t>
            </a:r>
            <a:r>
              <a:rPr dirty="0" baseline="1736" sz="2400" spc="-412">
                <a:latin typeface="Microsoft Sans Serif"/>
                <a:cs typeface="Microsoft Sans Serif"/>
              </a:rPr>
              <a:t>เรม</a:t>
            </a:r>
            <a:r>
              <a:rPr dirty="0" sz="1600" spc="-275">
                <a:latin typeface="Microsoft Sans Serif"/>
                <a:cs typeface="Microsoft Sans Serif"/>
              </a:rPr>
              <a:t>'</a:t>
            </a:r>
            <a:r>
              <a:rPr dirty="0" sz="1600" spc="-160">
                <a:latin typeface="Microsoft Sans Serif"/>
                <a:cs typeface="Microsoft Sans Serif"/>
              </a:rPr>
              <a:t> </a:t>
            </a:r>
            <a:r>
              <a:rPr dirty="0" baseline="1736" sz="2400" spc="-794">
                <a:latin typeface="Microsoft Sans Serif"/>
                <a:cs typeface="Microsoft Sans Serif"/>
              </a:rPr>
              <a:t>˚</a:t>
            </a:r>
            <a:r>
              <a:rPr dirty="0" baseline="1736" sz="2400" spc="465">
                <a:latin typeface="Microsoft Sans Serif"/>
                <a:cs typeface="Microsoft Sans Serif"/>
              </a:rPr>
              <a:t> </a:t>
            </a:r>
            <a:r>
              <a:rPr dirty="0" baseline="1736" sz="2400" spc="7">
                <a:latin typeface="Microsoft Sans Serif"/>
                <a:cs typeface="Microsoft Sans Serif"/>
              </a:rPr>
              <a:t>เป˚ดตัว</a:t>
            </a:r>
            <a:r>
              <a:rPr dirty="0" baseline="1736" sz="2400" spc="209">
                <a:latin typeface="Microsoft Sans Serif"/>
                <a:cs typeface="Microsoft Sans Serif"/>
              </a:rPr>
              <a:t> </a:t>
            </a:r>
            <a:r>
              <a:rPr dirty="0" baseline="1736" sz="2400" spc="-67">
                <a:latin typeface="Microsoft Sans Serif"/>
                <a:cs typeface="Microsoft Sans Serif"/>
              </a:rPr>
              <a:t>MS</a:t>
            </a:r>
            <a:r>
              <a:rPr dirty="0" baseline="1736" sz="2400" spc="172">
                <a:latin typeface="Microsoft Sans Serif"/>
                <a:cs typeface="Microsoft Sans Serif"/>
              </a:rPr>
              <a:t> </a:t>
            </a:r>
            <a:r>
              <a:rPr dirty="0" baseline="1736" sz="2400" spc="112">
                <a:latin typeface="Microsoft Sans Serif"/>
                <a:cs typeface="Microsoft Sans Serif"/>
              </a:rPr>
              <a:t>Office</a:t>
            </a:r>
            <a:r>
              <a:rPr dirty="0" baseline="1736" sz="2400" spc="104">
                <a:latin typeface="Microsoft Sans Serif"/>
                <a:cs typeface="Microsoft Sans Serif"/>
              </a:rPr>
              <a:t> </a:t>
            </a:r>
            <a:r>
              <a:rPr dirty="0" baseline="1736" sz="2400" spc="60">
                <a:latin typeface="Microsoft Sans Serif"/>
                <a:cs typeface="Microsoft Sans Serif"/>
              </a:rPr>
              <a:t>1.0</a:t>
            </a:r>
            <a:r>
              <a:rPr dirty="0" baseline="1736" sz="2400" spc="142">
                <a:latin typeface="Microsoft Sans Serif"/>
                <a:cs typeface="Microsoft Sans Serif"/>
              </a:rPr>
              <a:t> </a:t>
            </a:r>
            <a:r>
              <a:rPr dirty="0" baseline="1736" sz="2400" spc="-330">
                <a:latin typeface="Microsoft Sans Serif"/>
                <a:cs typeface="Microsoft Sans Serif"/>
              </a:rPr>
              <a:t>ในปA</a:t>
            </a:r>
            <a:r>
              <a:rPr dirty="0" baseline="1736" sz="2400" spc="-202">
                <a:latin typeface="Microsoft Sans Serif"/>
                <a:cs typeface="Microsoft Sans Serif"/>
              </a:rPr>
              <a:t> </a:t>
            </a:r>
            <a:r>
              <a:rPr dirty="0" baseline="1736" sz="2400" spc="104">
                <a:latin typeface="Microsoft Sans Serif"/>
                <a:cs typeface="Microsoft Sans Serif"/>
              </a:rPr>
              <a:t>2533</a:t>
            </a:r>
            <a:r>
              <a:rPr dirty="0" baseline="1736" sz="2400" spc="127">
                <a:latin typeface="Microsoft Sans Serif"/>
                <a:cs typeface="Microsoft Sans Serif"/>
              </a:rPr>
              <a:t> </a:t>
            </a:r>
            <a:r>
              <a:rPr dirty="0" baseline="1736" sz="2400" spc="75">
                <a:latin typeface="Microsoft Sans Serif"/>
                <a:cs typeface="Microsoft Sans Serif"/>
              </a:rPr>
              <a:t>(1990)</a:t>
            </a:r>
            <a:r>
              <a:rPr dirty="0" baseline="1736" sz="2400" spc="104">
                <a:latin typeface="Microsoft Sans Serif"/>
                <a:cs typeface="Microsoft Sans Serif"/>
              </a:rPr>
              <a:t> </a:t>
            </a:r>
            <a:r>
              <a:rPr dirty="0" baseline="1736" sz="2400" spc="150">
                <a:latin typeface="Microsoft Sans Serif"/>
                <a:cs typeface="Microsoft Sans Serif"/>
              </a:rPr>
              <a:t>แล้วพัฒนา </a:t>
            </a:r>
            <a:r>
              <a:rPr dirty="0" baseline="1736" sz="2400" spc="-615">
                <a:latin typeface="Microsoft Sans Serif"/>
                <a:cs typeface="Microsoft Sans Serif"/>
              </a:rPr>
              <a:t> </a:t>
            </a:r>
            <a:r>
              <a:rPr dirty="0" sz="1600" spc="90">
                <a:latin typeface="Microsoft Sans Serif"/>
                <a:cs typeface="Microsoft Sans Serif"/>
              </a:rPr>
              <a:t>เ</a:t>
            </a:r>
            <a:r>
              <a:rPr dirty="0" sz="1600" spc="10">
                <a:latin typeface="Microsoft Sans Serif"/>
                <a:cs typeface="Microsoft Sans Serif"/>
              </a:rPr>
              <a:t>ร</a:t>
            </a:r>
            <a:r>
              <a:rPr dirty="0" sz="1600" spc="-770">
                <a:latin typeface="Microsoft Sans Serif"/>
                <a:cs typeface="Microsoft Sans Serif"/>
              </a:rPr>
              <a:t>อ</a:t>
            </a:r>
            <a:r>
              <a:rPr dirty="0" sz="1600" spc="-305">
                <a:latin typeface="Microsoft Sans Serif"/>
                <a:cs typeface="Microsoft Sans Serif"/>
              </a:rPr>
              <a:t>'</a:t>
            </a:r>
            <a:r>
              <a:rPr dirty="0" sz="1600" spc="-185">
                <a:latin typeface="Microsoft Sans Serif"/>
                <a:cs typeface="Microsoft Sans Serif"/>
              </a:rPr>
              <a:t> </a:t>
            </a:r>
            <a:r>
              <a:rPr dirty="0" sz="1600" spc="-969">
                <a:latin typeface="Microsoft Sans Serif"/>
                <a:cs typeface="Microsoft Sans Serif"/>
              </a:rPr>
              <a:t>F</a:t>
            </a:r>
            <a:r>
              <a:rPr dirty="0" sz="1600">
                <a:latin typeface="Microsoft Sans Serif"/>
                <a:cs typeface="Microsoft Sans Serif"/>
              </a:rPr>
              <a:t> </a:t>
            </a:r>
            <a:r>
              <a:rPr dirty="0" sz="1600" spc="-155">
                <a:latin typeface="Microsoft Sans Serif"/>
                <a:cs typeface="Microsoft Sans Serif"/>
              </a:rPr>
              <a:t> </a:t>
            </a:r>
            <a:r>
              <a:rPr dirty="0" sz="1600" spc="180">
                <a:latin typeface="Microsoft Sans Serif"/>
                <a:cs typeface="Microsoft Sans Serif"/>
              </a:rPr>
              <a:t>ย</a:t>
            </a:r>
            <a:r>
              <a:rPr dirty="0" sz="1600" spc="95">
                <a:latin typeface="Microsoft Sans Serif"/>
                <a:cs typeface="Microsoft Sans Serif"/>
              </a:rPr>
              <a:t>ม</a:t>
            </a:r>
            <a:r>
              <a:rPr dirty="0" sz="1600" spc="60">
                <a:latin typeface="Microsoft Sans Serif"/>
                <a:cs typeface="Microsoft Sans Serif"/>
              </a:rPr>
              <a:t>า</a:t>
            </a:r>
            <a:endParaRPr sz="1600">
              <a:latin typeface="Microsoft Sans Serif"/>
              <a:cs typeface="Microsoft Sans Serif"/>
            </a:endParaRPr>
          </a:p>
          <a:p>
            <a:pPr marL="358140" marR="5080">
              <a:lnSpc>
                <a:spcPct val="100000"/>
              </a:lnSpc>
              <a:spcBef>
                <a:spcPts val="820"/>
              </a:spcBef>
              <a:tabLst>
                <a:tab pos="1294130" algn="l"/>
                <a:tab pos="2354580" algn="l"/>
                <a:tab pos="3598545" algn="l"/>
                <a:tab pos="4010025" algn="l"/>
              </a:tabLst>
            </a:pPr>
            <a:r>
              <a:rPr dirty="0" sz="1600" spc="-65">
                <a:latin typeface="Microsoft Sans Serif"/>
                <a:cs typeface="Microsoft Sans Serif"/>
              </a:rPr>
              <a:t>ออฟฟ˚ศรุน่	</a:t>
            </a:r>
            <a:r>
              <a:rPr dirty="0" sz="1600" spc="70">
                <a:latin typeface="Microsoft Sans Serif"/>
                <a:cs typeface="Microsoft Sans Serif"/>
              </a:rPr>
              <a:t>แรก</a:t>
            </a:r>
            <a:r>
              <a:rPr dirty="0" sz="1600" spc="114">
                <a:latin typeface="Microsoft Sans Serif"/>
                <a:cs typeface="Microsoft Sans Serif"/>
              </a:rPr>
              <a:t> </a:t>
            </a:r>
            <a:r>
              <a:rPr dirty="0" sz="1600" spc="25">
                <a:latin typeface="Microsoft Sans Serif"/>
                <a:cs typeface="Microsoft Sans Serif"/>
              </a:rPr>
              <a:t>เกิดขึ˚นราวยุค</a:t>
            </a:r>
            <a:r>
              <a:rPr dirty="0" sz="1600" spc="125">
                <a:latin typeface="Microsoft Sans Serif"/>
                <a:cs typeface="Microsoft Sans Serif"/>
              </a:rPr>
              <a:t> </a:t>
            </a:r>
            <a:r>
              <a:rPr dirty="0" sz="1600" spc="145">
                <a:latin typeface="Microsoft Sans Serif"/>
                <a:cs typeface="Microsoft Sans Serif"/>
              </a:rPr>
              <a:t>90</a:t>
            </a:r>
            <a:r>
              <a:rPr dirty="0" sz="1600" spc="105">
                <a:latin typeface="Microsoft Sans Serif"/>
                <a:cs typeface="Microsoft Sans Serif"/>
              </a:rPr>
              <a:t> </a:t>
            </a:r>
            <a:r>
              <a:rPr dirty="0" sz="1600" spc="70">
                <a:latin typeface="Microsoft Sans Serif"/>
                <a:cs typeface="Microsoft Sans Serif"/>
              </a:rPr>
              <a:t>เมื'อออฟฟ˚ศออกสู่ตลาด</a:t>
            </a:r>
            <a:r>
              <a:rPr dirty="0" sz="1600" spc="50">
                <a:latin typeface="Microsoft Sans Serif"/>
                <a:cs typeface="Microsoft Sans Serif"/>
              </a:rPr>
              <a:t> </a:t>
            </a:r>
            <a:r>
              <a:rPr dirty="0" sz="1600" spc="65">
                <a:latin typeface="Microsoft Sans Serif"/>
                <a:cs typeface="Microsoft Sans Serif"/>
              </a:rPr>
              <a:t>ทําให้เข้ามาแบ่งส่วน </a:t>
            </a:r>
            <a:r>
              <a:rPr dirty="0" sz="1600" spc="70">
                <a:latin typeface="Microsoft Sans Serif"/>
                <a:cs typeface="Microsoft Sans Serif"/>
              </a:rPr>
              <a:t> </a:t>
            </a:r>
            <a:r>
              <a:rPr dirty="0" sz="1600" spc="80">
                <a:latin typeface="Microsoft Sans Serif"/>
                <a:cs typeface="Microsoft Sans Serif"/>
              </a:rPr>
              <a:t>ตลาดส่วนหนึ'งได้อย่างง่ายดาย</a:t>
            </a:r>
            <a:r>
              <a:rPr dirty="0" sz="1600" spc="70">
                <a:latin typeface="Microsoft Sans Serif"/>
                <a:cs typeface="Microsoft Sans Serif"/>
              </a:rPr>
              <a:t> </a:t>
            </a:r>
            <a:r>
              <a:rPr dirty="0" sz="1600" spc="85">
                <a:latin typeface="Microsoft Sans Serif"/>
                <a:cs typeface="Microsoft Sans Serif"/>
              </a:rPr>
              <a:t>จุดขายหลักของ</a:t>
            </a:r>
            <a:r>
              <a:rPr dirty="0" sz="1600" spc="105">
                <a:latin typeface="Microsoft Sans Serif"/>
                <a:cs typeface="Microsoft Sans Serif"/>
              </a:rPr>
              <a:t> </a:t>
            </a:r>
            <a:r>
              <a:rPr dirty="0" sz="1600" spc="40">
                <a:latin typeface="Microsoft Sans Serif"/>
                <a:cs typeface="Microsoft Sans Serif"/>
              </a:rPr>
              <a:t>ออฟฟ˚ศ</a:t>
            </a:r>
            <a:r>
              <a:rPr dirty="0" sz="1600" spc="80">
                <a:latin typeface="Microsoft Sans Serif"/>
                <a:cs typeface="Microsoft Sans Serif"/>
              </a:rPr>
              <a:t> </a:t>
            </a:r>
            <a:r>
              <a:rPr dirty="0" sz="1600" spc="70">
                <a:latin typeface="Microsoft Sans Serif"/>
                <a:cs typeface="Microsoft Sans Serif"/>
              </a:rPr>
              <a:t>คือ</a:t>
            </a:r>
            <a:r>
              <a:rPr dirty="0" sz="1600" spc="120">
                <a:latin typeface="Microsoft Sans Serif"/>
                <a:cs typeface="Microsoft Sans Serif"/>
              </a:rPr>
              <a:t> </a:t>
            </a:r>
            <a:r>
              <a:rPr dirty="0" sz="1600" spc="55">
                <a:latin typeface="Microsoft Sans Serif"/>
                <a:cs typeface="Microsoft Sans Serif"/>
              </a:rPr>
              <a:t>ราคาที'ถูกกว่า</a:t>
            </a:r>
            <a:r>
              <a:rPr dirty="0" sz="1600" spc="75">
                <a:latin typeface="Microsoft Sans Serif"/>
                <a:cs typeface="Microsoft Sans Serif"/>
              </a:rPr>
              <a:t> </a:t>
            </a:r>
            <a:r>
              <a:rPr dirty="0" sz="1600" spc="130">
                <a:latin typeface="Microsoft Sans Serif"/>
                <a:cs typeface="Microsoft Sans Serif"/>
              </a:rPr>
              <a:t>และ </a:t>
            </a:r>
            <a:r>
              <a:rPr dirty="0" sz="1600" spc="135">
                <a:latin typeface="Microsoft Sans Serif"/>
                <a:cs typeface="Microsoft Sans Serif"/>
              </a:rPr>
              <a:t> </a:t>
            </a:r>
            <a:r>
              <a:rPr dirty="0" sz="1600" spc="-10">
                <a:latin typeface="Microsoft Sans Serif"/>
                <a:cs typeface="Microsoft Sans Serif"/>
              </a:rPr>
              <a:t>สามารถเลือกซอื˚</a:t>
            </a:r>
            <a:r>
              <a:rPr dirty="0" sz="1600" spc="605">
                <a:latin typeface="Microsoft Sans Serif"/>
                <a:cs typeface="Microsoft Sans Serif"/>
              </a:rPr>
              <a:t> </a:t>
            </a:r>
            <a:r>
              <a:rPr dirty="0" sz="1600" spc="60">
                <a:latin typeface="Microsoft Sans Serif"/>
                <a:cs typeface="Microsoft Sans Serif"/>
              </a:rPr>
              <a:t>เฉพาะที'ต้องการได้</a:t>
            </a:r>
            <a:r>
              <a:rPr dirty="0" sz="1600" spc="85">
                <a:latin typeface="Microsoft Sans Serif"/>
                <a:cs typeface="Microsoft Sans Serif"/>
              </a:rPr>
              <a:t> </a:t>
            </a:r>
            <a:r>
              <a:rPr dirty="0" sz="1600" spc="-80">
                <a:latin typeface="Microsoft Sans Serif"/>
                <a:cs typeface="Microsoft Sans Serif"/>
              </a:rPr>
              <a:t>โดยรุน่	</a:t>
            </a:r>
            <a:r>
              <a:rPr dirty="0" sz="1600" spc="65">
                <a:latin typeface="Microsoft Sans Serif"/>
                <a:cs typeface="Microsoft Sans Serif"/>
              </a:rPr>
              <a:t>แรกของออฟฟ˚ศ </a:t>
            </a:r>
            <a:r>
              <a:rPr dirty="0" sz="1600" spc="105">
                <a:latin typeface="Microsoft Sans Serif"/>
                <a:cs typeface="Microsoft Sans Serif"/>
              </a:rPr>
              <a:t>ประกอบด้วย </a:t>
            </a:r>
            <a:r>
              <a:rPr dirty="0" sz="1600" spc="-229">
                <a:latin typeface="Microsoft Sans Serif"/>
                <a:cs typeface="Microsoft Sans Serif"/>
              </a:rPr>
              <a:t>เวร˚</a:t>
            </a:r>
            <a:r>
              <a:rPr dirty="0" sz="1600" spc="-225">
                <a:latin typeface="Microsoft Sans Serif"/>
                <a:cs typeface="Microsoft Sans Serif"/>
              </a:rPr>
              <a:t> </a:t>
            </a:r>
            <a:r>
              <a:rPr dirty="0" sz="1600" spc="-830">
                <a:latin typeface="Microsoft Sans Serif"/>
                <a:cs typeface="Microsoft Sans Serif"/>
              </a:rPr>
              <a:t>ด </a:t>
            </a:r>
            <a:r>
              <a:rPr dirty="0" sz="1600" spc="-409">
                <a:latin typeface="Microsoft Sans Serif"/>
                <a:cs typeface="Microsoft Sans Serif"/>
              </a:rPr>
              <a:t> </a:t>
            </a:r>
            <a:r>
              <a:rPr dirty="0" sz="1600" spc="114">
                <a:latin typeface="Microsoft Sans Serif"/>
                <a:cs typeface="Microsoft Sans Serif"/>
              </a:rPr>
              <a:t>เอกเซล </a:t>
            </a:r>
            <a:r>
              <a:rPr dirty="0" sz="1600" spc="15">
                <a:latin typeface="Microsoft Sans Serif"/>
                <a:cs typeface="Microsoft Sans Serif"/>
              </a:rPr>
              <a:t>และพาวเวอรพ์	</a:t>
            </a:r>
            <a:r>
              <a:rPr dirty="0" sz="1600" spc="125">
                <a:latin typeface="Microsoft Sans Serif"/>
                <a:cs typeface="Microsoft Sans Serif"/>
              </a:rPr>
              <a:t>อยท์</a:t>
            </a:r>
            <a:r>
              <a:rPr dirty="0" sz="1600" spc="40">
                <a:latin typeface="Microsoft Sans Serif"/>
                <a:cs typeface="Microsoft Sans Serif"/>
              </a:rPr>
              <a:t> </a:t>
            </a:r>
            <a:r>
              <a:rPr dirty="0" sz="1600" spc="-45">
                <a:latin typeface="Microsoft Sans Serif"/>
                <a:cs typeface="Microsoft Sans Serif"/>
              </a:rPr>
              <a:t>และมีรุน่	</a:t>
            </a:r>
            <a:r>
              <a:rPr dirty="0" sz="1600" spc="60">
                <a:latin typeface="Microsoft Sans Serif"/>
                <a:cs typeface="Microsoft Sans Serif"/>
              </a:rPr>
              <a:t>"โปร </a:t>
            </a:r>
            <a:r>
              <a:rPr dirty="0" sz="1600" spc="-20">
                <a:latin typeface="Microsoft Sans Serif"/>
                <a:cs typeface="Microsoft Sans Serif"/>
              </a:rPr>
              <a:t>(PRO)"</a:t>
            </a:r>
            <a:r>
              <a:rPr dirty="0" sz="1600" spc="35">
                <a:latin typeface="Microsoft Sans Serif"/>
                <a:cs typeface="Microsoft Sans Serif"/>
              </a:rPr>
              <a:t> </a:t>
            </a:r>
            <a:r>
              <a:rPr dirty="0" sz="1600" spc="30">
                <a:latin typeface="Microsoft Sans Serif"/>
                <a:cs typeface="Microsoft Sans Serif"/>
              </a:rPr>
              <a:t>ที'จะรวม</a:t>
            </a:r>
            <a:r>
              <a:rPr dirty="0" sz="1600" spc="60">
                <a:latin typeface="Microsoft Sans Serif"/>
                <a:cs typeface="Microsoft Sans Serif"/>
              </a:rPr>
              <a:t> </a:t>
            </a:r>
            <a:r>
              <a:rPr dirty="0" sz="1600" spc="120">
                <a:latin typeface="Microsoft Sans Serif"/>
                <a:cs typeface="Microsoft Sans Serif"/>
              </a:rPr>
              <a:t>แอคเซส</a:t>
            </a:r>
            <a:r>
              <a:rPr dirty="0" sz="1600" spc="45">
                <a:latin typeface="Microsoft Sans Serif"/>
                <a:cs typeface="Microsoft Sans Serif"/>
              </a:rPr>
              <a:t> </a:t>
            </a:r>
            <a:r>
              <a:rPr dirty="0" sz="1600" spc="130">
                <a:latin typeface="Microsoft Sans Serif"/>
                <a:cs typeface="Microsoft Sans Serif"/>
              </a:rPr>
              <a:t>และ</a:t>
            </a:r>
            <a:r>
              <a:rPr dirty="0" sz="1600" spc="125">
                <a:latin typeface="Microsoft Sans Serif"/>
                <a:cs typeface="Microsoft Sans Serif"/>
              </a:rPr>
              <a:t> </a:t>
            </a:r>
            <a:r>
              <a:rPr dirty="0" sz="1600" spc="145">
                <a:latin typeface="Microsoft Sans Serif"/>
                <a:cs typeface="Microsoft Sans Serif"/>
              </a:rPr>
              <a:t>สเคสด </a:t>
            </a:r>
            <a:r>
              <a:rPr dirty="0" sz="1600" spc="-409">
                <a:latin typeface="Microsoft Sans Serif"/>
                <a:cs typeface="Microsoft Sans Serif"/>
              </a:rPr>
              <a:t> </a:t>
            </a:r>
            <a:r>
              <a:rPr dirty="0" sz="1600" spc="130">
                <a:latin typeface="Microsoft Sans Serif"/>
                <a:cs typeface="Microsoft Sans Serif"/>
              </a:rPr>
              <a:t>ลพลัส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04653" y="4645151"/>
            <a:ext cx="7519670" cy="244792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109220" rIns="0" bIns="0" rtlCol="0" vert="horz">
            <a:spAutoFit/>
          </a:bodyPr>
          <a:lstStyle/>
          <a:p>
            <a:pPr algn="ctr" marL="2540">
              <a:lnSpc>
                <a:spcPct val="100000"/>
              </a:lnSpc>
              <a:spcBef>
                <a:spcPts val="860"/>
              </a:spcBef>
              <a:tabLst>
                <a:tab pos="2023110" algn="l"/>
              </a:tabLst>
            </a:pPr>
            <a:r>
              <a:rPr dirty="0" sz="1600" spc="25">
                <a:latin typeface="Microsoft Sans Serif"/>
                <a:cs typeface="Microsoft Sans Serif"/>
              </a:rPr>
              <a:t>ไมโครซอฟท์พาวเวอรพ์	</a:t>
            </a:r>
            <a:r>
              <a:rPr dirty="0" sz="1600" spc="105">
                <a:latin typeface="Microsoft Sans Serif"/>
                <a:cs typeface="Microsoft Sans Serif"/>
              </a:rPr>
              <a:t>อยต์</a:t>
            </a:r>
            <a:r>
              <a:rPr dirty="0" sz="1600" spc="20">
                <a:latin typeface="Microsoft Sans Serif"/>
                <a:cs typeface="Microsoft Sans Serif"/>
              </a:rPr>
              <a:t> </a:t>
            </a:r>
            <a:r>
              <a:rPr dirty="0" sz="1600" spc="80">
                <a:latin typeface="Microsoft Sans Serif"/>
                <a:cs typeface="Microsoft Sans Serif"/>
              </a:rPr>
              <a:t>(Microsoft</a:t>
            </a:r>
            <a:r>
              <a:rPr dirty="0" sz="1600" spc="85">
                <a:latin typeface="Microsoft Sans Serif"/>
                <a:cs typeface="Microsoft Sans Serif"/>
              </a:rPr>
              <a:t> </a:t>
            </a:r>
            <a:r>
              <a:rPr dirty="0" sz="1600" spc="75">
                <a:latin typeface="Microsoft Sans Serif"/>
                <a:cs typeface="Microsoft Sans Serif"/>
              </a:rPr>
              <a:t>Powerpoint)</a:t>
            </a:r>
            <a:endParaRPr sz="1600">
              <a:latin typeface="Microsoft Sans Serif"/>
              <a:cs typeface="Microsoft Sans Serif"/>
            </a:endParaRPr>
          </a:p>
          <a:p>
            <a:pPr algn="ctr" marL="177800" marR="168275">
              <a:lnSpc>
                <a:spcPct val="191700"/>
              </a:lnSpc>
              <a:spcBef>
                <a:spcPts val="15"/>
              </a:spcBef>
              <a:tabLst>
                <a:tab pos="4658360" algn="l"/>
              </a:tabLst>
            </a:pPr>
            <a:r>
              <a:rPr dirty="0" sz="1600" spc="70">
                <a:latin typeface="Microsoft Sans Serif"/>
                <a:cs typeface="Microsoft Sans Serif"/>
              </a:rPr>
              <a:t>คือ</a:t>
            </a:r>
            <a:r>
              <a:rPr dirty="0" sz="1600" spc="90">
                <a:latin typeface="Microsoft Sans Serif"/>
                <a:cs typeface="Microsoft Sans Serif"/>
              </a:rPr>
              <a:t> โปรแกรมนําเสนองาน</a:t>
            </a:r>
            <a:r>
              <a:rPr dirty="0" sz="1600" spc="105">
                <a:latin typeface="Microsoft Sans Serif"/>
                <a:cs typeface="Microsoft Sans Serif"/>
              </a:rPr>
              <a:t> </a:t>
            </a:r>
            <a:r>
              <a:rPr dirty="0" sz="1600" spc="55">
                <a:latin typeface="Microsoft Sans Serif"/>
                <a:cs typeface="Microsoft Sans Serif"/>
              </a:rPr>
              <a:t>(Presentation)</a:t>
            </a:r>
            <a:r>
              <a:rPr dirty="0" sz="1600" spc="95">
                <a:latin typeface="Microsoft Sans Serif"/>
                <a:cs typeface="Microsoft Sans Serif"/>
              </a:rPr>
              <a:t> </a:t>
            </a:r>
            <a:r>
              <a:rPr dirty="0" sz="1600" spc="-204">
                <a:latin typeface="Microsoft Sans Serif"/>
                <a:cs typeface="Microsoft Sans Serif"/>
              </a:rPr>
              <a:t>ใชส้</a:t>
            </a:r>
            <a:r>
              <a:rPr dirty="0" sz="1600" spc="60">
                <a:latin typeface="Microsoft Sans Serif"/>
                <a:cs typeface="Microsoft Sans Serif"/>
              </a:rPr>
              <a:t> </a:t>
            </a:r>
            <a:r>
              <a:rPr dirty="0" sz="1600" spc="60">
                <a:latin typeface="Microsoft Sans Serif"/>
                <a:cs typeface="Microsoft Sans Serif"/>
              </a:rPr>
              <a:t> </a:t>
            </a:r>
            <a:r>
              <a:rPr dirty="0" sz="1600" spc="-114">
                <a:latin typeface="Microsoft Sans Serif"/>
                <a:cs typeface="Microsoft Sans Serif"/>
              </a:rPr>
              <a:t>ําหรบั	</a:t>
            </a:r>
            <a:r>
              <a:rPr dirty="0" sz="1600" spc="100">
                <a:latin typeface="Microsoft Sans Serif"/>
                <a:cs typeface="Microsoft Sans Serif"/>
              </a:rPr>
              <a:t>เสนอสไลด์ประกอบการบรรยาย </a:t>
            </a:r>
            <a:r>
              <a:rPr dirty="0" sz="1600" spc="-409">
                <a:latin typeface="Microsoft Sans Serif"/>
                <a:cs typeface="Microsoft Sans Serif"/>
              </a:rPr>
              <a:t> </a:t>
            </a:r>
            <a:r>
              <a:rPr dirty="0" sz="1600" spc="-75">
                <a:latin typeface="Microsoft Sans Serif"/>
                <a:cs typeface="Microsoft Sans Serif"/>
              </a:rPr>
              <a:t>เล่าเรอ'</a:t>
            </a:r>
            <a:r>
              <a:rPr dirty="0" sz="1600" spc="-170">
                <a:latin typeface="Microsoft Sans Serif"/>
                <a:cs typeface="Microsoft Sans Serif"/>
              </a:rPr>
              <a:t> </a:t>
            </a:r>
            <a:r>
              <a:rPr dirty="0" sz="1600" spc="-969">
                <a:latin typeface="Microsoft Sans Serif"/>
                <a:cs typeface="Microsoft Sans Serif"/>
              </a:rPr>
              <a:t>F</a:t>
            </a:r>
            <a:r>
              <a:rPr dirty="0" sz="1600" spc="320">
                <a:latin typeface="Microsoft Sans Serif"/>
                <a:cs typeface="Microsoft Sans Serif"/>
              </a:rPr>
              <a:t> </a:t>
            </a:r>
            <a:r>
              <a:rPr dirty="0" sz="1600" spc="105">
                <a:latin typeface="Microsoft Sans Serif"/>
                <a:cs typeface="Microsoft Sans Serif"/>
              </a:rPr>
              <a:t>ง</a:t>
            </a:r>
            <a:r>
              <a:rPr dirty="0" sz="1600" spc="150">
                <a:latin typeface="Microsoft Sans Serif"/>
                <a:cs typeface="Microsoft Sans Serif"/>
              </a:rPr>
              <a:t> </a:t>
            </a:r>
            <a:r>
              <a:rPr dirty="0" sz="1600" spc="55">
                <a:latin typeface="Microsoft Sans Serif"/>
                <a:cs typeface="Microsoft Sans Serif"/>
              </a:rPr>
              <a:t>โดยแบ่งเนื˚อหาออกเป˚นสไลด์</a:t>
            </a:r>
            <a:r>
              <a:rPr dirty="0" sz="1600" spc="65">
                <a:latin typeface="Microsoft Sans Serif"/>
                <a:cs typeface="Microsoft Sans Serif"/>
              </a:rPr>
              <a:t> </a:t>
            </a:r>
            <a:r>
              <a:rPr dirty="0" sz="1600" spc="85">
                <a:latin typeface="Microsoft Sans Serif"/>
                <a:cs typeface="Microsoft Sans Serif"/>
              </a:rPr>
              <a:t>แต่ละสไลด์มีรูปแบบ</a:t>
            </a:r>
            <a:r>
              <a:rPr dirty="0" sz="1600" spc="135">
                <a:latin typeface="Microsoft Sans Serif"/>
                <a:cs typeface="Microsoft Sans Serif"/>
              </a:rPr>
              <a:t> </a:t>
            </a:r>
            <a:r>
              <a:rPr dirty="0" sz="1600" spc="80">
                <a:latin typeface="Microsoft Sans Serif"/>
                <a:cs typeface="Microsoft Sans Serif"/>
              </a:rPr>
              <a:t>แผนภูมิ</a:t>
            </a:r>
            <a:r>
              <a:rPr dirty="0" sz="1600" spc="110">
                <a:latin typeface="Microsoft Sans Serif"/>
                <a:cs typeface="Microsoft Sans Serif"/>
              </a:rPr>
              <a:t> </a:t>
            </a:r>
            <a:r>
              <a:rPr dirty="0" sz="1600" spc="55">
                <a:latin typeface="Microsoft Sans Serif"/>
                <a:cs typeface="Microsoft Sans Serif"/>
              </a:rPr>
              <a:t>การเคลื'อนไหว </a:t>
            </a:r>
            <a:r>
              <a:rPr dirty="0" sz="1600" spc="60">
                <a:latin typeface="Microsoft Sans Serif"/>
                <a:cs typeface="Microsoft Sans Serif"/>
              </a:rPr>
              <a:t> </a:t>
            </a:r>
            <a:r>
              <a:rPr dirty="0" baseline="1736" sz="2400" spc="120">
                <a:latin typeface="Microsoft Sans Serif"/>
                <a:cs typeface="Microsoft Sans Serif"/>
              </a:rPr>
              <a:t>ของวัตถุ</a:t>
            </a:r>
            <a:r>
              <a:rPr dirty="0" baseline="1736" sz="2400" spc="75">
                <a:latin typeface="Microsoft Sans Serif"/>
                <a:cs typeface="Microsoft Sans Serif"/>
              </a:rPr>
              <a:t> </a:t>
            </a:r>
            <a:r>
              <a:rPr dirty="0" baseline="1736" sz="2400" spc="112">
                <a:latin typeface="Microsoft Sans Serif"/>
                <a:cs typeface="Microsoft Sans Serif"/>
              </a:rPr>
              <a:t>และการเปลี'ยนสไลด์ที'แตกต่างกัน</a:t>
            </a:r>
            <a:r>
              <a:rPr dirty="0" baseline="1736" sz="2400" spc="179">
                <a:latin typeface="Microsoft Sans Serif"/>
                <a:cs typeface="Microsoft Sans Serif"/>
              </a:rPr>
              <a:t> </a:t>
            </a:r>
            <a:r>
              <a:rPr dirty="0" baseline="1736" sz="2400" spc="-52">
                <a:latin typeface="Microsoft Sans Serif"/>
                <a:cs typeface="Microsoft Sans Serif"/>
              </a:rPr>
              <a:t>สามารถแทรกคล</a:t>
            </a:r>
            <a:r>
              <a:rPr dirty="0" sz="1600" spc="-35">
                <a:latin typeface="Microsoft Sans Serif"/>
                <a:cs typeface="Microsoft Sans Serif"/>
              </a:rPr>
              <a:t>˚</a:t>
            </a:r>
            <a:r>
              <a:rPr dirty="0" baseline="1736" sz="2400" spc="-52">
                <a:latin typeface="Microsoft Sans Serif"/>
                <a:cs typeface="Microsoft Sans Serif"/>
              </a:rPr>
              <a:t>ิปวดA</a:t>
            </a:r>
            <a:r>
              <a:rPr dirty="0" baseline="1736" sz="2400" spc="67">
                <a:latin typeface="Microsoft Sans Serif"/>
                <a:cs typeface="Microsoft Sans Serif"/>
              </a:rPr>
              <a:t> </a:t>
            </a:r>
            <a:r>
              <a:rPr dirty="0" baseline="1736" sz="2400" spc="75">
                <a:latin typeface="Microsoft Sans Serif"/>
                <a:cs typeface="Microsoft Sans Serif"/>
              </a:rPr>
              <a:t>ีโอ</a:t>
            </a:r>
            <a:r>
              <a:rPr dirty="0" baseline="1736" sz="2400" spc="82">
                <a:latin typeface="Microsoft Sans Serif"/>
                <a:cs typeface="Microsoft Sans Serif"/>
              </a:rPr>
              <a:t> </a:t>
            </a:r>
            <a:r>
              <a:rPr dirty="0" baseline="1736" sz="2400" spc="150">
                <a:latin typeface="Microsoft Sans Serif"/>
                <a:cs typeface="Microsoft Sans Serif"/>
              </a:rPr>
              <a:t>เสียง</a:t>
            </a:r>
            <a:r>
              <a:rPr dirty="0" baseline="1736" sz="2400" spc="202">
                <a:latin typeface="Microsoft Sans Serif"/>
                <a:cs typeface="Microsoft Sans Serif"/>
              </a:rPr>
              <a:t> </a:t>
            </a:r>
            <a:r>
              <a:rPr dirty="0" baseline="1736" sz="2400" spc="187">
                <a:latin typeface="Microsoft Sans Serif"/>
                <a:cs typeface="Microsoft Sans Serif"/>
              </a:rPr>
              <a:t>ภาพ </a:t>
            </a:r>
            <a:r>
              <a:rPr dirty="0" baseline="1736" sz="2400" spc="195">
                <a:latin typeface="Microsoft Sans Serif"/>
                <a:cs typeface="Microsoft Sans Serif"/>
              </a:rPr>
              <a:t> </a:t>
            </a:r>
            <a:r>
              <a:rPr dirty="0" sz="1600" spc="80">
                <a:latin typeface="Microsoft Sans Serif"/>
                <a:cs typeface="Microsoft Sans Serif"/>
              </a:rPr>
              <a:t>แผนภูมิ</a:t>
            </a:r>
            <a:r>
              <a:rPr dirty="0" sz="1600" spc="75">
                <a:latin typeface="Microsoft Sans Serif"/>
                <a:cs typeface="Microsoft Sans Serif"/>
              </a:rPr>
              <a:t> </a:t>
            </a:r>
            <a:r>
              <a:rPr dirty="0" sz="1600" spc="-350">
                <a:latin typeface="Microsoft Sans Serif"/>
                <a:cs typeface="Microsoft Sans Serif"/>
              </a:rPr>
              <a:t>หรอF</a:t>
            </a:r>
            <a:r>
              <a:rPr dirty="0" sz="1600" spc="-325">
                <a:latin typeface="Microsoft Sans Serif"/>
                <a:cs typeface="Microsoft Sans Serif"/>
              </a:rPr>
              <a:t> </a:t>
            </a:r>
            <a:r>
              <a:rPr dirty="0" sz="1600" spc="50">
                <a:latin typeface="Microsoft Sans Serif"/>
                <a:cs typeface="Microsoft Sans Serif"/>
              </a:rPr>
              <a:t>ตั˚งเวลานําเสนอได้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45786" y="3843527"/>
            <a:ext cx="2124455" cy="80467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burin</dc:creator>
  <dc:title>twoslide_testpdf</dc:title>
  <dcterms:created xsi:type="dcterms:W3CDTF">2021-07-18T12:07:42Z</dcterms:created>
  <dcterms:modified xsi:type="dcterms:W3CDTF">2021-07-18T12:07:42Z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2021-07-18T00:00:00Z</vt:filetime>
  </property>
  <property fmtid="{D5CDD505-2E9C-101B-9397-08002B2CF9AE}" pid="3" name="Creator">
    <vt:lpwstr>PDFCreator Free 3.5.1</vt:lpwstr>
  </property>
  <property fmtid="{D5CDD505-2E9C-101B-9397-08002B2CF9AE}" pid="4" name="LastSaved">
    <vt:filetime>2021-07-18T00:00:00Z</vt:filetime>
  </property>
</Properties>
</file>