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050536"/>
            <a:ext cx="3572510" cy="1807845"/>
          </a:xfrm>
          <a:custGeom>
            <a:avLst/>
            <a:gdLst/>
            <a:ahLst/>
            <a:cxnLst/>
            <a:rect l="l" t="t" r="r" b="b"/>
            <a:pathLst>
              <a:path w="3572510" h="1807845">
                <a:moveTo>
                  <a:pt x="2043049" y="0"/>
                </a:moveTo>
                <a:lnTo>
                  <a:pt x="0" y="0"/>
                </a:lnTo>
                <a:lnTo>
                  <a:pt x="0" y="1807460"/>
                </a:lnTo>
                <a:lnTo>
                  <a:pt x="3572254" y="1807460"/>
                </a:lnTo>
                <a:lnTo>
                  <a:pt x="2043049" y="0"/>
                </a:lnTo>
                <a:close/>
              </a:path>
            </a:pathLst>
          </a:custGeom>
          <a:solidFill>
            <a:srgbClr val="F86A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5050536"/>
            <a:ext cx="9144000" cy="1807845"/>
          </a:xfrm>
          <a:custGeom>
            <a:avLst/>
            <a:gdLst/>
            <a:ahLst/>
            <a:cxnLst/>
            <a:rect l="l" t="t" r="r" b="b"/>
            <a:pathLst>
              <a:path w="9144000" h="1807845">
                <a:moveTo>
                  <a:pt x="2038223" y="0"/>
                </a:moveTo>
                <a:lnTo>
                  <a:pt x="0" y="1804764"/>
                </a:lnTo>
                <a:lnTo>
                  <a:pt x="0" y="1807460"/>
                </a:lnTo>
                <a:lnTo>
                  <a:pt x="9143999" y="1807460"/>
                </a:lnTo>
                <a:lnTo>
                  <a:pt x="9143999" y="888"/>
                </a:lnTo>
                <a:lnTo>
                  <a:pt x="2038223" y="0"/>
                </a:lnTo>
                <a:close/>
              </a:path>
            </a:pathLst>
          </a:custGeom>
          <a:solidFill>
            <a:srgbClr val="08A0D9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22960" y="1100327"/>
            <a:ext cx="7520940" cy="2760345"/>
          </a:xfrm>
          <a:custGeom>
            <a:avLst/>
            <a:gdLst/>
            <a:ahLst/>
            <a:cxnLst/>
            <a:rect l="l" t="t" r="r" b="b"/>
            <a:pathLst>
              <a:path w="7520940" h="2760345">
                <a:moveTo>
                  <a:pt x="7520940" y="0"/>
                </a:moveTo>
                <a:lnTo>
                  <a:pt x="0" y="0"/>
                </a:lnTo>
                <a:lnTo>
                  <a:pt x="0" y="2759964"/>
                </a:lnTo>
                <a:lnTo>
                  <a:pt x="7520940" y="2759964"/>
                </a:lnTo>
                <a:lnTo>
                  <a:pt x="7520940" y="0"/>
                </a:lnTo>
                <a:close/>
              </a:path>
            </a:pathLst>
          </a:custGeom>
          <a:solidFill>
            <a:srgbClr val="C7EE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1700" y="405129"/>
            <a:ext cx="734060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8200" y="1129411"/>
            <a:ext cx="7467600" cy="2320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648711"/>
              <a:ext cx="3572510" cy="4209415"/>
            </a:xfrm>
            <a:custGeom>
              <a:avLst/>
              <a:gdLst/>
              <a:ahLst/>
              <a:cxnLst/>
              <a:rect l="l" t="t" r="r" b="b"/>
              <a:pathLst>
                <a:path w="3572510" h="4209415">
                  <a:moveTo>
                    <a:pt x="0" y="0"/>
                  </a:moveTo>
                  <a:lnTo>
                    <a:pt x="0" y="4209287"/>
                  </a:lnTo>
                  <a:lnTo>
                    <a:pt x="3572255" y="4209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3999" y="0"/>
                  </a:moveTo>
                  <a:lnTo>
                    <a:pt x="7733977" y="0"/>
                  </a:lnTo>
                  <a:lnTo>
                    <a:pt x="0" y="6855297"/>
                  </a:lnTo>
                  <a:lnTo>
                    <a:pt x="0" y="6857995"/>
                  </a:lnTo>
                  <a:lnTo>
                    <a:pt x="9143999" y="6857995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08A0D9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2819" y="1581658"/>
              <a:ext cx="5970524" cy="43760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700" y="405129"/>
            <a:ext cx="560959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61435" algn="l"/>
                <a:tab pos="5018405" algn="l"/>
              </a:tabLst>
            </a:pPr>
            <a:r>
              <a:rPr dirty="0" spc="-5"/>
              <a:t>ควา</a:t>
            </a:r>
            <a:r>
              <a:rPr dirty="0" spc="5"/>
              <a:t>ม</a:t>
            </a:r>
            <a:r>
              <a:rPr dirty="0" spc="-10"/>
              <a:t>หมา</a:t>
            </a:r>
            <a:r>
              <a:rPr dirty="0" spc="-5"/>
              <a:t>ย</a:t>
            </a:r>
            <a:r>
              <a:rPr dirty="0"/>
              <a:t>ข</a:t>
            </a:r>
            <a:r>
              <a:rPr dirty="0" spc="-10"/>
              <a:t>อ</a:t>
            </a:r>
            <a:r>
              <a:rPr dirty="0" spc="-415"/>
              <a:t>ง</a:t>
            </a:r>
            <a:r>
              <a:rPr dirty="0" spc="-5"/>
              <a:t>ไ</a:t>
            </a:r>
            <a:r>
              <a:rPr dirty="0" spc="-405"/>
              <a:t>ม</a:t>
            </a:r>
            <a:r>
              <a:rPr dirty="0" spc="-10"/>
              <a:t>โคร</a:t>
            </a:r>
            <a:r>
              <a:rPr dirty="0"/>
              <a:t>ซ</a:t>
            </a:r>
            <a:r>
              <a:rPr dirty="0" spc="-10"/>
              <a:t>อ</a:t>
            </a:r>
            <a:r>
              <a:rPr dirty="0"/>
              <a:t>ฟ</a:t>
            </a:r>
            <a:r>
              <a:rPr dirty="0" spc="-5"/>
              <a:t>ต</a:t>
            </a:r>
            <a:r>
              <a:rPr dirty="0" spc="-1490"/>
              <a:t>พ</a:t>
            </a:r>
            <a:r>
              <a:rPr dirty="0"/>
              <a:t>์</a:t>
            </a:r>
            <a:r>
              <a:rPr dirty="0"/>
              <a:t>	</a:t>
            </a:r>
            <a:r>
              <a:rPr dirty="0" spc="-10"/>
              <a:t>าวเ</a:t>
            </a:r>
            <a:r>
              <a:rPr dirty="0"/>
              <a:t>ว</a:t>
            </a:r>
            <a:r>
              <a:rPr dirty="0" spc="-10"/>
              <a:t>อ</a:t>
            </a:r>
            <a:r>
              <a:rPr dirty="0" spc="-5"/>
              <a:t>ร</a:t>
            </a:r>
            <a:r>
              <a:rPr dirty="0" spc="-1370"/>
              <a:t>พ</a:t>
            </a:r>
            <a:r>
              <a:rPr dirty="0"/>
              <a:t>์</a:t>
            </a:r>
            <a:r>
              <a:rPr dirty="0"/>
              <a:t>	</a:t>
            </a:r>
            <a:r>
              <a:rPr dirty="0" spc="-10"/>
              <a:t>อยต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8200" y="1129411"/>
            <a:ext cx="7454900" cy="23202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19100" marR="1066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19100" algn="l"/>
                <a:tab pos="419734" algn="l"/>
                <a:tab pos="2417445" algn="l"/>
                <a:tab pos="3198495" algn="l"/>
                <a:tab pos="4363720" algn="l"/>
                <a:tab pos="4382770" algn="l"/>
                <a:tab pos="5257800" algn="l"/>
              </a:tabLst>
            </a:pPr>
            <a:r>
              <a:rPr dirty="0" sz="1600" spc="-45" b="1">
                <a:latin typeface="Leelawadee UI"/>
                <a:cs typeface="Leelawadee UI"/>
              </a:rPr>
              <a:t>ไมโครซอฟทออฟฟิ</a:t>
            </a:r>
            <a:r>
              <a:rPr dirty="0" sz="1600" spc="-19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ศ</a:t>
            </a:r>
            <a:r>
              <a:rPr dirty="0" sz="1600" spc="3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(Microsoft</a:t>
            </a:r>
            <a:r>
              <a:rPr dirty="0" sz="1600" spc="1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Office)</a:t>
            </a:r>
            <a:r>
              <a:rPr dirty="0" sz="1600" spc="445" b="1">
                <a:latin typeface="Leelawadee UI"/>
                <a:cs typeface="Leelawadee UI"/>
              </a:rPr>
              <a:t> </a:t>
            </a:r>
            <a:r>
              <a:rPr dirty="0" sz="1600" spc="-295" b="1">
                <a:latin typeface="Leelawadee UI"/>
                <a:cs typeface="Leelawadee UI"/>
              </a:rPr>
              <a:t>คอื	</a:t>
            </a:r>
            <a:r>
              <a:rPr dirty="0" sz="1600" spc="-340" b="1">
                <a:latin typeface="Leelawadee UI"/>
                <a:cs typeface="Leelawadee UI"/>
              </a:rPr>
              <a:t>ชดุ</a:t>
            </a:r>
            <a:r>
              <a:rPr dirty="0" sz="1600" spc="-240" b="1">
                <a:latin typeface="Leelawadee UI"/>
                <a:cs typeface="Leelawadee UI"/>
              </a:rPr>
              <a:t> </a:t>
            </a:r>
            <a:r>
              <a:rPr dirty="0" sz="1600" spc="-90" b="1">
                <a:latin typeface="Leelawadee UI"/>
                <a:cs typeface="Leelawadee UI"/>
              </a:rPr>
              <a:t>โปรแกรมสำนกั</a:t>
            </a:r>
            <a:r>
              <a:rPr dirty="0" sz="1600" spc="26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งำน พฒนำโดย 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250" b="1">
                <a:latin typeface="Leelawadee UI"/>
                <a:cs typeface="Leelawadee UI"/>
              </a:rPr>
              <a:t>บรษิ</a:t>
            </a:r>
            <a:r>
              <a:rPr dirty="0" sz="1600" spc="30" b="1">
                <a:latin typeface="Leelawadee UI"/>
                <a:cs typeface="Leelawadee UI"/>
              </a:rPr>
              <a:t> </a:t>
            </a:r>
            <a:r>
              <a:rPr dirty="0" sz="1600" spc="30" b="1">
                <a:latin typeface="Leelawadee UI"/>
                <a:cs typeface="Leelawadee UI"/>
              </a:rPr>
              <a:t> </a:t>
            </a:r>
            <a:r>
              <a:rPr dirty="0" sz="1600" spc="-509" b="1">
                <a:latin typeface="Leelawadee UI"/>
                <a:cs typeface="Leelawadee UI"/>
              </a:rPr>
              <a:t>ทั</a:t>
            </a:r>
            <a:r>
              <a:rPr dirty="0" sz="1600" spc="270" b="1">
                <a:latin typeface="Leelawadee UI"/>
                <a:cs typeface="Leelawadee UI"/>
              </a:rPr>
              <a:t> </a:t>
            </a:r>
            <a:r>
              <a:rPr dirty="0" sz="1600" spc="-35" b="1">
                <a:latin typeface="Leelawadee UI"/>
                <a:cs typeface="Leelawadee UI"/>
              </a:rPr>
              <a:t>ไมโครซอฟท </a:t>
            </a:r>
            <a:r>
              <a:rPr dirty="0" sz="1600" b="1">
                <a:latin typeface="Leelawadee UI"/>
                <a:cs typeface="Leelawadee UI"/>
              </a:rPr>
              <a:t>์ </a:t>
            </a:r>
            <a:r>
              <a:rPr dirty="0" sz="1600" spc="-5" b="1">
                <a:latin typeface="Leelawadee UI"/>
                <a:cs typeface="Leelawadee UI"/>
              </a:rPr>
              <a:t>(Microsoft) </a:t>
            </a:r>
            <a:r>
              <a:rPr dirty="0" sz="1600" spc="-155" b="1">
                <a:latin typeface="Leelawadee UI"/>
                <a:cs typeface="Leelawadee UI"/>
              </a:rPr>
              <a:t>ซงึ</a:t>
            </a:r>
            <a:r>
              <a:rPr dirty="0" baseline="13888" sz="2400" spc="-232" b="1">
                <a:latin typeface="Leelawadee UI"/>
                <a:cs typeface="Leelawadee UI"/>
              </a:rPr>
              <a:t>่</a:t>
            </a:r>
            <a:r>
              <a:rPr dirty="0" baseline="13888" sz="2400" spc="195" b="1">
                <a:latin typeface="Leelawadee UI"/>
                <a:cs typeface="Leelawadee UI"/>
              </a:rPr>
              <a:t> </a:t>
            </a:r>
            <a:r>
              <a:rPr dirty="0" sz="1600" spc="-95" b="1">
                <a:latin typeface="Leelawadee UI"/>
                <a:cs typeface="Leelawadee UI"/>
              </a:rPr>
              <a:t>สำมำรถใชง้ </a:t>
            </a:r>
            <a:r>
              <a:rPr dirty="0" sz="1600" spc="-195" b="1">
                <a:latin typeface="Leelawadee UI"/>
                <a:cs typeface="Leelawadee UI"/>
              </a:rPr>
              <a:t>ำนไดบ้</a:t>
            </a:r>
            <a:r>
              <a:rPr dirty="0" sz="1600" spc="290" b="1">
                <a:latin typeface="Leelawadee UI"/>
                <a:cs typeface="Leelawadee UI"/>
              </a:rPr>
              <a:t> </a:t>
            </a:r>
            <a:r>
              <a:rPr dirty="0" sz="1600" spc="-110" b="1">
                <a:latin typeface="Leelawadee UI"/>
                <a:cs typeface="Leelawadee UI"/>
              </a:rPr>
              <a:t>นระบบปฏบิ</a:t>
            </a:r>
            <a:r>
              <a:rPr dirty="0" sz="1600" spc="550" b="1">
                <a:latin typeface="Leelawadee UI"/>
                <a:cs typeface="Leelawadee UI"/>
              </a:rPr>
              <a:t> </a:t>
            </a:r>
            <a:r>
              <a:rPr dirty="0" sz="1600" spc="-434" b="1">
                <a:latin typeface="Leelawadee UI"/>
                <a:cs typeface="Leelawadee UI"/>
              </a:rPr>
              <a:t>ตั</a:t>
            </a:r>
            <a:r>
              <a:rPr dirty="0" sz="1600" spc="-415" b="1">
                <a:latin typeface="Leelawadee UI"/>
                <a:cs typeface="Leelawadee UI"/>
              </a:rPr>
              <a:t> </a:t>
            </a:r>
            <a:r>
              <a:rPr dirty="0" sz="1600" spc="-465" b="1">
                <a:latin typeface="Leelawadee UI"/>
                <a:cs typeface="Leelawadee UI"/>
              </a:rPr>
              <a:t>กิ</a:t>
            </a:r>
            <a:r>
              <a:rPr dirty="0" sz="1600" spc="47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ำร 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85" b="1">
                <a:latin typeface="Leelawadee UI"/>
                <a:cs typeface="Leelawadee UI"/>
              </a:rPr>
              <a:t>ไมโครซอฟทว์</a:t>
            </a:r>
            <a:r>
              <a:rPr dirty="0" sz="1600" spc="190" b="1">
                <a:latin typeface="Leelawadee UI"/>
                <a:cs typeface="Leelawadee UI"/>
              </a:rPr>
              <a:t> </a:t>
            </a:r>
            <a:r>
              <a:rPr dirty="0" sz="1600" spc="-530" b="1">
                <a:latin typeface="Leelawadee UI"/>
                <a:cs typeface="Leelawadee UI"/>
              </a:rPr>
              <a:t>นิ</a:t>
            </a:r>
            <a:r>
              <a:rPr dirty="0" sz="1600" spc="36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โดวส</a:t>
            </a:r>
            <a:r>
              <a:rPr dirty="0" sz="1600" spc="-215" b="1">
                <a:latin typeface="Leelawadee UI"/>
                <a:cs typeface="Leelawadee UI"/>
              </a:rPr>
              <a:t> </a:t>
            </a:r>
            <a:r>
              <a:rPr dirty="0" sz="1600" b="1">
                <a:latin typeface="Leelawadee UI"/>
                <a:cs typeface="Leelawadee UI"/>
              </a:rPr>
              <a:t>์</a:t>
            </a:r>
            <a:r>
              <a:rPr dirty="0" sz="1600" spc="-160" b="1">
                <a:latin typeface="Leelawadee UI"/>
                <a:cs typeface="Leelawadee UI"/>
              </a:rPr>
              <a:t> </a:t>
            </a:r>
            <a:r>
              <a:rPr dirty="0" sz="1600" spc="-110" b="1">
                <a:latin typeface="Leelawadee UI"/>
                <a:cs typeface="Leelawadee UI"/>
              </a:rPr>
              <a:t>และแม็คอนิ	</a:t>
            </a:r>
            <a:r>
              <a:rPr dirty="0" sz="1600" spc="-5" b="1">
                <a:latin typeface="Leelawadee UI"/>
                <a:cs typeface="Leelawadee UI"/>
              </a:rPr>
              <a:t>ทอช</a:t>
            </a:r>
            <a:r>
              <a:rPr dirty="0" sz="1600" spc="25" b="1">
                <a:latin typeface="Leelawadee UI"/>
                <a:cs typeface="Leelawadee UI"/>
              </a:rPr>
              <a:t> </a:t>
            </a:r>
            <a:r>
              <a:rPr dirty="0" sz="1600" spc="-190" b="1">
                <a:latin typeface="Leelawadee UI"/>
                <a:cs typeface="Leelawadee UI"/>
              </a:rPr>
              <a:t>แลว้</a:t>
            </a:r>
            <a:r>
              <a:rPr dirty="0" sz="1600" spc="285" b="1">
                <a:latin typeface="Leelawadee UI"/>
                <a:cs typeface="Leelawadee UI"/>
              </a:rPr>
              <a:t> </a:t>
            </a:r>
            <a:r>
              <a:rPr dirty="0" sz="1600" spc="-495" b="1">
                <a:latin typeface="Leelawadee UI"/>
                <a:cs typeface="Leelawadee UI"/>
              </a:rPr>
              <a:t>พฒั		</a:t>
            </a:r>
            <a:r>
              <a:rPr dirty="0" sz="1600" spc="-190" b="1">
                <a:latin typeface="Leelawadee UI"/>
                <a:cs typeface="Leelawadee UI"/>
              </a:rPr>
              <a:t>นำตอ่</a:t>
            </a:r>
            <a:r>
              <a:rPr dirty="0" sz="1600" spc="500" b="1">
                <a:latin typeface="Leelawadee UI"/>
                <a:cs typeface="Leelawadee UI"/>
              </a:rPr>
              <a:t> </a:t>
            </a:r>
            <a:r>
              <a:rPr dirty="0" sz="1600" spc="-130" b="1">
                <a:latin typeface="Leelawadee UI"/>
                <a:cs typeface="Leelawadee UI"/>
              </a:rPr>
              <a:t>เนอง</a:t>
            </a:r>
            <a:r>
              <a:rPr dirty="0" baseline="13888" sz="2400" spc="-195" b="1">
                <a:latin typeface="Leelawadee UI"/>
                <a:cs typeface="Leelawadee UI"/>
              </a:rPr>
              <a:t>่</a:t>
            </a:r>
            <a:r>
              <a:rPr dirty="0" sz="1600" spc="-130" b="1">
                <a:latin typeface="Leelawadee UI"/>
                <a:cs typeface="Leelawadee UI"/>
              </a:rPr>
              <a:t>ื	</a:t>
            </a:r>
            <a:r>
              <a:rPr dirty="0" sz="1600" spc="-170" b="1">
                <a:latin typeface="Leelawadee UI"/>
                <a:cs typeface="Leelawadee UI"/>
              </a:rPr>
              <a:t>ใหใ้</a:t>
            </a:r>
            <a:r>
              <a:rPr dirty="0" sz="1600" spc="-60" b="1">
                <a:latin typeface="Leelawadee UI"/>
                <a:cs typeface="Leelawadee UI"/>
              </a:rPr>
              <a:t> </a:t>
            </a:r>
            <a:r>
              <a:rPr dirty="0" sz="1600" spc="-215" b="1">
                <a:latin typeface="Leelawadee UI"/>
                <a:cs typeface="Leelawadee UI"/>
              </a:rPr>
              <a:t>ชไ้</a:t>
            </a:r>
            <a:r>
              <a:rPr dirty="0" sz="1600" spc="-30" b="1">
                <a:latin typeface="Leelawadee UI"/>
                <a:cs typeface="Leelawadee UI"/>
              </a:rPr>
              <a:t> </a:t>
            </a:r>
            <a:r>
              <a:rPr dirty="0" sz="1600" spc="-330" b="1">
                <a:latin typeface="Leelawadee UI"/>
                <a:cs typeface="Leelawadee UI"/>
              </a:rPr>
              <a:t>ดท้</a:t>
            </a:r>
            <a:r>
              <a:rPr dirty="0" sz="1600" spc="-240" b="1">
                <a:latin typeface="Leelawadee UI"/>
                <a:cs typeface="Leelawadee UI"/>
              </a:rPr>
              <a:t> </a:t>
            </a:r>
            <a:r>
              <a:rPr dirty="0" sz="1600" spc="-200" b="1">
                <a:latin typeface="Leelawadee UI"/>
                <a:cs typeface="Leelawadee UI"/>
              </a:rPr>
              <a:t>ง</a:t>
            </a:r>
            <a:r>
              <a:rPr dirty="0" baseline="13888" sz="2400" spc="-300" b="1">
                <a:latin typeface="Leelawadee UI"/>
                <a:cs typeface="Leelawadee UI"/>
              </a:rPr>
              <a:t>้</a:t>
            </a:r>
            <a:r>
              <a:rPr dirty="0" sz="1600" spc="-200" b="1">
                <a:latin typeface="Leelawadee UI"/>
                <a:cs typeface="Leelawadee UI"/>
              </a:rPr>
              <a:t>ั</a:t>
            </a:r>
            <a:r>
              <a:rPr dirty="0" sz="1600" spc="-10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แบบออฟไลน </a:t>
            </a:r>
            <a:r>
              <a:rPr dirty="0" sz="1600" spc="-425" b="1">
                <a:latin typeface="Leelawadee UI"/>
                <a:cs typeface="Leelawadee UI"/>
              </a:rPr>
              <a:t> </a:t>
            </a:r>
            <a:r>
              <a:rPr dirty="0" sz="1600" spc="-30" b="1">
                <a:latin typeface="Leelawadee UI"/>
                <a:cs typeface="Leelawadee UI"/>
              </a:rPr>
              <a:t>และออนไลน์</a:t>
            </a:r>
            <a:r>
              <a:rPr dirty="0" sz="1600" spc="-65" b="1">
                <a:latin typeface="Leelawadee UI"/>
                <a:cs typeface="Leelawadee UI"/>
              </a:rPr>
              <a:t> </a:t>
            </a:r>
            <a:r>
              <a:rPr dirty="0" sz="1600" spc="-190" b="1">
                <a:latin typeface="Leelawadee UI"/>
                <a:cs typeface="Leelawadee UI"/>
              </a:rPr>
              <a:t>เรมิ</a:t>
            </a:r>
            <a:r>
              <a:rPr dirty="0" baseline="13888" sz="2400" spc="-284" b="1">
                <a:latin typeface="Leelawadee UI"/>
                <a:cs typeface="Leelawadee UI"/>
              </a:rPr>
              <a:t>่</a:t>
            </a:r>
            <a:r>
              <a:rPr dirty="0" baseline="13888" sz="2400" spc="750" b="1">
                <a:latin typeface="Leelawadee UI"/>
                <a:cs typeface="Leelawadee UI"/>
              </a:rPr>
              <a:t> </a:t>
            </a:r>
            <a:r>
              <a:rPr dirty="0" sz="1600" spc="-90" b="1">
                <a:latin typeface="Leelawadee UI"/>
                <a:cs typeface="Leelawadee UI"/>
              </a:rPr>
              <a:t>เปิ</a:t>
            </a:r>
            <a:r>
              <a:rPr dirty="0" sz="1600" spc="-185" b="1">
                <a:latin typeface="Leelawadee UI"/>
                <a:cs typeface="Leelawadee UI"/>
              </a:rPr>
              <a:t> </a:t>
            </a:r>
            <a:r>
              <a:rPr dirty="0" sz="1600" spc="-175" b="1">
                <a:latin typeface="Leelawadee UI"/>
                <a:cs typeface="Leelawadee UI"/>
              </a:rPr>
              <a:t>ดตวั	</a:t>
            </a:r>
            <a:r>
              <a:rPr dirty="0" sz="1600" spc="-10" b="1">
                <a:latin typeface="Leelawadee UI"/>
                <a:cs typeface="Leelawadee UI"/>
              </a:rPr>
              <a:t>MS</a:t>
            </a:r>
            <a:r>
              <a:rPr dirty="0" sz="1600" spc="1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Office 1.0</a:t>
            </a:r>
            <a:r>
              <a:rPr dirty="0" sz="1600" spc="10" b="1">
                <a:latin typeface="Leelawadee UI"/>
                <a:cs typeface="Leelawadee UI"/>
              </a:rPr>
              <a:t> </a:t>
            </a:r>
            <a:r>
              <a:rPr dirty="0" sz="1600" spc="-70" b="1">
                <a:latin typeface="Leelawadee UI"/>
                <a:cs typeface="Leelawadee UI"/>
              </a:rPr>
              <a:t>ในปี</a:t>
            </a:r>
            <a:r>
              <a:rPr dirty="0" sz="1600" spc="270" b="1">
                <a:latin typeface="Leelawadee UI"/>
                <a:cs typeface="Leelawadee UI"/>
              </a:rPr>
              <a:t> </a:t>
            </a:r>
            <a:r>
              <a:rPr dirty="0" sz="1600" b="1">
                <a:latin typeface="Leelawadee UI"/>
                <a:cs typeface="Leelawadee UI"/>
              </a:rPr>
              <a:t>2533</a:t>
            </a:r>
            <a:r>
              <a:rPr dirty="0" sz="1600" spc="5" b="1">
                <a:latin typeface="Leelawadee UI"/>
                <a:cs typeface="Leelawadee UI"/>
              </a:rPr>
              <a:t> </a:t>
            </a:r>
            <a:r>
              <a:rPr dirty="0" sz="1600" b="1">
                <a:latin typeface="Leelawadee UI"/>
                <a:cs typeface="Leelawadee UI"/>
              </a:rPr>
              <a:t>(1990)</a:t>
            </a:r>
            <a:r>
              <a:rPr dirty="0" sz="1600" spc="-10" b="1">
                <a:latin typeface="Leelawadee UI"/>
                <a:cs typeface="Leelawadee UI"/>
              </a:rPr>
              <a:t> </a:t>
            </a:r>
            <a:r>
              <a:rPr dirty="0" sz="1600" spc="-190" b="1">
                <a:latin typeface="Leelawadee UI"/>
                <a:cs typeface="Leelawadee UI"/>
              </a:rPr>
              <a:t>แลว้</a:t>
            </a:r>
            <a:r>
              <a:rPr dirty="0" sz="1600" spc="35" b="1">
                <a:latin typeface="Leelawadee UI"/>
                <a:cs typeface="Leelawadee UI"/>
              </a:rPr>
              <a:t> </a:t>
            </a:r>
            <a:r>
              <a:rPr dirty="0" sz="1600" spc="-95" b="1">
                <a:latin typeface="Leelawadee UI"/>
                <a:cs typeface="Leelawadee UI"/>
              </a:rPr>
              <a:t>พฒนำเรอื</a:t>
            </a:r>
            <a:r>
              <a:rPr dirty="0" baseline="13888" sz="2400" spc="-142" b="1">
                <a:latin typeface="Leelawadee UI"/>
                <a:cs typeface="Leelawadee UI"/>
              </a:rPr>
              <a:t>่</a:t>
            </a:r>
            <a:r>
              <a:rPr dirty="0" baseline="13888" sz="2400" spc="1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ยมำ</a:t>
            </a:r>
            <a:endParaRPr sz="1600">
              <a:latin typeface="Leelawadee UI"/>
              <a:cs typeface="Leelawadee UI"/>
            </a:endParaRPr>
          </a:p>
          <a:p>
            <a:pPr marL="419100" marR="121920" indent="-343535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419100" algn="l"/>
                <a:tab pos="419734" algn="l"/>
                <a:tab pos="1345565" algn="l"/>
                <a:tab pos="3253740" algn="l"/>
                <a:tab pos="4024629" algn="l"/>
                <a:tab pos="5495290" algn="l"/>
                <a:tab pos="6735445" algn="l"/>
                <a:tab pos="7017384" algn="l"/>
              </a:tabLst>
            </a:pPr>
            <a:r>
              <a:rPr dirty="0" sz="1600" spc="-60" b="1">
                <a:latin typeface="Leelawadee UI"/>
                <a:cs typeface="Leelawadee UI"/>
              </a:rPr>
              <a:t>ออฟฟิ</a:t>
            </a:r>
            <a:r>
              <a:rPr dirty="0" sz="1600" spc="-180" b="1">
                <a:latin typeface="Leelawadee UI"/>
                <a:cs typeface="Leelawadee UI"/>
              </a:rPr>
              <a:t> </a:t>
            </a:r>
            <a:r>
              <a:rPr dirty="0" sz="1600" spc="-220" b="1">
                <a:latin typeface="Leelawadee UI"/>
                <a:cs typeface="Leelawadee UI"/>
              </a:rPr>
              <a:t>ศรุน่	</a:t>
            </a:r>
            <a:r>
              <a:rPr dirty="0" sz="1600" spc="-5" b="1">
                <a:latin typeface="Leelawadee UI"/>
                <a:cs typeface="Leelawadee UI"/>
              </a:rPr>
              <a:t>แรก </a:t>
            </a:r>
            <a:r>
              <a:rPr dirty="0" sz="1600" spc="-245" b="1">
                <a:latin typeface="Leelawadee UI"/>
                <a:cs typeface="Leelawadee UI"/>
              </a:rPr>
              <a:t>เกดิ</a:t>
            </a:r>
            <a:r>
              <a:rPr dirty="0" sz="1600" spc="-240" b="1">
                <a:latin typeface="Leelawadee UI"/>
                <a:cs typeface="Leelawadee UI"/>
              </a:rPr>
              <a:t> </a:t>
            </a:r>
            <a:r>
              <a:rPr dirty="0" sz="1600" spc="-270" b="1">
                <a:latin typeface="Leelawadee UI"/>
                <a:cs typeface="Leelawadee UI"/>
              </a:rPr>
              <a:t>ขนึ</a:t>
            </a:r>
            <a:r>
              <a:rPr dirty="0" baseline="13888" sz="2400" spc="-405" b="1">
                <a:latin typeface="Leelawadee UI"/>
                <a:cs typeface="Leelawadee UI"/>
              </a:rPr>
              <a:t>้</a:t>
            </a:r>
            <a:r>
              <a:rPr dirty="0" baseline="13888" sz="2400" spc="-15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รำวยุค </a:t>
            </a:r>
            <a:r>
              <a:rPr dirty="0" sz="1600" b="1">
                <a:latin typeface="Leelawadee UI"/>
                <a:cs typeface="Leelawadee UI"/>
              </a:rPr>
              <a:t>90 </a:t>
            </a:r>
            <a:r>
              <a:rPr dirty="0" sz="1600" spc="-185" b="1">
                <a:latin typeface="Leelawadee UI"/>
                <a:cs typeface="Leelawadee UI"/>
              </a:rPr>
              <a:t>เมอื</a:t>
            </a:r>
            <a:r>
              <a:rPr dirty="0" baseline="13888" sz="2400" spc="-277" b="1">
                <a:latin typeface="Leelawadee UI"/>
                <a:cs typeface="Leelawadee UI"/>
              </a:rPr>
              <a:t>่</a:t>
            </a:r>
            <a:r>
              <a:rPr dirty="0" baseline="13888" sz="2400" spc="104" b="1">
                <a:latin typeface="Leelawadee UI"/>
                <a:cs typeface="Leelawadee UI"/>
              </a:rPr>
              <a:t> </a:t>
            </a:r>
            <a:r>
              <a:rPr dirty="0" sz="1600" spc="-60" b="1">
                <a:latin typeface="Leelawadee UI"/>
                <a:cs typeface="Leelawadee UI"/>
              </a:rPr>
              <a:t>ออฟฟิ </a:t>
            </a:r>
            <a:r>
              <a:rPr dirty="0" sz="1600" spc="-140" b="1">
                <a:latin typeface="Leelawadee UI"/>
                <a:cs typeface="Leelawadee UI"/>
              </a:rPr>
              <a:t>ศออกสูต่</a:t>
            </a:r>
            <a:r>
              <a:rPr dirty="0" sz="1600" spc="16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ลำด ท </a:t>
            </a:r>
            <a:r>
              <a:rPr dirty="0" sz="1600" spc="-80" b="1">
                <a:latin typeface="Leelawadee UI"/>
                <a:cs typeface="Leelawadee UI"/>
              </a:rPr>
              <a:t>ำใหเ้ </a:t>
            </a:r>
            <a:r>
              <a:rPr dirty="0" sz="1600" spc="-245" b="1">
                <a:latin typeface="Leelawadee UI"/>
                <a:cs typeface="Leelawadee UI"/>
              </a:rPr>
              <a:t>ขำ้</a:t>
            </a:r>
            <a:r>
              <a:rPr dirty="0" sz="1600" spc="-50" b="1">
                <a:latin typeface="Leelawadee UI"/>
                <a:cs typeface="Leelawadee UI"/>
              </a:rPr>
              <a:t> </a:t>
            </a:r>
            <a:r>
              <a:rPr dirty="0" sz="1600" spc="-100" b="1">
                <a:latin typeface="Leelawadee UI"/>
                <a:cs typeface="Leelawadee UI"/>
              </a:rPr>
              <a:t>มำแบ่งสว่</a:t>
            </a:r>
            <a:r>
              <a:rPr dirty="0" sz="1600" spc="24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น 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125" b="1">
                <a:latin typeface="Leelawadee UI"/>
                <a:cs typeface="Leelawadee UI"/>
              </a:rPr>
              <a:t>ตลำดสว่</a:t>
            </a:r>
            <a:r>
              <a:rPr dirty="0" sz="1600" spc="425" b="1">
                <a:latin typeface="Leelawadee UI"/>
                <a:cs typeface="Leelawadee UI"/>
              </a:rPr>
              <a:t> </a:t>
            </a:r>
            <a:r>
              <a:rPr dirty="0" sz="1600" spc="-125" b="1">
                <a:latin typeface="Leelawadee UI"/>
                <a:cs typeface="Leelawadee UI"/>
              </a:rPr>
              <a:t>นหนึ</a:t>
            </a:r>
            <a:r>
              <a:rPr dirty="0" baseline="13888" sz="2400" spc="-187" b="1">
                <a:latin typeface="Leelawadee UI"/>
                <a:cs typeface="Leelawadee UI"/>
              </a:rPr>
              <a:t>่</a:t>
            </a:r>
            <a:r>
              <a:rPr dirty="0" sz="1600" spc="-125" b="1">
                <a:latin typeface="Leelawadee UI"/>
                <a:cs typeface="Leelawadee UI"/>
              </a:rPr>
              <a:t>งไดอ้</a:t>
            </a:r>
            <a:r>
              <a:rPr dirty="0" sz="1600" spc="39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ย่ำงง่ำยดำย</a:t>
            </a:r>
            <a:r>
              <a:rPr dirty="0" sz="1600" spc="80" b="1">
                <a:latin typeface="Leelawadee UI"/>
                <a:cs typeface="Leelawadee UI"/>
              </a:rPr>
              <a:t> </a:t>
            </a:r>
            <a:r>
              <a:rPr dirty="0" sz="1600" spc="-90" b="1">
                <a:latin typeface="Leelawadee UI"/>
                <a:cs typeface="Leelawadee UI"/>
              </a:rPr>
              <a:t>จุดขำยหลกั</a:t>
            </a:r>
            <a:r>
              <a:rPr dirty="0" sz="1600" spc="44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ของ</a:t>
            </a:r>
            <a:r>
              <a:rPr dirty="0" sz="1600" spc="25" b="1">
                <a:latin typeface="Leelawadee UI"/>
                <a:cs typeface="Leelawadee UI"/>
              </a:rPr>
              <a:t> </a:t>
            </a:r>
            <a:r>
              <a:rPr dirty="0" sz="1600" spc="-60" b="1">
                <a:latin typeface="Leelawadee UI"/>
                <a:cs typeface="Leelawadee UI"/>
              </a:rPr>
              <a:t>ออฟฟิ</a:t>
            </a:r>
            <a:r>
              <a:rPr dirty="0" sz="1600" spc="-17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ศ</a:t>
            </a:r>
            <a:r>
              <a:rPr dirty="0" sz="1600" spc="20" b="1">
                <a:latin typeface="Leelawadee UI"/>
                <a:cs typeface="Leelawadee UI"/>
              </a:rPr>
              <a:t> </a:t>
            </a:r>
            <a:r>
              <a:rPr dirty="0" sz="1600" spc="-295" b="1">
                <a:latin typeface="Leelawadee UI"/>
                <a:cs typeface="Leelawadee UI"/>
              </a:rPr>
              <a:t>คอื	</a:t>
            </a:r>
            <a:r>
              <a:rPr dirty="0" sz="1600" spc="-120" b="1">
                <a:latin typeface="Leelawadee UI"/>
                <a:cs typeface="Leelawadee UI"/>
              </a:rPr>
              <a:t>รำคำทถี</a:t>
            </a:r>
            <a:r>
              <a:rPr dirty="0" baseline="13888" sz="2400" spc="-179" b="1">
                <a:latin typeface="Leelawadee UI"/>
                <a:cs typeface="Leelawadee UI"/>
              </a:rPr>
              <a:t>่</a:t>
            </a:r>
            <a:r>
              <a:rPr dirty="0" baseline="13888" sz="2400" spc="682" b="1">
                <a:latin typeface="Leelawadee UI"/>
                <a:cs typeface="Leelawadee UI"/>
              </a:rPr>
              <a:t> </a:t>
            </a:r>
            <a:r>
              <a:rPr dirty="0" sz="1600" spc="-145" b="1">
                <a:latin typeface="Leelawadee UI"/>
                <a:cs typeface="Leelawadee UI"/>
              </a:rPr>
              <a:t>ูกกวำ่	</a:t>
            </a:r>
            <a:r>
              <a:rPr dirty="0" sz="1600" spc="-10" b="1">
                <a:latin typeface="Leelawadee UI"/>
                <a:cs typeface="Leelawadee UI"/>
              </a:rPr>
              <a:t>และ </a:t>
            </a:r>
            <a:r>
              <a:rPr dirty="0" sz="1600" spc="-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สำมำ</a:t>
            </a:r>
            <a:r>
              <a:rPr dirty="0" sz="1600" b="1">
                <a:latin typeface="Leelawadee UI"/>
                <a:cs typeface="Leelawadee UI"/>
              </a:rPr>
              <a:t>ร</a:t>
            </a:r>
            <a:r>
              <a:rPr dirty="0" sz="1600" spc="-10" b="1">
                <a:latin typeface="Leelawadee UI"/>
                <a:cs typeface="Leelawadee UI"/>
              </a:rPr>
              <a:t>ถเ</a:t>
            </a:r>
            <a:r>
              <a:rPr dirty="0" sz="1600" spc="-5" b="1">
                <a:latin typeface="Leelawadee UI"/>
                <a:cs typeface="Leelawadee UI"/>
              </a:rPr>
              <a:t>ล</a:t>
            </a:r>
            <a:r>
              <a:rPr dirty="0" sz="1600" spc="-900" b="1">
                <a:latin typeface="Leelawadee UI"/>
                <a:cs typeface="Leelawadee UI"/>
              </a:rPr>
              <a:t>อ</a:t>
            </a:r>
            <a:r>
              <a:rPr dirty="0" sz="1600" b="1">
                <a:latin typeface="Leelawadee UI"/>
                <a:cs typeface="Leelawadee UI"/>
              </a:rPr>
              <a:t>ื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1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ก</a:t>
            </a:r>
            <a:r>
              <a:rPr dirty="0" sz="1600" spc="-5" b="1">
                <a:latin typeface="Leelawadee UI"/>
                <a:cs typeface="Leelawadee UI"/>
              </a:rPr>
              <a:t>ซ</a:t>
            </a:r>
            <a:r>
              <a:rPr dirty="0" sz="1600" spc="-825" b="1">
                <a:latin typeface="Leelawadee UI"/>
                <a:cs typeface="Leelawadee UI"/>
              </a:rPr>
              <a:t>อ</a:t>
            </a:r>
            <a:r>
              <a:rPr dirty="0" sz="1600" spc="80" b="1">
                <a:latin typeface="Leelawadee UI"/>
                <a:cs typeface="Leelawadee UI"/>
              </a:rPr>
              <a:t>ื</a:t>
            </a:r>
            <a:r>
              <a:rPr dirty="0" baseline="13888" sz="2400" b="1">
                <a:latin typeface="Leelawadee UI"/>
                <a:cs typeface="Leelawadee UI"/>
              </a:rPr>
              <a:t>้</a:t>
            </a:r>
            <a:r>
              <a:rPr dirty="0" baseline="13888" sz="2400" b="1">
                <a:latin typeface="Leelawadee UI"/>
                <a:cs typeface="Leelawadee UI"/>
              </a:rPr>
              <a:t> </a:t>
            </a:r>
            <a:r>
              <a:rPr dirty="0" baseline="13888" sz="2400" spc="-217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เ</a:t>
            </a:r>
            <a:r>
              <a:rPr dirty="0" sz="1600" spc="-5" b="1">
                <a:latin typeface="Leelawadee UI"/>
                <a:cs typeface="Leelawadee UI"/>
              </a:rPr>
              <a:t>ฉพำ</a:t>
            </a:r>
            <a:r>
              <a:rPr dirty="0" sz="1600" spc="-10" b="1">
                <a:latin typeface="Leelawadee UI"/>
                <a:cs typeface="Leelawadee UI"/>
              </a:rPr>
              <a:t>ะ</a:t>
            </a:r>
            <a:r>
              <a:rPr dirty="0" sz="1600" spc="-5" b="1">
                <a:latin typeface="Leelawadee UI"/>
                <a:cs typeface="Leelawadee UI"/>
              </a:rPr>
              <a:t>ท</a:t>
            </a:r>
            <a:r>
              <a:rPr dirty="0" sz="1600" spc="-969" b="1">
                <a:latin typeface="Leelawadee UI"/>
                <a:cs typeface="Leelawadee UI"/>
              </a:rPr>
              <a:t>ต</a:t>
            </a:r>
            <a:r>
              <a:rPr dirty="0" sz="1600" spc="20" b="1">
                <a:latin typeface="Leelawadee UI"/>
                <a:cs typeface="Leelawadee UI"/>
              </a:rPr>
              <a:t>ี</a:t>
            </a:r>
            <a:r>
              <a:rPr dirty="0" baseline="13888" sz="2400" b="1">
                <a:latin typeface="Leelawadee UI"/>
                <a:cs typeface="Leelawadee UI"/>
              </a:rPr>
              <a:t>่</a:t>
            </a:r>
            <a:r>
              <a:rPr dirty="0" baseline="13888" sz="2400" b="1">
                <a:latin typeface="Leelawadee UI"/>
                <a:cs typeface="Leelawadee UI"/>
              </a:rPr>
              <a:t> </a:t>
            </a:r>
            <a:r>
              <a:rPr dirty="0" baseline="13888" sz="2400" spc="82" b="1">
                <a:latin typeface="Leelawadee UI"/>
                <a:cs typeface="Leelawadee UI"/>
              </a:rPr>
              <a:t> </a:t>
            </a:r>
            <a:r>
              <a:rPr dirty="0" sz="1600" spc="-805" b="1">
                <a:latin typeface="Leelawadee UI"/>
                <a:cs typeface="Leelawadee UI"/>
              </a:rPr>
              <a:t>อ</a:t>
            </a:r>
            <a:r>
              <a:rPr dirty="0" sz="1600" b="1">
                <a:latin typeface="Leelawadee UI"/>
                <a:cs typeface="Leelawadee UI"/>
              </a:rPr>
              <a:t>้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8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ง</a:t>
            </a:r>
            <a:r>
              <a:rPr dirty="0" sz="1600" spc="-10" b="1">
                <a:latin typeface="Leelawadee UI"/>
                <a:cs typeface="Leelawadee UI"/>
              </a:rPr>
              <a:t>ก</a:t>
            </a:r>
            <a:r>
              <a:rPr dirty="0" sz="1600" spc="-5" b="1">
                <a:latin typeface="Leelawadee UI"/>
                <a:cs typeface="Leelawadee UI"/>
              </a:rPr>
              <a:t>ำ</a:t>
            </a:r>
            <a:r>
              <a:rPr dirty="0" sz="1600" spc="-300" b="1">
                <a:latin typeface="Leelawadee UI"/>
                <a:cs typeface="Leelawadee UI"/>
              </a:rPr>
              <a:t>ร</a:t>
            </a:r>
            <a:r>
              <a:rPr dirty="0" sz="1600" spc="-10" b="1">
                <a:latin typeface="Leelawadee UI"/>
                <a:cs typeface="Leelawadee UI"/>
              </a:rPr>
              <a:t>ไ</a:t>
            </a:r>
            <a:r>
              <a:rPr dirty="0" sz="1600" spc="130" b="1">
                <a:latin typeface="Leelawadee UI"/>
                <a:cs typeface="Leelawadee UI"/>
              </a:rPr>
              <a:t>ด</a:t>
            </a:r>
            <a:r>
              <a:rPr dirty="0" sz="1600" b="1">
                <a:latin typeface="Leelawadee UI"/>
                <a:cs typeface="Leelawadee UI"/>
              </a:rPr>
              <a:t>้</a:t>
            </a:r>
            <a:r>
              <a:rPr dirty="0" sz="1600" spc="-114" b="1">
                <a:latin typeface="Leelawadee UI"/>
                <a:cs typeface="Leelawadee UI"/>
              </a:rPr>
              <a:t> </a:t>
            </a:r>
            <a:r>
              <a:rPr dirty="0" sz="1600" spc="-15" b="1">
                <a:latin typeface="Leelawadee UI"/>
                <a:cs typeface="Leelawadee UI"/>
              </a:rPr>
              <a:t>โ</a:t>
            </a:r>
            <a:r>
              <a:rPr dirty="0" sz="1600" spc="-10" b="1">
                <a:latin typeface="Leelawadee UI"/>
                <a:cs typeface="Leelawadee UI"/>
              </a:rPr>
              <a:t>ด</a:t>
            </a:r>
            <a:r>
              <a:rPr dirty="0" sz="1600" spc="-5" b="1">
                <a:latin typeface="Leelawadee UI"/>
                <a:cs typeface="Leelawadee UI"/>
              </a:rPr>
              <a:t>ย</a:t>
            </a:r>
            <a:r>
              <a:rPr dirty="0" sz="1600" spc="-40" b="1">
                <a:latin typeface="Leelawadee UI"/>
                <a:cs typeface="Leelawadee UI"/>
              </a:rPr>
              <a:t>ร</a:t>
            </a:r>
            <a:r>
              <a:rPr dirty="0" sz="1600" spc="35" b="1">
                <a:latin typeface="Leelawadee UI"/>
                <a:cs typeface="Leelawadee UI"/>
              </a:rPr>
              <a:t>ุ</a:t>
            </a:r>
            <a:r>
              <a:rPr dirty="0" sz="1600" spc="-1055" b="1">
                <a:latin typeface="Leelawadee UI"/>
                <a:cs typeface="Leelawadee UI"/>
              </a:rPr>
              <a:t>น</a:t>
            </a:r>
            <a:r>
              <a:rPr dirty="0" sz="1600" b="1">
                <a:latin typeface="Leelawadee UI"/>
                <a:cs typeface="Leelawadee UI"/>
              </a:rPr>
              <a:t>่</a:t>
            </a:r>
            <a:r>
              <a:rPr dirty="0" sz="1600" b="1">
                <a:latin typeface="Leelawadee UI"/>
                <a:cs typeface="Leelawadee UI"/>
              </a:rPr>
              <a:t>	</a:t>
            </a:r>
            <a:r>
              <a:rPr dirty="0" sz="1600" spc="-10" b="1">
                <a:latin typeface="Leelawadee UI"/>
                <a:cs typeface="Leelawadee UI"/>
              </a:rPr>
              <a:t>แ</a:t>
            </a:r>
            <a:r>
              <a:rPr dirty="0" sz="1600" b="1">
                <a:latin typeface="Leelawadee UI"/>
                <a:cs typeface="Leelawadee UI"/>
              </a:rPr>
              <a:t>ร</a:t>
            </a:r>
            <a:r>
              <a:rPr dirty="0" sz="1600" spc="-10" b="1">
                <a:latin typeface="Leelawadee UI"/>
                <a:cs typeface="Leelawadee UI"/>
              </a:rPr>
              <a:t>ก</a:t>
            </a:r>
            <a:r>
              <a:rPr dirty="0" sz="1600" spc="-5" b="1">
                <a:latin typeface="Leelawadee UI"/>
                <a:cs typeface="Leelawadee UI"/>
              </a:rPr>
              <a:t>ข</a:t>
            </a:r>
            <a:r>
              <a:rPr dirty="0" sz="1600" spc="-10" b="1">
                <a:latin typeface="Leelawadee UI"/>
                <a:cs typeface="Leelawadee UI"/>
              </a:rPr>
              <a:t>อ</a:t>
            </a:r>
            <a:r>
              <a:rPr dirty="0" sz="1600" spc="-5" b="1">
                <a:latin typeface="Leelawadee UI"/>
                <a:cs typeface="Leelawadee UI"/>
              </a:rPr>
              <a:t>ง</a:t>
            </a:r>
            <a:r>
              <a:rPr dirty="0" sz="1600" spc="-10" b="1">
                <a:latin typeface="Leelawadee UI"/>
                <a:cs typeface="Leelawadee UI"/>
              </a:rPr>
              <a:t>ออ</a:t>
            </a:r>
            <a:r>
              <a:rPr dirty="0" sz="1600" spc="-5" b="1">
                <a:latin typeface="Leelawadee UI"/>
                <a:cs typeface="Leelawadee UI"/>
              </a:rPr>
              <a:t>ฟ</a:t>
            </a:r>
            <a:r>
              <a:rPr dirty="0" sz="1600" spc="-260" b="1">
                <a:latin typeface="Leelawadee UI"/>
                <a:cs typeface="Leelawadee UI"/>
              </a:rPr>
              <a:t>ฟ</a:t>
            </a:r>
            <a:r>
              <a:rPr dirty="0" sz="1600" b="1">
                <a:latin typeface="Leelawadee UI"/>
                <a:cs typeface="Leelawadee UI"/>
              </a:rPr>
              <a:t>ิ</a:t>
            </a:r>
            <a:r>
              <a:rPr dirty="0" sz="1600" spc="-19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ศ</a:t>
            </a:r>
            <a:r>
              <a:rPr dirty="0" sz="1600" spc="25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ป</a:t>
            </a:r>
            <a:r>
              <a:rPr dirty="0" sz="1600" b="1">
                <a:latin typeface="Leelawadee UI"/>
                <a:cs typeface="Leelawadee UI"/>
              </a:rPr>
              <a:t>ร</a:t>
            </a:r>
            <a:r>
              <a:rPr dirty="0" sz="1600" spc="-10" b="1">
                <a:latin typeface="Leelawadee UI"/>
                <a:cs typeface="Leelawadee UI"/>
              </a:rPr>
              <a:t>ะกอบด</a:t>
            </a:r>
            <a:r>
              <a:rPr dirty="0" sz="1600" spc="-710" b="1">
                <a:latin typeface="Leelawadee UI"/>
                <a:cs typeface="Leelawadee UI"/>
              </a:rPr>
              <a:t>ว</a:t>
            </a:r>
            <a:r>
              <a:rPr dirty="0" sz="1600" b="1">
                <a:latin typeface="Leelawadee UI"/>
                <a:cs typeface="Leelawadee UI"/>
              </a:rPr>
              <a:t>้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18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ย</a:t>
            </a:r>
            <a:r>
              <a:rPr dirty="0" sz="1600" spc="2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เ</a:t>
            </a:r>
            <a:r>
              <a:rPr dirty="0" sz="1600" spc="-15" b="1">
                <a:latin typeface="Leelawadee UI"/>
                <a:cs typeface="Leelawadee UI"/>
              </a:rPr>
              <a:t>ว</a:t>
            </a:r>
            <a:r>
              <a:rPr dirty="0" sz="1600" spc="-760" b="1">
                <a:latin typeface="Leelawadee UI"/>
                <a:cs typeface="Leelawadee UI"/>
              </a:rPr>
              <a:t>ร</a:t>
            </a:r>
            <a:r>
              <a:rPr dirty="0" sz="1600" b="1">
                <a:latin typeface="Leelawadee UI"/>
                <a:cs typeface="Leelawadee UI"/>
              </a:rPr>
              <a:t>ิ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114" b="1">
                <a:latin typeface="Leelawadee UI"/>
                <a:cs typeface="Leelawadee UI"/>
              </a:rPr>
              <a:t> </a:t>
            </a:r>
            <a:r>
              <a:rPr dirty="0" sz="1600" spc="-740" b="1">
                <a:latin typeface="Leelawadee UI"/>
                <a:cs typeface="Leelawadee UI"/>
              </a:rPr>
              <a:t>ด</a:t>
            </a:r>
            <a:r>
              <a:rPr dirty="0" sz="1600" b="1">
                <a:latin typeface="Leelawadee UI"/>
                <a:cs typeface="Leelawadee UI"/>
              </a:rPr>
              <a:t>์</a:t>
            </a:r>
            <a:r>
              <a:rPr dirty="0" sz="1600" b="1">
                <a:latin typeface="Leelawadee UI"/>
                <a:cs typeface="Leelawadee UI"/>
              </a:rPr>
              <a:t>	</a:t>
            </a:r>
            <a:r>
              <a:rPr dirty="0" sz="1600" spc="-10" b="1">
                <a:latin typeface="Leelawadee UI"/>
                <a:cs typeface="Leelawadee UI"/>
              </a:rPr>
              <a:t>เอก  </a:t>
            </a:r>
            <a:r>
              <a:rPr dirty="0" sz="1600" spc="-10" b="1">
                <a:latin typeface="Leelawadee UI"/>
                <a:cs typeface="Leelawadee UI"/>
              </a:rPr>
              <a:t>เซล</a:t>
            </a:r>
            <a:r>
              <a:rPr dirty="0" sz="1600" spc="2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และพำวเวอรพอยท</a:t>
            </a:r>
            <a:r>
              <a:rPr dirty="0" sz="1600" spc="-220" b="1">
                <a:latin typeface="Leelawadee UI"/>
                <a:cs typeface="Leelawadee UI"/>
              </a:rPr>
              <a:t> </a:t>
            </a:r>
            <a:r>
              <a:rPr dirty="0" sz="1600" b="1">
                <a:latin typeface="Leelawadee UI"/>
                <a:cs typeface="Leelawadee UI"/>
              </a:rPr>
              <a:t>์</a:t>
            </a:r>
            <a:r>
              <a:rPr dirty="0" sz="1600" spc="-165" b="1">
                <a:latin typeface="Leelawadee UI"/>
                <a:cs typeface="Leelawadee UI"/>
              </a:rPr>
              <a:t> </a:t>
            </a:r>
            <a:r>
              <a:rPr dirty="0" sz="1600" spc="-135" b="1">
                <a:latin typeface="Leelawadee UI"/>
                <a:cs typeface="Leelawadee UI"/>
              </a:rPr>
              <a:t>และมรี</a:t>
            </a:r>
            <a:r>
              <a:rPr dirty="0" sz="1600" spc="330" b="1">
                <a:latin typeface="Leelawadee UI"/>
                <a:cs typeface="Leelawadee UI"/>
              </a:rPr>
              <a:t> </a:t>
            </a:r>
            <a:r>
              <a:rPr dirty="0" sz="1600" spc="-355" b="1">
                <a:latin typeface="Leelawadee UI"/>
                <a:cs typeface="Leelawadee UI"/>
              </a:rPr>
              <a:t>ุน่	</a:t>
            </a:r>
            <a:r>
              <a:rPr dirty="0" sz="1600" spc="-5" b="1">
                <a:latin typeface="Leelawadee UI"/>
                <a:cs typeface="Leelawadee UI"/>
              </a:rPr>
              <a:t>"โปร</a:t>
            </a:r>
            <a:r>
              <a:rPr dirty="0" sz="1600" spc="6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(PRO)"</a:t>
            </a:r>
            <a:r>
              <a:rPr dirty="0" sz="1600" spc="50" b="1">
                <a:latin typeface="Leelawadee UI"/>
                <a:cs typeface="Leelawadee UI"/>
              </a:rPr>
              <a:t> </a:t>
            </a:r>
            <a:r>
              <a:rPr dirty="0" sz="1600" spc="-225" b="1">
                <a:latin typeface="Leelawadee UI"/>
                <a:cs typeface="Leelawadee UI"/>
              </a:rPr>
              <a:t>ทจี</a:t>
            </a:r>
            <a:r>
              <a:rPr dirty="0" baseline="13888" sz="2400" spc="-337" b="1">
                <a:latin typeface="Leelawadee UI"/>
                <a:cs typeface="Leelawadee UI"/>
              </a:rPr>
              <a:t>่</a:t>
            </a:r>
            <a:r>
              <a:rPr dirty="0" baseline="13888" sz="2400" spc="15" b="1">
                <a:latin typeface="Leelawadee UI"/>
                <a:cs typeface="Leelawadee UI"/>
              </a:rPr>
              <a:t> </a:t>
            </a:r>
            <a:r>
              <a:rPr dirty="0" baseline="13888" sz="2400" spc="22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ะรวม</a:t>
            </a:r>
            <a:r>
              <a:rPr dirty="0" sz="1600" spc="7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แอคเซส</a:t>
            </a:r>
            <a:r>
              <a:rPr dirty="0" sz="1600" spc="7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และ</a:t>
            </a:r>
            <a:r>
              <a:rPr dirty="0" sz="1600" spc="50" b="1">
                <a:latin typeface="Leelawadee UI"/>
                <a:cs typeface="Leelawadee UI"/>
              </a:rPr>
              <a:t> </a:t>
            </a:r>
            <a:r>
              <a:rPr dirty="0" sz="1600" spc="-15" b="1">
                <a:latin typeface="Leelawadee UI"/>
                <a:cs typeface="Leelawadee UI"/>
              </a:rPr>
              <a:t>สเคสดู </a:t>
            </a:r>
            <a:r>
              <a:rPr dirty="0" sz="1600" spc="-10" b="1">
                <a:latin typeface="Leelawadee UI"/>
                <a:cs typeface="Leelawadee UI"/>
              </a:rPr>
              <a:t> </a:t>
            </a:r>
            <a:r>
              <a:rPr dirty="0" sz="1600" spc="-220" b="1">
                <a:latin typeface="Leelawadee UI"/>
                <a:cs typeface="Leelawadee UI"/>
              </a:rPr>
              <a:t>ลพลส</a:t>
            </a:r>
            <a:endParaRPr sz="1600">
              <a:latin typeface="Leelawadee UI"/>
              <a:cs typeface="Leelawade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7532" y="4293106"/>
            <a:ext cx="7520940" cy="2447925"/>
          </a:xfrm>
          <a:custGeom>
            <a:avLst/>
            <a:gdLst/>
            <a:ahLst/>
            <a:cxnLst/>
            <a:rect l="l" t="t" r="r" b="b"/>
            <a:pathLst>
              <a:path w="7520940" h="2447925">
                <a:moveTo>
                  <a:pt x="7520940" y="0"/>
                </a:moveTo>
                <a:lnTo>
                  <a:pt x="0" y="0"/>
                </a:lnTo>
                <a:lnTo>
                  <a:pt x="0" y="2447544"/>
                </a:lnTo>
                <a:lnTo>
                  <a:pt x="7520940" y="2447544"/>
                </a:lnTo>
                <a:lnTo>
                  <a:pt x="75209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32865" y="4398645"/>
            <a:ext cx="7108190" cy="2139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latin typeface="Leelawadee UI"/>
                <a:cs typeface="Leelawadee UI"/>
              </a:rPr>
              <a:t>ไมโครซอฟทพำวเวอรพอยต</a:t>
            </a:r>
            <a:r>
              <a:rPr dirty="0" sz="1600" spc="-200" b="1">
                <a:latin typeface="Leelawadee UI"/>
                <a:cs typeface="Leelawadee UI"/>
              </a:rPr>
              <a:t> </a:t>
            </a:r>
            <a:r>
              <a:rPr dirty="0" sz="1600" b="1">
                <a:latin typeface="Leelawadee UI"/>
                <a:cs typeface="Leelawadee UI"/>
              </a:rPr>
              <a:t>์</a:t>
            </a:r>
            <a:r>
              <a:rPr dirty="0" sz="1600" spc="-21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(Microsoft</a:t>
            </a:r>
            <a:r>
              <a:rPr dirty="0" sz="1600" spc="15" b="1">
                <a:latin typeface="Leelawadee UI"/>
                <a:cs typeface="Leelawadee UI"/>
              </a:rPr>
              <a:t> </a:t>
            </a:r>
            <a:r>
              <a:rPr dirty="0" sz="1600" spc="-15" b="1">
                <a:latin typeface="Leelawadee UI"/>
                <a:cs typeface="Leelawadee UI"/>
              </a:rPr>
              <a:t>Powerpoint)</a:t>
            </a:r>
            <a:endParaRPr sz="1600">
              <a:latin typeface="Leelawadee UI"/>
              <a:cs typeface="Leelawadee UI"/>
            </a:endParaRPr>
          </a:p>
          <a:p>
            <a:pPr algn="ctr" marL="24765" marR="17780">
              <a:lnSpc>
                <a:spcPct val="191700"/>
              </a:lnSpc>
              <a:spcBef>
                <a:spcPts val="5"/>
              </a:spcBef>
              <a:tabLst>
                <a:tab pos="327660" algn="l"/>
                <a:tab pos="3647440" algn="l"/>
              </a:tabLst>
            </a:pPr>
            <a:r>
              <a:rPr dirty="0" sz="1600" spc="-295" b="1">
                <a:latin typeface="Leelawadee UI"/>
                <a:cs typeface="Leelawadee UI"/>
              </a:rPr>
              <a:t>คอื	</a:t>
            </a:r>
            <a:r>
              <a:rPr dirty="0" sz="1600" spc="-20" b="1">
                <a:latin typeface="Leelawadee UI"/>
                <a:cs typeface="Leelawadee UI"/>
              </a:rPr>
              <a:t>โปรแกรมน </a:t>
            </a:r>
            <a:r>
              <a:rPr dirty="0" sz="1600" spc="-10" b="1">
                <a:latin typeface="Leelawadee UI"/>
                <a:cs typeface="Leelawadee UI"/>
              </a:rPr>
              <a:t>ำเสนองำน (Presentation) </a:t>
            </a:r>
            <a:r>
              <a:rPr dirty="0" sz="1600" spc="-220" b="1">
                <a:latin typeface="Leelawadee UI"/>
                <a:cs typeface="Leelawadee UI"/>
              </a:rPr>
              <a:t>ใชส้</a:t>
            </a:r>
            <a:r>
              <a:rPr dirty="0" sz="1600" spc="-215" b="1">
                <a:latin typeface="Leelawadee UI"/>
                <a:cs typeface="Leelawadee UI"/>
              </a:rPr>
              <a:t> </a:t>
            </a:r>
            <a:r>
              <a:rPr dirty="0" sz="1600" spc="-20" b="1">
                <a:latin typeface="Leelawadee UI"/>
                <a:cs typeface="Leelawadee UI"/>
              </a:rPr>
              <a:t>ำหรบเสนอสไลดประกอบกำรบรรยำย </a:t>
            </a:r>
            <a:r>
              <a:rPr dirty="0" sz="1600" spc="-425" b="1">
                <a:latin typeface="Leelawadee UI"/>
                <a:cs typeface="Leelawadee UI"/>
              </a:rPr>
              <a:t> </a:t>
            </a:r>
            <a:r>
              <a:rPr dirty="0" sz="1600" spc="-95" b="1">
                <a:latin typeface="Leelawadee UI"/>
                <a:cs typeface="Leelawadee UI"/>
              </a:rPr>
              <a:t>เล่ำเรอื</a:t>
            </a:r>
            <a:r>
              <a:rPr dirty="0" baseline="13888" sz="2400" spc="-142" b="1">
                <a:latin typeface="Leelawadee UI"/>
                <a:cs typeface="Leelawadee UI"/>
              </a:rPr>
              <a:t>่</a:t>
            </a:r>
            <a:r>
              <a:rPr dirty="0" baseline="13888" sz="2400" spc="367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ง </a:t>
            </a:r>
            <a:r>
              <a:rPr dirty="0" sz="1600" spc="-110" b="1">
                <a:latin typeface="Leelawadee UI"/>
                <a:cs typeface="Leelawadee UI"/>
              </a:rPr>
              <a:t>โดยแบง่</a:t>
            </a:r>
            <a:r>
              <a:rPr dirty="0" sz="1600" spc="220" b="1">
                <a:latin typeface="Leelawadee UI"/>
                <a:cs typeface="Leelawadee UI"/>
              </a:rPr>
              <a:t> </a:t>
            </a:r>
            <a:r>
              <a:rPr dirty="0" sz="1600" spc="-195" b="1">
                <a:latin typeface="Leelawadee UI"/>
                <a:cs typeface="Leelawadee UI"/>
              </a:rPr>
              <a:t>เนอื</a:t>
            </a:r>
            <a:r>
              <a:rPr dirty="0" baseline="13888" sz="2400" spc="-292" b="1">
                <a:latin typeface="Leelawadee UI"/>
                <a:cs typeface="Leelawadee UI"/>
              </a:rPr>
              <a:t>้</a:t>
            </a:r>
            <a:r>
              <a:rPr dirty="0" baseline="13888" sz="2400" spc="82" b="1">
                <a:latin typeface="Leelawadee UI"/>
                <a:cs typeface="Leelawadee UI"/>
              </a:rPr>
              <a:t> </a:t>
            </a:r>
            <a:r>
              <a:rPr dirty="0" sz="1600" spc="-45" b="1">
                <a:latin typeface="Leelawadee UI"/>
                <a:cs typeface="Leelawadee UI"/>
              </a:rPr>
              <a:t>หำออกเป็ </a:t>
            </a:r>
            <a:r>
              <a:rPr dirty="0" sz="1600" spc="-60" b="1">
                <a:latin typeface="Leelawadee UI"/>
                <a:cs typeface="Leelawadee UI"/>
              </a:rPr>
              <a:t>นสไลด </a:t>
            </a:r>
            <a:r>
              <a:rPr dirty="0" sz="1600" b="1">
                <a:latin typeface="Leelawadee UI"/>
                <a:cs typeface="Leelawadee UI"/>
              </a:rPr>
              <a:t>์ </a:t>
            </a:r>
            <a:r>
              <a:rPr dirty="0" sz="1600" spc="-250" b="1">
                <a:latin typeface="Leelawadee UI"/>
                <a:cs typeface="Leelawadee UI"/>
              </a:rPr>
              <a:t>แตล่</a:t>
            </a:r>
            <a:r>
              <a:rPr dirty="0" sz="1600" spc="130" b="1">
                <a:latin typeface="Leelawadee UI"/>
                <a:cs typeface="Leelawadee UI"/>
              </a:rPr>
              <a:t> </a:t>
            </a:r>
            <a:r>
              <a:rPr dirty="0" sz="1600" spc="-165" b="1">
                <a:latin typeface="Leelawadee UI"/>
                <a:cs typeface="Leelawadee UI"/>
              </a:rPr>
              <a:t>ะสไลดม์</a:t>
            </a:r>
            <a:r>
              <a:rPr dirty="0" sz="1600" spc="380" b="1">
                <a:latin typeface="Leelawadee UI"/>
                <a:cs typeface="Leelawadee UI"/>
              </a:rPr>
              <a:t> </a:t>
            </a:r>
            <a:r>
              <a:rPr dirty="0" sz="1600" spc="-390" b="1">
                <a:latin typeface="Leelawadee UI"/>
                <a:cs typeface="Leelawadee UI"/>
              </a:rPr>
              <a:t>รี</a:t>
            </a:r>
            <a:r>
              <a:rPr dirty="0" sz="1600" spc="-29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ูปแบบ </a:t>
            </a:r>
            <a:r>
              <a:rPr dirty="0" sz="1600" spc="-10" b="1">
                <a:latin typeface="Leelawadee UI"/>
                <a:cs typeface="Leelawadee UI"/>
              </a:rPr>
              <a:t>แผนภูมิ </a:t>
            </a:r>
            <a:r>
              <a:rPr dirty="0" sz="1600" spc="-105" b="1">
                <a:latin typeface="Leelawadee UI"/>
                <a:cs typeface="Leelawadee UI"/>
              </a:rPr>
              <a:t>กำรเคลอื</a:t>
            </a:r>
            <a:r>
              <a:rPr dirty="0" baseline="13888" sz="2400" spc="-157" b="1">
                <a:latin typeface="Leelawadee UI"/>
                <a:cs typeface="Leelawadee UI"/>
              </a:rPr>
              <a:t>่</a:t>
            </a:r>
            <a:r>
              <a:rPr dirty="0" baseline="13888" sz="2400" spc="839" b="1">
                <a:latin typeface="Leelawadee UI"/>
                <a:cs typeface="Leelawadee UI"/>
              </a:rPr>
              <a:t> </a:t>
            </a:r>
            <a:r>
              <a:rPr dirty="0" sz="1600" spc="-85" b="1">
                <a:latin typeface="Leelawadee UI"/>
                <a:cs typeface="Leelawadee UI"/>
              </a:rPr>
              <a:t>นไหว </a:t>
            </a:r>
            <a:r>
              <a:rPr dirty="0" sz="1600" spc="-8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ข</a:t>
            </a:r>
            <a:r>
              <a:rPr dirty="0" sz="1600" spc="-10" b="1">
                <a:latin typeface="Leelawadee UI"/>
                <a:cs typeface="Leelawadee UI"/>
              </a:rPr>
              <a:t>อ</a:t>
            </a:r>
            <a:r>
              <a:rPr dirty="0" sz="1600" spc="-5" b="1">
                <a:latin typeface="Leelawadee UI"/>
                <a:cs typeface="Leelawadee UI"/>
              </a:rPr>
              <a:t>ง</a:t>
            </a:r>
            <a:r>
              <a:rPr dirty="0" sz="1600" spc="-15" b="1">
                <a:latin typeface="Leelawadee UI"/>
                <a:cs typeface="Leelawadee UI"/>
              </a:rPr>
              <a:t>ว</a:t>
            </a:r>
            <a:r>
              <a:rPr dirty="0" sz="1600" spc="-850" b="1">
                <a:latin typeface="Leelawadee UI"/>
                <a:cs typeface="Leelawadee UI"/>
              </a:rPr>
              <a:t>ต</a:t>
            </a:r>
            <a:r>
              <a:rPr dirty="0" sz="1600" b="1">
                <a:latin typeface="Leelawadee UI"/>
                <a:cs typeface="Leelawadee UI"/>
              </a:rPr>
              <a:t>ั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40" b="1">
                <a:latin typeface="Leelawadee UI"/>
                <a:cs typeface="Leelawadee UI"/>
              </a:rPr>
              <a:t> </a:t>
            </a:r>
            <a:r>
              <a:rPr dirty="0" sz="1600" b="1">
                <a:latin typeface="Leelawadee UI"/>
                <a:cs typeface="Leelawadee UI"/>
              </a:rPr>
              <a:t>ถ</a:t>
            </a:r>
            <a:r>
              <a:rPr dirty="0" sz="1600" b="1">
                <a:latin typeface="Leelawadee UI"/>
                <a:cs typeface="Leelawadee UI"/>
              </a:rPr>
              <a:t>ุ</a:t>
            </a:r>
            <a:r>
              <a:rPr dirty="0" sz="1600" spc="-10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แ</a:t>
            </a:r>
            <a:r>
              <a:rPr dirty="0" sz="1600" spc="-5" b="1">
                <a:latin typeface="Leelawadee UI"/>
                <a:cs typeface="Leelawadee UI"/>
              </a:rPr>
              <a:t>ล</a:t>
            </a:r>
            <a:r>
              <a:rPr dirty="0" sz="1600" spc="-10" b="1">
                <a:latin typeface="Leelawadee UI"/>
                <a:cs typeface="Leelawadee UI"/>
              </a:rPr>
              <a:t>ะก</a:t>
            </a:r>
            <a:r>
              <a:rPr dirty="0" sz="1600" spc="-5" b="1">
                <a:latin typeface="Leelawadee UI"/>
                <a:cs typeface="Leelawadee UI"/>
              </a:rPr>
              <a:t>ำ</a:t>
            </a:r>
            <a:r>
              <a:rPr dirty="0" sz="1600" b="1">
                <a:latin typeface="Leelawadee UI"/>
                <a:cs typeface="Leelawadee UI"/>
              </a:rPr>
              <a:t>ร</a:t>
            </a:r>
            <a:r>
              <a:rPr dirty="0" sz="1600" spc="-10" b="1">
                <a:latin typeface="Leelawadee UI"/>
                <a:cs typeface="Leelawadee UI"/>
              </a:rPr>
              <a:t>เป</a:t>
            </a:r>
            <a:r>
              <a:rPr dirty="0" sz="1600" spc="-5" b="1">
                <a:latin typeface="Leelawadee UI"/>
                <a:cs typeface="Leelawadee UI"/>
              </a:rPr>
              <a:t>ล</a:t>
            </a:r>
            <a:r>
              <a:rPr dirty="0" sz="1600" spc="-915" b="1">
                <a:latin typeface="Leelawadee UI"/>
                <a:cs typeface="Leelawadee UI"/>
              </a:rPr>
              <a:t>ย</a:t>
            </a:r>
            <a:r>
              <a:rPr dirty="0" sz="1600" spc="20" b="1">
                <a:latin typeface="Leelawadee UI"/>
                <a:cs typeface="Leelawadee UI"/>
              </a:rPr>
              <a:t>ี</a:t>
            </a:r>
            <a:r>
              <a:rPr dirty="0" baseline="13888" sz="2400" b="1">
                <a:latin typeface="Leelawadee UI"/>
                <a:cs typeface="Leelawadee UI"/>
              </a:rPr>
              <a:t>่</a:t>
            </a:r>
            <a:r>
              <a:rPr dirty="0" baseline="13888" sz="2400" b="1">
                <a:latin typeface="Leelawadee UI"/>
                <a:cs typeface="Leelawadee UI"/>
              </a:rPr>
              <a:t> </a:t>
            </a:r>
            <a:r>
              <a:rPr dirty="0" baseline="13888" sz="2400" spc="15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น</a:t>
            </a:r>
            <a:r>
              <a:rPr dirty="0" sz="1600" spc="-305" b="1">
                <a:latin typeface="Leelawadee UI"/>
                <a:cs typeface="Leelawadee UI"/>
              </a:rPr>
              <a:t>ส</a:t>
            </a:r>
            <a:r>
              <a:rPr dirty="0" sz="1600" spc="-10" b="1">
                <a:latin typeface="Leelawadee UI"/>
                <a:cs typeface="Leelawadee UI"/>
              </a:rPr>
              <a:t>ไ</a:t>
            </a:r>
            <a:r>
              <a:rPr dirty="0" sz="1600" spc="-5" b="1">
                <a:latin typeface="Leelawadee UI"/>
                <a:cs typeface="Leelawadee UI"/>
              </a:rPr>
              <a:t>ล</a:t>
            </a:r>
            <a:r>
              <a:rPr dirty="0" sz="1600" spc="-10" b="1">
                <a:latin typeface="Leelawadee UI"/>
                <a:cs typeface="Leelawadee UI"/>
              </a:rPr>
              <a:t>ด</a:t>
            </a:r>
            <a:r>
              <a:rPr dirty="0" sz="1600" spc="-885" b="1">
                <a:latin typeface="Leelawadee UI"/>
                <a:cs typeface="Leelawadee UI"/>
              </a:rPr>
              <a:t>ท</a:t>
            </a:r>
            <a:r>
              <a:rPr dirty="0" sz="1600" b="1">
                <a:latin typeface="Leelawadee UI"/>
                <a:cs typeface="Leelawadee UI"/>
              </a:rPr>
              <a:t>์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 </a:t>
            </a:r>
            <a:r>
              <a:rPr dirty="0" sz="1600" spc="-885" b="1">
                <a:latin typeface="Leelawadee UI"/>
                <a:cs typeface="Leelawadee UI"/>
              </a:rPr>
              <a:t>แ</a:t>
            </a:r>
            <a:r>
              <a:rPr dirty="0" sz="1600" spc="20" b="1">
                <a:latin typeface="Leelawadee UI"/>
                <a:cs typeface="Leelawadee UI"/>
              </a:rPr>
              <a:t>ี</a:t>
            </a:r>
            <a:r>
              <a:rPr dirty="0" baseline="13888" sz="2400" b="1">
                <a:latin typeface="Leelawadee UI"/>
                <a:cs typeface="Leelawadee UI"/>
              </a:rPr>
              <a:t>่</a:t>
            </a:r>
            <a:r>
              <a:rPr dirty="0" baseline="13888" sz="2400" b="1">
                <a:latin typeface="Leelawadee UI"/>
                <a:cs typeface="Leelawadee UI"/>
              </a:rPr>
              <a:t> </a:t>
            </a:r>
            <a:r>
              <a:rPr dirty="0" baseline="13888" sz="2400" spc="-37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ตกต</a:t>
            </a:r>
            <a:r>
              <a:rPr dirty="0" sz="1600" spc="-830" b="1">
                <a:latin typeface="Leelawadee UI"/>
                <a:cs typeface="Leelawadee UI"/>
              </a:rPr>
              <a:t>ำ</a:t>
            </a:r>
            <a:r>
              <a:rPr dirty="0" sz="1600" b="1">
                <a:latin typeface="Leelawadee UI"/>
                <a:cs typeface="Leelawadee UI"/>
              </a:rPr>
              <a:t>่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-5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ง</a:t>
            </a:r>
            <a:r>
              <a:rPr dirty="0" sz="1600" b="1">
                <a:latin typeface="Leelawadee UI"/>
                <a:cs typeface="Leelawadee UI"/>
              </a:rPr>
              <a:t>ก</a:t>
            </a:r>
            <a:r>
              <a:rPr dirty="0" sz="1600" spc="-969" b="1">
                <a:latin typeface="Leelawadee UI"/>
                <a:cs typeface="Leelawadee UI"/>
              </a:rPr>
              <a:t>น</a:t>
            </a:r>
            <a:r>
              <a:rPr dirty="0" sz="1600" b="1">
                <a:latin typeface="Leelawadee UI"/>
                <a:cs typeface="Leelawadee UI"/>
              </a:rPr>
              <a:t>ั</a:t>
            </a:r>
            <a:r>
              <a:rPr dirty="0" sz="1600" b="1">
                <a:latin typeface="Leelawadee UI"/>
                <a:cs typeface="Leelawadee UI"/>
              </a:rPr>
              <a:t>	</a:t>
            </a:r>
            <a:r>
              <a:rPr dirty="0" sz="1600" spc="-5" b="1">
                <a:latin typeface="Leelawadee UI"/>
                <a:cs typeface="Leelawadee UI"/>
              </a:rPr>
              <a:t>สำมำ</a:t>
            </a:r>
            <a:r>
              <a:rPr dirty="0" sz="1600" b="1">
                <a:latin typeface="Leelawadee UI"/>
                <a:cs typeface="Leelawadee UI"/>
              </a:rPr>
              <a:t>ร</a:t>
            </a:r>
            <a:r>
              <a:rPr dirty="0" sz="1600" spc="-10" b="1">
                <a:latin typeface="Leelawadee UI"/>
                <a:cs typeface="Leelawadee UI"/>
              </a:rPr>
              <a:t>ถแ</a:t>
            </a:r>
            <a:r>
              <a:rPr dirty="0" sz="1600" spc="-5" b="1">
                <a:latin typeface="Leelawadee UI"/>
                <a:cs typeface="Leelawadee UI"/>
              </a:rPr>
              <a:t>ท</a:t>
            </a:r>
            <a:r>
              <a:rPr dirty="0" sz="1600" b="1">
                <a:latin typeface="Leelawadee UI"/>
                <a:cs typeface="Leelawadee UI"/>
              </a:rPr>
              <a:t>ร</a:t>
            </a:r>
            <a:r>
              <a:rPr dirty="0" sz="1600" spc="-10" b="1">
                <a:latin typeface="Leelawadee UI"/>
                <a:cs typeface="Leelawadee UI"/>
              </a:rPr>
              <a:t>กค</a:t>
            </a:r>
            <a:r>
              <a:rPr dirty="0" sz="1600" spc="-5" b="1">
                <a:latin typeface="Leelawadee UI"/>
                <a:cs typeface="Leelawadee UI"/>
              </a:rPr>
              <a:t>ล</a:t>
            </a:r>
            <a:r>
              <a:rPr dirty="0" sz="1600" spc="-935" b="1">
                <a:latin typeface="Leelawadee UI"/>
                <a:cs typeface="Leelawadee UI"/>
              </a:rPr>
              <a:t>ป</a:t>
            </a:r>
            <a:r>
              <a:rPr dirty="0" sz="1600" b="1">
                <a:latin typeface="Leelawadee UI"/>
                <a:cs typeface="Leelawadee UI"/>
              </a:rPr>
              <a:t>ิ</a:t>
            </a:r>
            <a:r>
              <a:rPr dirty="0" sz="1600" spc="-295" b="1">
                <a:latin typeface="Leelawadee UI"/>
                <a:cs typeface="Leelawadee UI"/>
              </a:rPr>
              <a:t> </a:t>
            </a:r>
            <a:r>
              <a:rPr dirty="0" baseline="13888" sz="2400" b="1">
                <a:latin typeface="Leelawadee UI"/>
                <a:cs typeface="Leelawadee UI"/>
              </a:rPr>
              <a:t>๊</a:t>
            </a:r>
            <a:r>
              <a:rPr dirty="0" baseline="13888" sz="2400" b="1">
                <a:latin typeface="Leelawadee UI"/>
                <a:cs typeface="Leelawadee UI"/>
              </a:rPr>
              <a:t> </a:t>
            </a:r>
            <a:r>
              <a:rPr dirty="0" baseline="13888" sz="2400" spc="-150" b="1">
                <a:latin typeface="Leelawadee UI"/>
                <a:cs typeface="Leelawadee UI"/>
              </a:rPr>
              <a:t> </a:t>
            </a:r>
            <a:r>
              <a:rPr dirty="0" sz="1600" spc="-15" b="1">
                <a:latin typeface="Leelawadee UI"/>
                <a:cs typeface="Leelawadee UI"/>
              </a:rPr>
              <a:t>ว</a:t>
            </a:r>
            <a:r>
              <a:rPr dirty="0" sz="1600" spc="-950" b="1">
                <a:latin typeface="Leelawadee UI"/>
                <a:cs typeface="Leelawadee UI"/>
              </a:rPr>
              <a:t>ด</a:t>
            </a:r>
            <a:r>
              <a:rPr dirty="0" sz="1600" b="1">
                <a:latin typeface="Leelawadee UI"/>
                <a:cs typeface="Leelawadee UI"/>
              </a:rPr>
              <a:t>ี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55" b="1">
                <a:latin typeface="Leelawadee UI"/>
                <a:cs typeface="Leelawadee UI"/>
              </a:rPr>
              <a:t> </a:t>
            </a:r>
            <a:r>
              <a:rPr dirty="0" sz="1600" spc="-650" b="1">
                <a:latin typeface="Leelawadee UI"/>
                <a:cs typeface="Leelawadee UI"/>
              </a:rPr>
              <a:t>โ</a:t>
            </a:r>
            <a:r>
              <a:rPr dirty="0" sz="1600" b="1">
                <a:latin typeface="Leelawadee UI"/>
                <a:cs typeface="Leelawadee UI"/>
              </a:rPr>
              <a:t>ี</a:t>
            </a:r>
            <a:r>
              <a:rPr dirty="0" sz="1600" spc="195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อ</a:t>
            </a:r>
            <a:r>
              <a:rPr dirty="0" sz="1600" spc="35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เ</a:t>
            </a:r>
            <a:r>
              <a:rPr dirty="0" sz="1600" spc="-5" b="1">
                <a:latin typeface="Leelawadee UI"/>
                <a:cs typeface="Leelawadee UI"/>
              </a:rPr>
              <a:t>ส</a:t>
            </a:r>
            <a:r>
              <a:rPr dirty="0" sz="1600" spc="-905" b="1">
                <a:latin typeface="Leelawadee UI"/>
                <a:cs typeface="Leelawadee UI"/>
              </a:rPr>
              <a:t>ย</a:t>
            </a:r>
            <a:r>
              <a:rPr dirty="0" sz="1600" b="1">
                <a:latin typeface="Leelawadee UI"/>
                <a:cs typeface="Leelawadee UI"/>
              </a:rPr>
              <a:t>ี</a:t>
            </a:r>
            <a:r>
              <a:rPr dirty="0" sz="1600" b="1">
                <a:latin typeface="Leelawadee UI"/>
                <a:cs typeface="Leelawadee UI"/>
              </a:rPr>
              <a:t> </a:t>
            </a:r>
            <a:r>
              <a:rPr dirty="0" sz="1600" spc="20" b="1">
                <a:latin typeface="Leelawadee UI"/>
                <a:cs typeface="Leelawadee UI"/>
              </a:rPr>
              <a:t> </a:t>
            </a:r>
            <a:r>
              <a:rPr dirty="0" sz="1600" spc="-5" b="1">
                <a:latin typeface="Leelawadee UI"/>
                <a:cs typeface="Leelawadee UI"/>
              </a:rPr>
              <a:t>ง</a:t>
            </a:r>
            <a:r>
              <a:rPr dirty="0" sz="1600" spc="5" b="1">
                <a:latin typeface="Leelawadee UI"/>
                <a:cs typeface="Leelawadee UI"/>
              </a:rPr>
              <a:t> </a:t>
            </a:r>
            <a:r>
              <a:rPr dirty="0" sz="1600" spc="-10" b="1">
                <a:latin typeface="Leelawadee UI"/>
                <a:cs typeface="Leelawadee UI"/>
              </a:rPr>
              <a:t>ภ</a:t>
            </a:r>
            <a:r>
              <a:rPr dirty="0" sz="1600" spc="-5" b="1">
                <a:latin typeface="Leelawadee UI"/>
                <a:cs typeface="Leelawadee UI"/>
              </a:rPr>
              <a:t>ำพ  </a:t>
            </a:r>
            <a:r>
              <a:rPr dirty="0" sz="1600" spc="-10" b="1">
                <a:latin typeface="Leelawadee UI"/>
                <a:cs typeface="Leelawadee UI"/>
              </a:rPr>
              <a:t>แผนภูมิ</a:t>
            </a:r>
            <a:r>
              <a:rPr dirty="0" sz="1600" spc="-35" b="1">
                <a:latin typeface="Leelawadee UI"/>
                <a:cs typeface="Leelawadee UI"/>
              </a:rPr>
              <a:t> </a:t>
            </a:r>
            <a:r>
              <a:rPr dirty="0" sz="1600" spc="-210" b="1">
                <a:latin typeface="Leelawadee UI"/>
                <a:cs typeface="Leelawadee UI"/>
              </a:rPr>
              <a:t>หรอื</a:t>
            </a:r>
            <a:r>
              <a:rPr dirty="0" sz="1600" spc="-75" b="1">
                <a:latin typeface="Leelawadee UI"/>
                <a:cs typeface="Leelawadee UI"/>
              </a:rPr>
              <a:t> </a:t>
            </a:r>
            <a:r>
              <a:rPr dirty="0" sz="1600" spc="-145" b="1">
                <a:latin typeface="Leelawadee UI"/>
                <a:cs typeface="Leelawadee UI"/>
              </a:rPr>
              <a:t>ตง</a:t>
            </a:r>
            <a:r>
              <a:rPr dirty="0" baseline="13888" sz="2400" spc="-217" b="1">
                <a:latin typeface="Leelawadee UI"/>
                <a:cs typeface="Leelawadee UI"/>
              </a:rPr>
              <a:t>้</a:t>
            </a:r>
            <a:r>
              <a:rPr dirty="0" sz="1600" spc="-145" b="1">
                <a:latin typeface="Leelawadee UI"/>
                <a:cs typeface="Leelawadee UI"/>
              </a:rPr>
              <a:t>ั</a:t>
            </a:r>
            <a:r>
              <a:rPr dirty="0" sz="1600" spc="125" b="1">
                <a:latin typeface="Leelawadee UI"/>
                <a:cs typeface="Leelawadee UI"/>
              </a:rPr>
              <a:t> </a:t>
            </a:r>
            <a:r>
              <a:rPr dirty="0" sz="1600" spc="-35" b="1">
                <a:latin typeface="Leelawadee UI"/>
                <a:cs typeface="Leelawadee UI"/>
              </a:rPr>
              <a:t>เวลำน</a:t>
            </a:r>
            <a:r>
              <a:rPr dirty="0" sz="1600" spc="-315" b="1">
                <a:latin typeface="Leelawadee UI"/>
                <a:cs typeface="Leelawadee UI"/>
              </a:rPr>
              <a:t> </a:t>
            </a:r>
            <a:r>
              <a:rPr dirty="0" sz="1600" spc="-50" b="1">
                <a:latin typeface="Leelawadee UI"/>
                <a:cs typeface="Leelawadee UI"/>
              </a:rPr>
              <a:t>ำเสนอได</a:t>
            </a:r>
            <a:endParaRPr sz="1600">
              <a:latin typeface="Leelawadee UI"/>
              <a:cs typeface="Leelawadee U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6288" y="3500628"/>
            <a:ext cx="2112263" cy="792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พาวเวอร์พอยท์ 2010 Powerpoint 2010</dc:title>
  <dcterms:created xsi:type="dcterms:W3CDTF">2021-07-18T12:06:51Z</dcterms:created>
  <dcterms:modified xsi:type="dcterms:W3CDTF">2021-07-18T12:06:51Z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2021-07-18T00:00:00Z</vt:filetime>
  </property>
</Properties>
</file>