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D16248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D16248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D16248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8978" y="1360678"/>
            <a:ext cx="4326042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D16248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28.png"/><Relationship Id="rId16" Type="http://schemas.openxmlformats.org/officeDocument/2006/relationships/image" Target="../media/image29.png"/><Relationship Id="rId17" Type="http://schemas.openxmlformats.org/officeDocument/2006/relationships/image" Target="../media/image30.png"/><Relationship Id="rId18" Type="http://schemas.openxmlformats.org/officeDocument/2006/relationships/image" Target="../media/image31.png"/><Relationship Id="rId19" Type="http://schemas.openxmlformats.org/officeDocument/2006/relationships/image" Target="../media/image32.png"/><Relationship Id="rId20" Type="http://schemas.openxmlformats.org/officeDocument/2006/relationships/image" Target="../media/image33.png"/><Relationship Id="rId21" Type="http://schemas.openxmlformats.org/officeDocument/2006/relationships/image" Target="../media/image34.png"/><Relationship Id="rId22" Type="http://schemas.openxmlformats.org/officeDocument/2006/relationships/image" Target="../media/image35.png"/><Relationship Id="rId23" Type="http://schemas.openxmlformats.org/officeDocument/2006/relationships/image" Target="../media/image36.png"/><Relationship Id="rId24" Type="http://schemas.openxmlformats.org/officeDocument/2006/relationships/image" Target="../media/image37.png"/><Relationship Id="rId25" Type="http://schemas.openxmlformats.org/officeDocument/2006/relationships/image" Target="../media/image38.png"/><Relationship Id="rId26" Type="http://schemas.openxmlformats.org/officeDocument/2006/relationships/image" Target="../media/image39.png"/><Relationship Id="rId27" Type="http://schemas.openxmlformats.org/officeDocument/2006/relationships/image" Target="../media/image40.png"/><Relationship Id="rId28" Type="http://schemas.openxmlformats.org/officeDocument/2006/relationships/image" Target="../media/image41.png"/><Relationship Id="rId29" Type="http://schemas.openxmlformats.org/officeDocument/2006/relationships/image" Target="../media/image42.png"/><Relationship Id="rId30" Type="http://schemas.openxmlformats.org/officeDocument/2006/relationships/image" Target="../media/image43.png"/><Relationship Id="rId31" Type="http://schemas.openxmlformats.org/officeDocument/2006/relationships/image" Target="../media/image44.png"/><Relationship Id="rId32" Type="http://schemas.openxmlformats.org/officeDocument/2006/relationships/image" Target="../media/image45.png"/><Relationship Id="rId33" Type="http://schemas.openxmlformats.org/officeDocument/2006/relationships/image" Target="../media/image46.png"/><Relationship Id="rId34" Type="http://schemas.openxmlformats.org/officeDocument/2006/relationships/image" Target="../media/image47.png"/><Relationship Id="rId35" Type="http://schemas.openxmlformats.org/officeDocument/2006/relationships/image" Target="../media/image48.png"/><Relationship Id="rId36" Type="http://schemas.openxmlformats.org/officeDocument/2006/relationships/image" Target="../media/image4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3877055"/>
                </a:moveTo>
                <a:lnTo>
                  <a:pt x="8839200" y="3877055"/>
                </a:lnTo>
                <a:lnTo>
                  <a:pt x="8839200" y="0"/>
                </a:lnTo>
                <a:lnTo>
                  <a:pt x="0" y="0"/>
                </a:lnTo>
                <a:lnTo>
                  <a:pt x="0" y="387705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2400" y="6701218"/>
            <a:ext cx="8839200" cy="4445"/>
          </a:xfrm>
          <a:custGeom>
            <a:avLst/>
            <a:gdLst/>
            <a:ahLst/>
            <a:cxnLst/>
            <a:rect l="l" t="t" r="r" b="b"/>
            <a:pathLst>
              <a:path w="8839200" h="4445">
                <a:moveTo>
                  <a:pt x="0" y="4381"/>
                </a:moveTo>
                <a:lnTo>
                  <a:pt x="8839200" y="4381"/>
                </a:lnTo>
                <a:lnTo>
                  <a:pt x="8839200" y="0"/>
                </a:lnTo>
                <a:lnTo>
                  <a:pt x="0" y="0"/>
                </a:lnTo>
                <a:lnTo>
                  <a:pt x="0" y="4381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8991600" y="2514600"/>
                  </a:lnTo>
                  <a:lnTo>
                    <a:pt x="8991600" y="6705600"/>
                  </a:lnTo>
                  <a:lnTo>
                    <a:pt x="152400" y="6705600"/>
                  </a:lnTo>
                  <a:lnTo>
                    <a:pt x="152400" y="2514600"/>
                  </a:lnTo>
                  <a:lnTo>
                    <a:pt x="8991600" y="2514600"/>
                  </a:ln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2514600"/>
                  </a:lnTo>
                  <a:lnTo>
                    <a:pt x="0" y="6705600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8991600" y="6858000"/>
                  </a:lnTo>
                  <a:lnTo>
                    <a:pt x="9143987" y="6858000"/>
                  </a:lnTo>
                  <a:lnTo>
                    <a:pt x="9144000" y="6705600"/>
                  </a:lnTo>
                  <a:lnTo>
                    <a:pt x="9143987" y="2514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6304" y="6391655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562"/>
                  </a:lnTo>
                  <a:lnTo>
                    <a:pt x="8833104" y="30956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5447" y="2420112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11430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52399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67200" y="211531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84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36288" y="2184653"/>
              <a:ext cx="471805" cy="471170"/>
            </a:xfrm>
            <a:custGeom>
              <a:avLst/>
              <a:gdLst/>
              <a:ahLst/>
              <a:cxnLst/>
              <a:rect l="l" t="t" r="r" b="b"/>
              <a:pathLst>
                <a:path w="471804" h="471169">
                  <a:moveTo>
                    <a:pt x="234441" y="0"/>
                  </a:moveTo>
                  <a:lnTo>
                    <a:pt x="187071" y="5080"/>
                  </a:lnTo>
                  <a:lnTo>
                    <a:pt x="142875" y="19050"/>
                  </a:lnTo>
                  <a:lnTo>
                    <a:pt x="102997" y="41910"/>
                  </a:lnTo>
                  <a:lnTo>
                    <a:pt x="68199" y="69850"/>
                  </a:lnTo>
                  <a:lnTo>
                    <a:pt x="39624" y="105410"/>
                  </a:lnTo>
                  <a:lnTo>
                    <a:pt x="18161" y="146050"/>
                  </a:lnTo>
                  <a:lnTo>
                    <a:pt x="4572" y="190500"/>
                  </a:lnTo>
                  <a:lnTo>
                    <a:pt x="0" y="237490"/>
                  </a:lnTo>
                  <a:lnTo>
                    <a:pt x="1397" y="261620"/>
                  </a:lnTo>
                  <a:lnTo>
                    <a:pt x="11049" y="307340"/>
                  </a:lnTo>
                  <a:lnTo>
                    <a:pt x="29083" y="349250"/>
                  </a:lnTo>
                  <a:lnTo>
                    <a:pt x="54610" y="387350"/>
                  </a:lnTo>
                  <a:lnTo>
                    <a:pt x="86740" y="419100"/>
                  </a:lnTo>
                  <a:lnTo>
                    <a:pt x="124460" y="444500"/>
                  </a:lnTo>
                  <a:lnTo>
                    <a:pt x="166877" y="461010"/>
                  </a:lnTo>
                  <a:lnTo>
                    <a:pt x="212978" y="471170"/>
                  </a:lnTo>
                  <a:lnTo>
                    <a:pt x="236982" y="471170"/>
                  </a:lnTo>
                  <a:lnTo>
                    <a:pt x="261112" y="469900"/>
                  </a:lnTo>
                  <a:lnTo>
                    <a:pt x="284352" y="467360"/>
                  </a:lnTo>
                  <a:lnTo>
                    <a:pt x="306959" y="461010"/>
                  </a:lnTo>
                  <a:lnTo>
                    <a:pt x="322471" y="454660"/>
                  </a:lnTo>
                  <a:lnTo>
                    <a:pt x="236092" y="454660"/>
                  </a:lnTo>
                  <a:lnTo>
                    <a:pt x="213740" y="453390"/>
                  </a:lnTo>
                  <a:lnTo>
                    <a:pt x="171069" y="444500"/>
                  </a:lnTo>
                  <a:lnTo>
                    <a:pt x="131825" y="429260"/>
                  </a:lnTo>
                  <a:lnTo>
                    <a:pt x="96900" y="405130"/>
                  </a:lnTo>
                  <a:lnTo>
                    <a:pt x="67183" y="375920"/>
                  </a:lnTo>
                  <a:lnTo>
                    <a:pt x="43561" y="340360"/>
                  </a:lnTo>
                  <a:lnTo>
                    <a:pt x="26924" y="302260"/>
                  </a:lnTo>
                  <a:lnTo>
                    <a:pt x="18034" y="259080"/>
                  </a:lnTo>
                  <a:lnTo>
                    <a:pt x="16954" y="237490"/>
                  </a:lnTo>
                  <a:lnTo>
                    <a:pt x="16958" y="234950"/>
                  </a:lnTo>
                  <a:lnTo>
                    <a:pt x="21336" y="191770"/>
                  </a:lnTo>
                  <a:lnTo>
                    <a:pt x="34036" y="151130"/>
                  </a:lnTo>
                  <a:lnTo>
                    <a:pt x="54101" y="114300"/>
                  </a:lnTo>
                  <a:lnTo>
                    <a:pt x="80772" y="81280"/>
                  </a:lnTo>
                  <a:lnTo>
                    <a:pt x="113157" y="54610"/>
                  </a:lnTo>
                  <a:lnTo>
                    <a:pt x="150240" y="34290"/>
                  </a:lnTo>
                  <a:lnTo>
                    <a:pt x="191262" y="21590"/>
                  </a:lnTo>
                  <a:lnTo>
                    <a:pt x="235331" y="17780"/>
                  </a:lnTo>
                  <a:lnTo>
                    <a:pt x="323269" y="17780"/>
                  </a:lnTo>
                  <a:lnTo>
                    <a:pt x="304546" y="10160"/>
                  </a:lnTo>
                  <a:lnTo>
                    <a:pt x="281939" y="5080"/>
                  </a:lnTo>
                  <a:lnTo>
                    <a:pt x="258445" y="1270"/>
                  </a:lnTo>
                  <a:lnTo>
                    <a:pt x="234441" y="0"/>
                  </a:lnTo>
                  <a:close/>
                </a:path>
                <a:path w="471804" h="471169">
                  <a:moveTo>
                    <a:pt x="323269" y="17780"/>
                  </a:moveTo>
                  <a:lnTo>
                    <a:pt x="235331" y="17780"/>
                  </a:lnTo>
                  <a:lnTo>
                    <a:pt x="257683" y="19050"/>
                  </a:lnTo>
                  <a:lnTo>
                    <a:pt x="279400" y="21590"/>
                  </a:lnTo>
                  <a:lnTo>
                    <a:pt x="320548" y="34290"/>
                  </a:lnTo>
                  <a:lnTo>
                    <a:pt x="357759" y="54610"/>
                  </a:lnTo>
                  <a:lnTo>
                    <a:pt x="390144" y="81280"/>
                  </a:lnTo>
                  <a:lnTo>
                    <a:pt x="416940" y="113030"/>
                  </a:lnTo>
                  <a:lnTo>
                    <a:pt x="437134" y="151130"/>
                  </a:lnTo>
                  <a:lnTo>
                    <a:pt x="449961" y="191770"/>
                  </a:lnTo>
                  <a:lnTo>
                    <a:pt x="454469" y="234950"/>
                  </a:lnTo>
                  <a:lnTo>
                    <a:pt x="454465" y="237490"/>
                  </a:lnTo>
                  <a:lnTo>
                    <a:pt x="450088" y="279400"/>
                  </a:lnTo>
                  <a:lnTo>
                    <a:pt x="437514" y="321310"/>
                  </a:lnTo>
                  <a:lnTo>
                    <a:pt x="417322" y="358140"/>
                  </a:lnTo>
                  <a:lnTo>
                    <a:pt x="390778" y="391160"/>
                  </a:lnTo>
                  <a:lnTo>
                    <a:pt x="358394" y="417830"/>
                  </a:lnTo>
                  <a:lnTo>
                    <a:pt x="321310" y="438150"/>
                  </a:lnTo>
                  <a:lnTo>
                    <a:pt x="280162" y="450850"/>
                  </a:lnTo>
                  <a:lnTo>
                    <a:pt x="236092" y="454660"/>
                  </a:lnTo>
                  <a:lnTo>
                    <a:pt x="322471" y="454660"/>
                  </a:lnTo>
                  <a:lnTo>
                    <a:pt x="368553" y="430530"/>
                  </a:lnTo>
                  <a:lnTo>
                    <a:pt x="403351" y="401320"/>
                  </a:lnTo>
                  <a:lnTo>
                    <a:pt x="431800" y="367030"/>
                  </a:lnTo>
                  <a:lnTo>
                    <a:pt x="453389" y="326390"/>
                  </a:lnTo>
                  <a:lnTo>
                    <a:pt x="466851" y="281940"/>
                  </a:lnTo>
                  <a:lnTo>
                    <a:pt x="471424" y="234950"/>
                  </a:lnTo>
                  <a:lnTo>
                    <a:pt x="470026" y="210820"/>
                  </a:lnTo>
                  <a:lnTo>
                    <a:pt x="460501" y="165100"/>
                  </a:lnTo>
                  <a:lnTo>
                    <a:pt x="442340" y="123190"/>
                  </a:lnTo>
                  <a:lnTo>
                    <a:pt x="416813" y="85090"/>
                  </a:lnTo>
                  <a:lnTo>
                    <a:pt x="384683" y="53340"/>
                  </a:lnTo>
                  <a:lnTo>
                    <a:pt x="347090" y="27940"/>
                  </a:lnTo>
                  <a:lnTo>
                    <a:pt x="326389" y="19050"/>
                  </a:lnTo>
                  <a:lnTo>
                    <a:pt x="323269" y="17780"/>
                  </a:lnTo>
                  <a:close/>
                </a:path>
                <a:path w="471804" h="471169">
                  <a:moveTo>
                    <a:pt x="236092" y="34290"/>
                  </a:moveTo>
                  <a:lnTo>
                    <a:pt x="195452" y="38100"/>
                  </a:lnTo>
                  <a:lnTo>
                    <a:pt x="157607" y="49530"/>
                  </a:lnTo>
                  <a:lnTo>
                    <a:pt x="123189" y="68580"/>
                  </a:lnTo>
                  <a:lnTo>
                    <a:pt x="93345" y="92710"/>
                  </a:lnTo>
                  <a:lnTo>
                    <a:pt x="68579" y="123190"/>
                  </a:lnTo>
                  <a:lnTo>
                    <a:pt x="49911" y="157480"/>
                  </a:lnTo>
                  <a:lnTo>
                    <a:pt x="38100" y="194310"/>
                  </a:lnTo>
                  <a:lnTo>
                    <a:pt x="33968" y="234950"/>
                  </a:lnTo>
                  <a:lnTo>
                    <a:pt x="33964" y="237490"/>
                  </a:lnTo>
                  <a:lnTo>
                    <a:pt x="34798" y="256540"/>
                  </a:lnTo>
                  <a:lnTo>
                    <a:pt x="42799" y="295910"/>
                  </a:lnTo>
                  <a:lnTo>
                    <a:pt x="58038" y="331470"/>
                  </a:lnTo>
                  <a:lnTo>
                    <a:pt x="79628" y="364490"/>
                  </a:lnTo>
                  <a:lnTo>
                    <a:pt x="107061" y="391160"/>
                  </a:lnTo>
                  <a:lnTo>
                    <a:pt x="139191" y="412750"/>
                  </a:lnTo>
                  <a:lnTo>
                    <a:pt x="175387" y="429260"/>
                  </a:lnTo>
                  <a:lnTo>
                    <a:pt x="214629" y="436880"/>
                  </a:lnTo>
                  <a:lnTo>
                    <a:pt x="235331" y="438150"/>
                  </a:lnTo>
                  <a:lnTo>
                    <a:pt x="255904" y="436880"/>
                  </a:lnTo>
                  <a:lnTo>
                    <a:pt x="275971" y="434340"/>
                  </a:lnTo>
                  <a:lnTo>
                    <a:pt x="295401" y="429260"/>
                  </a:lnTo>
                  <a:lnTo>
                    <a:pt x="313944" y="422910"/>
                  </a:lnTo>
                  <a:lnTo>
                    <a:pt x="318987" y="420370"/>
                  </a:lnTo>
                  <a:lnTo>
                    <a:pt x="215391" y="420370"/>
                  </a:lnTo>
                  <a:lnTo>
                    <a:pt x="179577" y="412750"/>
                  </a:lnTo>
                  <a:lnTo>
                    <a:pt x="131445" y="388620"/>
                  </a:lnTo>
                  <a:lnTo>
                    <a:pt x="92201" y="353060"/>
                  </a:lnTo>
                  <a:lnTo>
                    <a:pt x="64897" y="307340"/>
                  </a:lnTo>
                  <a:lnTo>
                    <a:pt x="51562" y="254000"/>
                  </a:lnTo>
                  <a:lnTo>
                    <a:pt x="50800" y="234950"/>
                  </a:lnTo>
                  <a:lnTo>
                    <a:pt x="51815" y="215900"/>
                  </a:lnTo>
                  <a:lnTo>
                    <a:pt x="65786" y="162560"/>
                  </a:lnTo>
                  <a:lnTo>
                    <a:pt x="93725" y="118110"/>
                  </a:lnTo>
                  <a:lnTo>
                    <a:pt x="133350" y="82550"/>
                  </a:lnTo>
                  <a:lnTo>
                    <a:pt x="181990" y="58420"/>
                  </a:lnTo>
                  <a:lnTo>
                    <a:pt x="236982" y="50800"/>
                  </a:lnTo>
                  <a:lnTo>
                    <a:pt x="314706" y="50800"/>
                  </a:lnTo>
                  <a:lnTo>
                    <a:pt x="296163" y="43180"/>
                  </a:lnTo>
                  <a:lnTo>
                    <a:pt x="276860" y="38100"/>
                  </a:lnTo>
                  <a:lnTo>
                    <a:pt x="256794" y="35560"/>
                  </a:lnTo>
                  <a:lnTo>
                    <a:pt x="236092" y="34290"/>
                  </a:lnTo>
                  <a:close/>
                </a:path>
                <a:path w="471804" h="471169">
                  <a:moveTo>
                    <a:pt x="314706" y="50800"/>
                  </a:moveTo>
                  <a:lnTo>
                    <a:pt x="236982" y="50800"/>
                  </a:lnTo>
                  <a:lnTo>
                    <a:pt x="256032" y="52070"/>
                  </a:lnTo>
                  <a:lnTo>
                    <a:pt x="274192" y="54610"/>
                  </a:lnTo>
                  <a:lnTo>
                    <a:pt x="324992" y="73660"/>
                  </a:lnTo>
                  <a:lnTo>
                    <a:pt x="367411" y="106680"/>
                  </a:lnTo>
                  <a:lnTo>
                    <a:pt x="399034" y="148590"/>
                  </a:lnTo>
                  <a:lnTo>
                    <a:pt x="417067" y="200660"/>
                  </a:lnTo>
                  <a:lnTo>
                    <a:pt x="420624" y="237490"/>
                  </a:lnTo>
                  <a:lnTo>
                    <a:pt x="419608" y="256540"/>
                  </a:lnTo>
                  <a:lnTo>
                    <a:pt x="405638" y="308610"/>
                  </a:lnTo>
                  <a:lnTo>
                    <a:pt x="377698" y="354330"/>
                  </a:lnTo>
                  <a:lnTo>
                    <a:pt x="338200" y="389890"/>
                  </a:lnTo>
                  <a:lnTo>
                    <a:pt x="289560" y="412750"/>
                  </a:lnTo>
                  <a:lnTo>
                    <a:pt x="253364" y="420370"/>
                  </a:lnTo>
                  <a:lnTo>
                    <a:pt x="318987" y="420370"/>
                  </a:lnTo>
                  <a:lnTo>
                    <a:pt x="363854" y="392430"/>
                  </a:lnTo>
                  <a:lnTo>
                    <a:pt x="391287" y="364490"/>
                  </a:lnTo>
                  <a:lnTo>
                    <a:pt x="413003" y="332740"/>
                  </a:lnTo>
                  <a:lnTo>
                    <a:pt x="428371" y="295910"/>
                  </a:lnTo>
                  <a:lnTo>
                    <a:pt x="436499" y="257810"/>
                  </a:lnTo>
                  <a:lnTo>
                    <a:pt x="437459" y="234950"/>
                  </a:lnTo>
                  <a:lnTo>
                    <a:pt x="436625" y="215900"/>
                  </a:lnTo>
                  <a:lnTo>
                    <a:pt x="428625" y="176530"/>
                  </a:lnTo>
                  <a:lnTo>
                    <a:pt x="413512" y="139700"/>
                  </a:lnTo>
                  <a:lnTo>
                    <a:pt x="391795" y="107950"/>
                  </a:lnTo>
                  <a:lnTo>
                    <a:pt x="364489" y="80010"/>
                  </a:lnTo>
                  <a:lnTo>
                    <a:pt x="332359" y="58420"/>
                  </a:lnTo>
                  <a:lnTo>
                    <a:pt x="314706" y="50800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6365" y="2876422"/>
              <a:ext cx="2380868" cy="3093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7950" y="3242183"/>
              <a:ext cx="714108" cy="3093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7973" y="3608197"/>
              <a:ext cx="848220" cy="30937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0541" y="3608197"/>
              <a:ext cx="1865757" cy="3093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6444" y="3608197"/>
              <a:ext cx="769810" cy="3093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0720" y="3608197"/>
              <a:ext cx="940562" cy="3093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44700" y="3973956"/>
              <a:ext cx="674827" cy="3093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07057" y="3973956"/>
              <a:ext cx="1129855" cy="3093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42332" y="3973956"/>
              <a:ext cx="2762885" cy="3093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1836" y="4339716"/>
              <a:ext cx="1429765" cy="3093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92397" y="4339716"/>
              <a:ext cx="467360" cy="30937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3099209" y="3261486"/>
            <a:ext cx="2104390" cy="1351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500" spc="120" b="1">
                <a:solidFill>
                  <a:srgbClr val="636B85"/>
                </a:solidFill>
                <a:latin typeface="Trebuchet MS"/>
                <a:cs typeface="Trebuchet MS"/>
              </a:rPr>
              <a:t>C</a:t>
            </a:r>
            <a:r>
              <a:rPr dirty="0" sz="1500" spc="-17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10" b="1">
                <a:solidFill>
                  <a:srgbClr val="636B85"/>
                </a:solidFill>
                <a:latin typeface="Trebuchet MS"/>
                <a:cs typeface="Trebuchet MS"/>
              </a:rPr>
              <a:t>I</a:t>
            </a:r>
            <a:r>
              <a:rPr dirty="0" sz="1500" spc="-13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45" b="1">
                <a:solidFill>
                  <a:srgbClr val="636B85"/>
                </a:solidFill>
                <a:latin typeface="Trebuchet MS"/>
                <a:cs typeface="Trebuchet MS"/>
              </a:rPr>
              <a:t>V</a:t>
            </a:r>
            <a:r>
              <a:rPr dirty="0" sz="1500" spc="-190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10" b="1">
                <a:solidFill>
                  <a:srgbClr val="636B85"/>
                </a:solidFill>
                <a:latin typeface="Trebuchet MS"/>
                <a:cs typeface="Trebuchet MS"/>
              </a:rPr>
              <a:t>I</a:t>
            </a:r>
            <a:r>
              <a:rPr dirty="0" sz="1500" spc="-13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120" b="1">
                <a:solidFill>
                  <a:srgbClr val="636B85"/>
                </a:solidFill>
                <a:latin typeface="Trebuchet MS"/>
                <a:cs typeface="Trebuchet MS"/>
              </a:rPr>
              <a:t>C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797560" algn="l"/>
              </a:tabLst>
            </a:pPr>
            <a:r>
              <a:rPr dirty="0" sz="1500" spc="40" b="1">
                <a:solidFill>
                  <a:srgbClr val="636B85"/>
                </a:solidFill>
                <a:latin typeface="Trebuchet MS"/>
                <a:cs typeface="Trebuchet MS"/>
              </a:rPr>
              <a:t>S</a:t>
            </a:r>
            <a:r>
              <a:rPr dirty="0" sz="1500" spc="-14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-30" b="1">
                <a:solidFill>
                  <a:srgbClr val="636B85"/>
                </a:solidFill>
                <a:latin typeface="Trebuchet MS"/>
                <a:cs typeface="Trebuchet MS"/>
              </a:rPr>
              <a:t>L</a:t>
            </a:r>
            <a:r>
              <a:rPr dirty="0" sz="1500" spc="-16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10" b="1">
                <a:solidFill>
                  <a:srgbClr val="636B85"/>
                </a:solidFill>
                <a:latin typeface="Trebuchet MS"/>
                <a:cs typeface="Trebuchet MS"/>
              </a:rPr>
              <a:t>I</a:t>
            </a:r>
            <a:r>
              <a:rPr dirty="0" sz="1500" spc="-13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155" b="1">
                <a:solidFill>
                  <a:srgbClr val="636B85"/>
                </a:solidFill>
                <a:latin typeface="Trebuchet MS"/>
                <a:cs typeface="Trebuchet MS"/>
              </a:rPr>
              <a:t>D</a:t>
            </a:r>
            <a:r>
              <a:rPr dirty="0" sz="1500" spc="-180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-45" b="1">
                <a:solidFill>
                  <a:srgbClr val="636B85"/>
                </a:solidFill>
                <a:latin typeface="Trebuchet MS"/>
                <a:cs typeface="Trebuchet MS"/>
              </a:rPr>
              <a:t>E</a:t>
            </a:r>
            <a:r>
              <a:rPr dirty="0" sz="1500" b="1">
                <a:solidFill>
                  <a:srgbClr val="636B85"/>
                </a:solidFill>
                <a:latin typeface="Trebuchet MS"/>
                <a:cs typeface="Trebuchet MS"/>
              </a:rPr>
              <a:t>	</a:t>
            </a:r>
            <a:r>
              <a:rPr dirty="0" sz="1500" spc="170" b="1">
                <a:solidFill>
                  <a:srgbClr val="636B85"/>
                </a:solidFill>
                <a:latin typeface="Trebuchet MS"/>
                <a:cs typeface="Trebuchet MS"/>
              </a:rPr>
              <a:t>M</a:t>
            </a:r>
            <a:r>
              <a:rPr dirty="0" sz="1500" spc="-170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85" b="1">
                <a:solidFill>
                  <a:srgbClr val="636B85"/>
                </a:solidFill>
                <a:latin typeface="Trebuchet MS"/>
                <a:cs typeface="Trebuchet MS"/>
              </a:rPr>
              <a:t>A</a:t>
            </a:r>
            <a:r>
              <a:rPr dirty="0" sz="1500" spc="-23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40" b="1">
                <a:solidFill>
                  <a:srgbClr val="636B85"/>
                </a:solidFill>
                <a:latin typeface="Trebuchet MS"/>
                <a:cs typeface="Trebuchet MS"/>
              </a:rPr>
              <a:t>S</a:t>
            </a:r>
            <a:r>
              <a:rPr dirty="0" sz="1500" spc="-14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30" b="1">
                <a:solidFill>
                  <a:srgbClr val="636B85"/>
                </a:solidFill>
                <a:latin typeface="Trebuchet MS"/>
                <a:cs typeface="Trebuchet MS"/>
              </a:rPr>
              <a:t>T</a:t>
            </a:r>
            <a:r>
              <a:rPr dirty="0" sz="1500" spc="-200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-45" b="1">
                <a:solidFill>
                  <a:srgbClr val="636B85"/>
                </a:solidFill>
                <a:latin typeface="Trebuchet MS"/>
                <a:cs typeface="Trebuchet MS"/>
              </a:rPr>
              <a:t>E</a:t>
            </a:r>
            <a:r>
              <a:rPr dirty="0" sz="1500" spc="-135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30" b="1">
                <a:solidFill>
                  <a:srgbClr val="636B85"/>
                </a:solidFill>
                <a:latin typeface="Trebuchet MS"/>
                <a:cs typeface="Trebuchet MS"/>
              </a:rPr>
              <a:t>R</a:t>
            </a:r>
            <a:endParaRPr sz="1500">
              <a:latin typeface="Trebuchet MS"/>
              <a:cs typeface="Trebuchet MS"/>
            </a:endParaRPr>
          </a:p>
          <a:p>
            <a:pPr marL="462280">
              <a:lnSpc>
                <a:spcPct val="100000"/>
              </a:lnSpc>
              <a:spcBef>
                <a:spcPts val="1080"/>
              </a:spcBef>
              <a:tabLst>
                <a:tab pos="942975" algn="l"/>
              </a:tabLst>
            </a:pPr>
            <a:r>
              <a:rPr dirty="0" sz="1500" spc="65" b="1">
                <a:solidFill>
                  <a:srgbClr val="636B85"/>
                </a:solidFill>
                <a:latin typeface="Trebuchet MS"/>
                <a:cs typeface="Trebuchet MS"/>
              </a:rPr>
              <a:t>1</a:t>
            </a:r>
            <a:r>
              <a:rPr dirty="0" sz="1500" spc="65" b="1">
                <a:solidFill>
                  <a:srgbClr val="636B85"/>
                </a:solidFill>
                <a:latin typeface="Trebuchet MS"/>
                <a:cs typeface="Trebuchet MS"/>
              </a:rPr>
              <a:t>	</a:t>
            </a:r>
            <a:r>
              <a:rPr dirty="0" sz="1500" spc="50" b="1">
                <a:solidFill>
                  <a:srgbClr val="636B85"/>
                </a:solidFill>
                <a:latin typeface="Trebuchet MS"/>
                <a:cs typeface="Trebuchet MS"/>
              </a:rPr>
              <a:t>K</a:t>
            </a:r>
            <a:r>
              <a:rPr dirty="0" sz="1500" spc="-180" b="1">
                <a:solidFill>
                  <a:srgbClr val="636B85"/>
                </a:solidFill>
                <a:latin typeface="Trebuchet MS"/>
                <a:cs typeface="Trebuchet MS"/>
              </a:rPr>
              <a:t> </a:t>
            </a:r>
            <a:r>
              <a:rPr dirty="0" sz="1500" spc="-30" b="1">
                <a:solidFill>
                  <a:srgbClr val="636B85"/>
                </a:solidFill>
                <a:latin typeface="Trebuchet MS"/>
                <a:cs typeface="Trebuchet MS"/>
              </a:rPr>
              <a:t>B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07641" y="646430"/>
            <a:ext cx="5046980" cy="4003040"/>
            <a:chOff x="2207641" y="646430"/>
            <a:chExt cx="5046980" cy="4003040"/>
          </a:xfrm>
        </p:grpSpPr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48301" y="4339716"/>
              <a:ext cx="2554351" cy="3093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07641" y="646430"/>
              <a:ext cx="3700399" cy="8656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61660" y="646430"/>
              <a:ext cx="1592580" cy="865632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00"/>
              </a:spcBef>
            </a:pPr>
            <a:r>
              <a:rPr dirty="0" spc="200"/>
              <a:t>P</a:t>
            </a:r>
            <a:r>
              <a:rPr dirty="0" spc="-65"/>
              <a:t>owerp</a:t>
            </a:r>
            <a:r>
              <a:rPr dirty="0" spc="-70"/>
              <a:t>o</a:t>
            </a:r>
            <a:r>
              <a:rPr dirty="0" spc="-325"/>
              <a:t>in</a:t>
            </a:r>
            <a:r>
              <a:rPr dirty="0" spc="-35"/>
              <a:t>t</a:t>
            </a:r>
            <a:r>
              <a:rPr dirty="0" spc="-390"/>
              <a:t> </a:t>
            </a:r>
            <a:r>
              <a:rPr dirty="0" spc="-570"/>
              <a:t>2</a:t>
            </a:r>
            <a:r>
              <a:rPr dirty="0" spc="290"/>
              <a:t>0</a:t>
            </a:r>
            <a:r>
              <a:rPr dirty="0" spc="-925"/>
              <a:t>1</a:t>
            </a:r>
            <a:r>
              <a:rPr dirty="0" spc="200"/>
              <a:t>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705600"/>
          </a:xfrm>
          <a:custGeom>
            <a:avLst/>
            <a:gdLst/>
            <a:ahLst/>
            <a:cxnLst/>
            <a:rect l="l" t="t" r="r" b="b"/>
            <a:pathLst>
              <a:path w="9144000" h="6705600">
                <a:moveTo>
                  <a:pt x="0" y="6705600"/>
                </a:moveTo>
                <a:lnTo>
                  <a:pt x="9144000" y="6705600"/>
                </a:lnTo>
                <a:lnTo>
                  <a:pt x="9144000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705600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3317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1393317"/>
                  </a:lnTo>
                  <a:lnTo>
                    <a:pt x="8991600" y="1393317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139331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9352" y="6388379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678230" y="0"/>
                  </a:moveTo>
                  <a:lnTo>
                    <a:pt x="0" y="0"/>
                  </a:lnTo>
                  <a:lnTo>
                    <a:pt x="0" y="309562"/>
                  </a:lnTo>
                  <a:lnTo>
                    <a:pt x="678230" y="309562"/>
                  </a:lnTo>
                  <a:lnTo>
                    <a:pt x="678230" y="0"/>
                  </a:lnTo>
                  <a:close/>
                </a:path>
                <a:path w="8833485" h="309879">
                  <a:moveTo>
                    <a:pt x="8833104" y="0"/>
                  </a:moveTo>
                  <a:lnTo>
                    <a:pt x="8199171" y="0"/>
                  </a:lnTo>
                  <a:lnTo>
                    <a:pt x="8199171" y="309562"/>
                  </a:lnTo>
                  <a:lnTo>
                    <a:pt x="8833104" y="30956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2400" y="155448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27673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9525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67200" y="956055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46"/>
                  </a:lnTo>
                  <a:lnTo>
                    <a:pt x="594042" y="208445"/>
                  </a:lnTo>
                  <a:lnTo>
                    <a:pt x="575564" y="164706"/>
                  </a:lnTo>
                  <a:lnTo>
                    <a:pt x="550760" y="124764"/>
                  </a:lnTo>
                  <a:lnTo>
                    <a:pt x="520293" y="89255"/>
                  </a:lnTo>
                  <a:lnTo>
                    <a:pt x="484771" y="58801"/>
                  </a:lnTo>
                  <a:lnTo>
                    <a:pt x="444842" y="34010"/>
                  </a:lnTo>
                  <a:lnTo>
                    <a:pt x="401116" y="15544"/>
                  </a:lnTo>
                  <a:lnTo>
                    <a:pt x="354215" y="3987"/>
                  </a:lnTo>
                  <a:lnTo>
                    <a:pt x="304800" y="0"/>
                  </a:lnTo>
                  <a:lnTo>
                    <a:pt x="255371" y="3987"/>
                  </a:lnTo>
                  <a:lnTo>
                    <a:pt x="208470" y="15544"/>
                  </a:lnTo>
                  <a:lnTo>
                    <a:pt x="164744" y="34010"/>
                  </a:lnTo>
                  <a:lnTo>
                    <a:pt x="124815" y="58801"/>
                  </a:lnTo>
                  <a:lnTo>
                    <a:pt x="89293" y="89255"/>
                  </a:lnTo>
                  <a:lnTo>
                    <a:pt x="58826" y="124764"/>
                  </a:lnTo>
                  <a:lnTo>
                    <a:pt x="34023" y="164706"/>
                  </a:lnTo>
                  <a:lnTo>
                    <a:pt x="15544" y="208445"/>
                  </a:lnTo>
                  <a:lnTo>
                    <a:pt x="3987" y="255346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84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36288" y="1025397"/>
              <a:ext cx="471805" cy="471170"/>
            </a:xfrm>
            <a:custGeom>
              <a:avLst/>
              <a:gdLst/>
              <a:ahLst/>
              <a:cxnLst/>
              <a:rect l="l" t="t" r="r" b="b"/>
              <a:pathLst>
                <a:path w="471804" h="471169">
                  <a:moveTo>
                    <a:pt x="234441" y="0"/>
                  </a:moveTo>
                  <a:lnTo>
                    <a:pt x="187071" y="5080"/>
                  </a:lnTo>
                  <a:lnTo>
                    <a:pt x="142875" y="19050"/>
                  </a:lnTo>
                  <a:lnTo>
                    <a:pt x="102997" y="41910"/>
                  </a:lnTo>
                  <a:lnTo>
                    <a:pt x="68325" y="69850"/>
                  </a:lnTo>
                  <a:lnTo>
                    <a:pt x="39624" y="105410"/>
                  </a:lnTo>
                  <a:lnTo>
                    <a:pt x="18161" y="146050"/>
                  </a:lnTo>
                  <a:lnTo>
                    <a:pt x="4572" y="190500"/>
                  </a:lnTo>
                  <a:lnTo>
                    <a:pt x="0" y="237490"/>
                  </a:lnTo>
                  <a:lnTo>
                    <a:pt x="1397" y="261620"/>
                  </a:lnTo>
                  <a:lnTo>
                    <a:pt x="11049" y="307340"/>
                  </a:lnTo>
                  <a:lnTo>
                    <a:pt x="29083" y="349250"/>
                  </a:lnTo>
                  <a:lnTo>
                    <a:pt x="54610" y="387350"/>
                  </a:lnTo>
                  <a:lnTo>
                    <a:pt x="86740" y="419100"/>
                  </a:lnTo>
                  <a:lnTo>
                    <a:pt x="124460" y="444500"/>
                  </a:lnTo>
                  <a:lnTo>
                    <a:pt x="166877" y="462280"/>
                  </a:lnTo>
                  <a:lnTo>
                    <a:pt x="212978" y="471170"/>
                  </a:lnTo>
                  <a:lnTo>
                    <a:pt x="261112" y="471170"/>
                  </a:lnTo>
                  <a:lnTo>
                    <a:pt x="284352" y="467360"/>
                  </a:lnTo>
                  <a:lnTo>
                    <a:pt x="307086" y="461010"/>
                  </a:lnTo>
                  <a:lnTo>
                    <a:pt x="322507" y="454660"/>
                  </a:lnTo>
                  <a:lnTo>
                    <a:pt x="236092" y="454660"/>
                  </a:lnTo>
                  <a:lnTo>
                    <a:pt x="213740" y="453390"/>
                  </a:lnTo>
                  <a:lnTo>
                    <a:pt x="171069" y="445770"/>
                  </a:lnTo>
                  <a:lnTo>
                    <a:pt x="131825" y="429260"/>
                  </a:lnTo>
                  <a:lnTo>
                    <a:pt x="96900" y="405130"/>
                  </a:lnTo>
                  <a:lnTo>
                    <a:pt x="67183" y="375920"/>
                  </a:lnTo>
                  <a:lnTo>
                    <a:pt x="43561" y="340360"/>
                  </a:lnTo>
                  <a:lnTo>
                    <a:pt x="26924" y="302260"/>
                  </a:lnTo>
                  <a:lnTo>
                    <a:pt x="18034" y="259080"/>
                  </a:lnTo>
                  <a:lnTo>
                    <a:pt x="16954" y="237490"/>
                  </a:lnTo>
                  <a:lnTo>
                    <a:pt x="16958" y="234950"/>
                  </a:lnTo>
                  <a:lnTo>
                    <a:pt x="21336" y="193040"/>
                  </a:lnTo>
                  <a:lnTo>
                    <a:pt x="34036" y="151130"/>
                  </a:lnTo>
                  <a:lnTo>
                    <a:pt x="54101" y="114300"/>
                  </a:lnTo>
                  <a:lnTo>
                    <a:pt x="80772" y="81280"/>
                  </a:lnTo>
                  <a:lnTo>
                    <a:pt x="113157" y="54610"/>
                  </a:lnTo>
                  <a:lnTo>
                    <a:pt x="150240" y="34290"/>
                  </a:lnTo>
                  <a:lnTo>
                    <a:pt x="191262" y="21590"/>
                  </a:lnTo>
                  <a:lnTo>
                    <a:pt x="235331" y="17780"/>
                  </a:lnTo>
                  <a:lnTo>
                    <a:pt x="323160" y="17780"/>
                  </a:lnTo>
                  <a:lnTo>
                    <a:pt x="304546" y="10160"/>
                  </a:lnTo>
                  <a:lnTo>
                    <a:pt x="281939" y="5080"/>
                  </a:lnTo>
                  <a:lnTo>
                    <a:pt x="258445" y="1270"/>
                  </a:lnTo>
                  <a:lnTo>
                    <a:pt x="234441" y="0"/>
                  </a:lnTo>
                  <a:close/>
                </a:path>
                <a:path w="471804" h="471169">
                  <a:moveTo>
                    <a:pt x="323160" y="17780"/>
                  </a:moveTo>
                  <a:lnTo>
                    <a:pt x="235331" y="17780"/>
                  </a:lnTo>
                  <a:lnTo>
                    <a:pt x="257683" y="19050"/>
                  </a:lnTo>
                  <a:lnTo>
                    <a:pt x="279400" y="21590"/>
                  </a:lnTo>
                  <a:lnTo>
                    <a:pt x="320548" y="34290"/>
                  </a:lnTo>
                  <a:lnTo>
                    <a:pt x="357759" y="54610"/>
                  </a:lnTo>
                  <a:lnTo>
                    <a:pt x="390144" y="81280"/>
                  </a:lnTo>
                  <a:lnTo>
                    <a:pt x="416940" y="113030"/>
                  </a:lnTo>
                  <a:lnTo>
                    <a:pt x="437134" y="151130"/>
                  </a:lnTo>
                  <a:lnTo>
                    <a:pt x="449961" y="191770"/>
                  </a:lnTo>
                  <a:lnTo>
                    <a:pt x="454469" y="234950"/>
                  </a:lnTo>
                  <a:lnTo>
                    <a:pt x="454465" y="237490"/>
                  </a:lnTo>
                  <a:lnTo>
                    <a:pt x="450088" y="279400"/>
                  </a:lnTo>
                  <a:lnTo>
                    <a:pt x="437514" y="321310"/>
                  </a:lnTo>
                  <a:lnTo>
                    <a:pt x="417322" y="358140"/>
                  </a:lnTo>
                  <a:lnTo>
                    <a:pt x="390778" y="391160"/>
                  </a:lnTo>
                  <a:lnTo>
                    <a:pt x="358394" y="417830"/>
                  </a:lnTo>
                  <a:lnTo>
                    <a:pt x="321310" y="438150"/>
                  </a:lnTo>
                  <a:lnTo>
                    <a:pt x="280162" y="450850"/>
                  </a:lnTo>
                  <a:lnTo>
                    <a:pt x="236092" y="454660"/>
                  </a:lnTo>
                  <a:lnTo>
                    <a:pt x="322507" y="454660"/>
                  </a:lnTo>
                  <a:lnTo>
                    <a:pt x="368553" y="430530"/>
                  </a:lnTo>
                  <a:lnTo>
                    <a:pt x="403351" y="401320"/>
                  </a:lnTo>
                  <a:lnTo>
                    <a:pt x="431800" y="367030"/>
                  </a:lnTo>
                  <a:lnTo>
                    <a:pt x="453389" y="326390"/>
                  </a:lnTo>
                  <a:lnTo>
                    <a:pt x="466851" y="281940"/>
                  </a:lnTo>
                  <a:lnTo>
                    <a:pt x="471424" y="234950"/>
                  </a:lnTo>
                  <a:lnTo>
                    <a:pt x="470026" y="210820"/>
                  </a:lnTo>
                  <a:lnTo>
                    <a:pt x="460501" y="165100"/>
                  </a:lnTo>
                  <a:lnTo>
                    <a:pt x="442340" y="123190"/>
                  </a:lnTo>
                  <a:lnTo>
                    <a:pt x="416813" y="85090"/>
                  </a:lnTo>
                  <a:lnTo>
                    <a:pt x="384683" y="53340"/>
                  </a:lnTo>
                  <a:lnTo>
                    <a:pt x="347090" y="27940"/>
                  </a:lnTo>
                  <a:lnTo>
                    <a:pt x="326263" y="19050"/>
                  </a:lnTo>
                  <a:lnTo>
                    <a:pt x="323160" y="17780"/>
                  </a:lnTo>
                  <a:close/>
                </a:path>
                <a:path w="471804" h="471169">
                  <a:moveTo>
                    <a:pt x="236092" y="34290"/>
                  </a:moveTo>
                  <a:lnTo>
                    <a:pt x="195452" y="38100"/>
                  </a:lnTo>
                  <a:lnTo>
                    <a:pt x="157607" y="49530"/>
                  </a:lnTo>
                  <a:lnTo>
                    <a:pt x="123189" y="68580"/>
                  </a:lnTo>
                  <a:lnTo>
                    <a:pt x="93217" y="92710"/>
                  </a:lnTo>
                  <a:lnTo>
                    <a:pt x="68579" y="123190"/>
                  </a:lnTo>
                  <a:lnTo>
                    <a:pt x="49911" y="157480"/>
                  </a:lnTo>
                  <a:lnTo>
                    <a:pt x="38100" y="195580"/>
                  </a:lnTo>
                  <a:lnTo>
                    <a:pt x="33968" y="234950"/>
                  </a:lnTo>
                  <a:lnTo>
                    <a:pt x="33964" y="237490"/>
                  </a:lnTo>
                  <a:lnTo>
                    <a:pt x="34798" y="256540"/>
                  </a:lnTo>
                  <a:lnTo>
                    <a:pt x="42799" y="295910"/>
                  </a:lnTo>
                  <a:lnTo>
                    <a:pt x="58038" y="331470"/>
                  </a:lnTo>
                  <a:lnTo>
                    <a:pt x="79628" y="364490"/>
                  </a:lnTo>
                  <a:lnTo>
                    <a:pt x="107061" y="391160"/>
                  </a:lnTo>
                  <a:lnTo>
                    <a:pt x="139191" y="414020"/>
                  </a:lnTo>
                  <a:lnTo>
                    <a:pt x="175387" y="429260"/>
                  </a:lnTo>
                  <a:lnTo>
                    <a:pt x="214629" y="436880"/>
                  </a:lnTo>
                  <a:lnTo>
                    <a:pt x="235331" y="438150"/>
                  </a:lnTo>
                  <a:lnTo>
                    <a:pt x="255904" y="436880"/>
                  </a:lnTo>
                  <a:lnTo>
                    <a:pt x="275971" y="434340"/>
                  </a:lnTo>
                  <a:lnTo>
                    <a:pt x="295401" y="429260"/>
                  </a:lnTo>
                  <a:lnTo>
                    <a:pt x="313944" y="422910"/>
                  </a:lnTo>
                  <a:lnTo>
                    <a:pt x="316465" y="421640"/>
                  </a:lnTo>
                  <a:lnTo>
                    <a:pt x="234441" y="421640"/>
                  </a:lnTo>
                  <a:lnTo>
                    <a:pt x="215391" y="420370"/>
                  </a:lnTo>
                  <a:lnTo>
                    <a:pt x="162687" y="406400"/>
                  </a:lnTo>
                  <a:lnTo>
                    <a:pt x="117221" y="378460"/>
                  </a:lnTo>
                  <a:lnTo>
                    <a:pt x="81661" y="337820"/>
                  </a:lnTo>
                  <a:lnTo>
                    <a:pt x="58674" y="289560"/>
                  </a:lnTo>
                  <a:lnTo>
                    <a:pt x="50800" y="234950"/>
                  </a:lnTo>
                  <a:lnTo>
                    <a:pt x="51815" y="215900"/>
                  </a:lnTo>
                  <a:lnTo>
                    <a:pt x="65786" y="162560"/>
                  </a:lnTo>
                  <a:lnTo>
                    <a:pt x="93725" y="118110"/>
                  </a:lnTo>
                  <a:lnTo>
                    <a:pt x="133350" y="82550"/>
                  </a:lnTo>
                  <a:lnTo>
                    <a:pt x="181863" y="59690"/>
                  </a:lnTo>
                  <a:lnTo>
                    <a:pt x="236982" y="50800"/>
                  </a:lnTo>
                  <a:lnTo>
                    <a:pt x="314706" y="50800"/>
                  </a:lnTo>
                  <a:lnTo>
                    <a:pt x="296163" y="43180"/>
                  </a:lnTo>
                  <a:lnTo>
                    <a:pt x="276860" y="38100"/>
                  </a:lnTo>
                  <a:lnTo>
                    <a:pt x="256794" y="35560"/>
                  </a:lnTo>
                  <a:lnTo>
                    <a:pt x="236092" y="34290"/>
                  </a:lnTo>
                  <a:close/>
                </a:path>
                <a:path w="471804" h="471169">
                  <a:moveTo>
                    <a:pt x="314706" y="50800"/>
                  </a:moveTo>
                  <a:lnTo>
                    <a:pt x="236982" y="50800"/>
                  </a:lnTo>
                  <a:lnTo>
                    <a:pt x="256032" y="52070"/>
                  </a:lnTo>
                  <a:lnTo>
                    <a:pt x="291973" y="59690"/>
                  </a:lnTo>
                  <a:lnTo>
                    <a:pt x="340106" y="83820"/>
                  </a:lnTo>
                  <a:lnTo>
                    <a:pt x="379222" y="119380"/>
                  </a:lnTo>
                  <a:lnTo>
                    <a:pt x="406653" y="165100"/>
                  </a:lnTo>
                  <a:lnTo>
                    <a:pt x="419862" y="218440"/>
                  </a:lnTo>
                  <a:lnTo>
                    <a:pt x="420624" y="237490"/>
                  </a:lnTo>
                  <a:lnTo>
                    <a:pt x="419608" y="256540"/>
                  </a:lnTo>
                  <a:lnTo>
                    <a:pt x="405638" y="309880"/>
                  </a:lnTo>
                  <a:lnTo>
                    <a:pt x="377698" y="354330"/>
                  </a:lnTo>
                  <a:lnTo>
                    <a:pt x="338200" y="389890"/>
                  </a:lnTo>
                  <a:lnTo>
                    <a:pt x="271779" y="417830"/>
                  </a:lnTo>
                  <a:lnTo>
                    <a:pt x="234441" y="421640"/>
                  </a:lnTo>
                  <a:lnTo>
                    <a:pt x="316465" y="421640"/>
                  </a:lnTo>
                  <a:lnTo>
                    <a:pt x="363854" y="392430"/>
                  </a:lnTo>
                  <a:lnTo>
                    <a:pt x="391287" y="364490"/>
                  </a:lnTo>
                  <a:lnTo>
                    <a:pt x="413003" y="332740"/>
                  </a:lnTo>
                  <a:lnTo>
                    <a:pt x="428371" y="297180"/>
                  </a:lnTo>
                  <a:lnTo>
                    <a:pt x="436499" y="257810"/>
                  </a:lnTo>
                  <a:lnTo>
                    <a:pt x="437459" y="234950"/>
                  </a:lnTo>
                  <a:lnTo>
                    <a:pt x="436625" y="215900"/>
                  </a:lnTo>
                  <a:lnTo>
                    <a:pt x="428625" y="176530"/>
                  </a:lnTo>
                  <a:lnTo>
                    <a:pt x="413512" y="139700"/>
                  </a:lnTo>
                  <a:lnTo>
                    <a:pt x="391795" y="107950"/>
                  </a:lnTo>
                  <a:lnTo>
                    <a:pt x="364489" y="81280"/>
                  </a:lnTo>
                  <a:lnTo>
                    <a:pt x="332359" y="58420"/>
                  </a:lnTo>
                  <a:lnTo>
                    <a:pt x="314706" y="50800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9886" y="312369"/>
              <a:ext cx="7514335" cy="6815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1752" y="1527047"/>
              <a:ext cx="8503920" cy="3558540"/>
            </a:xfrm>
            <a:custGeom>
              <a:avLst/>
              <a:gdLst/>
              <a:ahLst/>
              <a:cxnLst/>
              <a:rect l="l" t="t" r="r" b="b"/>
              <a:pathLst>
                <a:path w="8503920" h="3558540">
                  <a:moveTo>
                    <a:pt x="8503920" y="0"/>
                  </a:moveTo>
                  <a:lnTo>
                    <a:pt x="0" y="0"/>
                  </a:lnTo>
                  <a:lnTo>
                    <a:pt x="0" y="3558158"/>
                  </a:lnTo>
                  <a:lnTo>
                    <a:pt x="8503920" y="3558158"/>
                  </a:lnTo>
                  <a:lnTo>
                    <a:pt x="8503920" y="0"/>
                  </a:lnTo>
                  <a:close/>
                </a:path>
              </a:pathLst>
            </a:custGeom>
            <a:solidFill>
              <a:srgbClr val="E8EEE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80491" y="1561845"/>
            <a:ext cx="101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D16248"/>
                </a:solidFill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67512" y="1495297"/>
            <a:ext cx="7902575" cy="718185"/>
            <a:chOff x="667512" y="1495297"/>
            <a:chExt cx="7902575" cy="71818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512" y="1495297"/>
              <a:ext cx="1435353" cy="4130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2309" y="1495297"/>
              <a:ext cx="1029703" cy="4130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2994" y="1495297"/>
              <a:ext cx="158495" cy="4130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49901" y="1495297"/>
              <a:ext cx="476250" cy="4130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30901" y="1495297"/>
              <a:ext cx="3138804" cy="4130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7512" y="1799793"/>
              <a:ext cx="2535047" cy="4133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2163" y="1799793"/>
              <a:ext cx="158495" cy="413308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2939923" y="1523745"/>
            <a:ext cx="2025014" cy="6356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20979" marR="5080" indent="-208915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000000"/>
                </a:solidFill>
              </a:rPr>
              <a:t>M</a:t>
            </a:r>
            <a:r>
              <a:rPr dirty="0" sz="2000" spc="-165">
                <a:solidFill>
                  <a:srgbClr val="000000"/>
                </a:solidFill>
              </a:rPr>
              <a:t>i</a:t>
            </a:r>
            <a:r>
              <a:rPr dirty="0" sz="2000" spc="55">
                <a:solidFill>
                  <a:srgbClr val="000000"/>
                </a:solidFill>
              </a:rPr>
              <a:t>c</a:t>
            </a:r>
            <a:r>
              <a:rPr dirty="0" sz="2000" spc="-65">
                <a:solidFill>
                  <a:srgbClr val="000000"/>
                </a:solidFill>
              </a:rPr>
              <a:t>r</a:t>
            </a:r>
            <a:r>
              <a:rPr dirty="0" sz="2000" spc="-85">
                <a:solidFill>
                  <a:srgbClr val="000000"/>
                </a:solidFill>
              </a:rPr>
              <a:t>o</a:t>
            </a:r>
            <a:r>
              <a:rPr dirty="0" sz="2000" spc="-165">
                <a:solidFill>
                  <a:srgbClr val="000000"/>
                </a:solidFill>
              </a:rPr>
              <a:t>s</a:t>
            </a:r>
            <a:r>
              <a:rPr dirty="0" sz="2000" spc="-40">
                <a:solidFill>
                  <a:srgbClr val="000000"/>
                </a:solidFill>
              </a:rPr>
              <a:t>o</a:t>
            </a:r>
            <a:r>
              <a:rPr dirty="0" sz="2000" spc="-100">
                <a:solidFill>
                  <a:srgbClr val="000000"/>
                </a:solidFill>
              </a:rPr>
              <a:t>f</a:t>
            </a:r>
            <a:r>
              <a:rPr dirty="0" sz="2000" spc="-15">
                <a:solidFill>
                  <a:srgbClr val="000000"/>
                </a:solidFill>
              </a:rPr>
              <a:t>t</a:t>
            </a:r>
            <a:r>
              <a:rPr dirty="0" sz="2000" spc="-130">
                <a:solidFill>
                  <a:srgbClr val="000000"/>
                </a:solidFill>
              </a:rPr>
              <a:t> </a:t>
            </a:r>
            <a:r>
              <a:rPr dirty="0" sz="2000" spc="-35">
                <a:solidFill>
                  <a:srgbClr val="000000"/>
                </a:solidFill>
              </a:rPr>
              <a:t>O</a:t>
            </a:r>
            <a:r>
              <a:rPr dirty="0" sz="2000" spc="-100">
                <a:solidFill>
                  <a:srgbClr val="000000"/>
                </a:solidFill>
              </a:rPr>
              <a:t>ff</a:t>
            </a:r>
            <a:r>
              <a:rPr dirty="0" sz="2000" spc="-165">
                <a:solidFill>
                  <a:srgbClr val="000000"/>
                </a:solidFill>
              </a:rPr>
              <a:t>i</a:t>
            </a:r>
            <a:r>
              <a:rPr dirty="0" sz="2000" spc="45">
                <a:solidFill>
                  <a:srgbClr val="000000"/>
                </a:solidFill>
              </a:rPr>
              <a:t>ce</a:t>
            </a:r>
            <a:r>
              <a:rPr dirty="0" sz="2000" spc="-25">
                <a:solidFill>
                  <a:srgbClr val="000000"/>
                </a:solidFill>
              </a:rPr>
              <a:t>)  </a:t>
            </a:r>
            <a:r>
              <a:rPr dirty="0" sz="2000" spc="-65">
                <a:solidFill>
                  <a:srgbClr val="000000"/>
                </a:solidFill>
              </a:rPr>
              <a:t>Microsoft)</a:t>
            </a:r>
            <a:endParaRPr sz="2000"/>
          </a:p>
        </p:txBody>
      </p:sp>
      <p:grpSp>
        <p:nvGrpSpPr>
          <p:cNvPr id="23" name="object 23"/>
          <p:cNvGrpSpPr/>
          <p:nvPr/>
        </p:nvGrpSpPr>
        <p:grpSpPr>
          <a:xfrm>
            <a:off x="667512" y="1799793"/>
            <a:ext cx="7791450" cy="1031240"/>
            <a:chOff x="667512" y="1799793"/>
            <a:chExt cx="7791450" cy="103124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18710" y="1799793"/>
              <a:ext cx="4040123" cy="4133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7512" y="2105279"/>
              <a:ext cx="7586472" cy="4130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7512" y="2410079"/>
              <a:ext cx="3593338" cy="420624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139310" y="2438526"/>
            <a:ext cx="160274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Lucida Sans Unicode"/>
                <a:cs typeface="Lucida Sans Unicode"/>
              </a:rPr>
              <a:t>M</a:t>
            </a:r>
            <a:r>
              <a:rPr dirty="0" sz="2000" spc="50">
                <a:latin typeface="Lucida Sans Unicode"/>
                <a:cs typeface="Lucida Sans Unicode"/>
              </a:rPr>
              <a:t>S</a:t>
            </a:r>
            <a:r>
              <a:rPr dirty="0" sz="2000" spc="-70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O</a:t>
            </a:r>
            <a:r>
              <a:rPr dirty="0" sz="2000" spc="-100">
                <a:latin typeface="Lucida Sans Unicode"/>
                <a:cs typeface="Lucida Sans Unicode"/>
              </a:rPr>
              <a:t>ff</a:t>
            </a:r>
            <a:r>
              <a:rPr dirty="0" sz="2000" spc="-165">
                <a:latin typeface="Lucida Sans Unicode"/>
                <a:cs typeface="Lucida Sans Unicode"/>
              </a:rPr>
              <a:t>i</a:t>
            </a:r>
            <a:r>
              <a:rPr dirty="0" sz="2000" spc="45">
                <a:latin typeface="Lucida Sans Unicode"/>
                <a:cs typeface="Lucida Sans Unicode"/>
              </a:rPr>
              <a:t>c</a:t>
            </a:r>
            <a:r>
              <a:rPr dirty="0" sz="2000" spc="25">
                <a:latin typeface="Lucida Sans Unicode"/>
                <a:cs typeface="Lucida Sans Unicode"/>
              </a:rPr>
              <a:t>e</a:t>
            </a:r>
            <a:r>
              <a:rPr dirty="0" sz="2000" spc="-185">
                <a:latin typeface="Lucida Sans Unicode"/>
                <a:cs typeface="Lucida Sans Unicode"/>
              </a:rPr>
              <a:t> </a:t>
            </a:r>
            <a:r>
              <a:rPr dirty="0" sz="2000" spc="-445">
                <a:latin typeface="Lucida Sans Unicode"/>
                <a:cs typeface="Lucida Sans Unicode"/>
              </a:rPr>
              <a:t>1</a:t>
            </a:r>
            <a:r>
              <a:rPr dirty="0" sz="2000" spc="-200">
                <a:latin typeface="Lucida Sans Unicode"/>
                <a:cs typeface="Lucida Sans Unicode"/>
              </a:rPr>
              <a:t>.</a:t>
            </a:r>
            <a:r>
              <a:rPr dirty="0" sz="2000" spc="95">
                <a:latin typeface="Lucida Sans Unicode"/>
                <a:cs typeface="Lucida Sans Unicode"/>
              </a:rPr>
              <a:t>0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67512" y="2410079"/>
            <a:ext cx="8147684" cy="1998345"/>
            <a:chOff x="667512" y="2410079"/>
            <a:chExt cx="8147684" cy="1998345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82945" y="2410079"/>
              <a:ext cx="590702" cy="4130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75196" y="2410079"/>
              <a:ext cx="788581" cy="4130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2421" y="2410079"/>
              <a:ext cx="158496" cy="4130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11670" y="2410079"/>
              <a:ext cx="744854" cy="4130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07554" y="2410079"/>
              <a:ext cx="221742" cy="4130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55381" y="2410079"/>
              <a:ext cx="554354" cy="4130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7512" y="2714879"/>
              <a:ext cx="823328" cy="4130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3566" y="2714879"/>
              <a:ext cx="874737" cy="41300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7512" y="3080639"/>
              <a:ext cx="3171063" cy="41300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32910" y="3080639"/>
              <a:ext cx="522224" cy="41300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24578" y="3080639"/>
              <a:ext cx="4650613" cy="41300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7512" y="3385693"/>
              <a:ext cx="8094853" cy="4130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7512" y="3690493"/>
              <a:ext cx="8147304" cy="4130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7512" y="3995293"/>
              <a:ext cx="3963416" cy="4130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17771" y="3995293"/>
              <a:ext cx="188975" cy="4130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12258" y="3995293"/>
              <a:ext cx="575310" cy="41300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2760" y="3995293"/>
              <a:ext cx="158496" cy="413004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380491" y="3147187"/>
            <a:ext cx="101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D16248"/>
                </a:solidFill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39520" y="4023740"/>
            <a:ext cx="7054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95">
                <a:latin typeface="Lucida Sans Unicode"/>
                <a:cs typeface="Lucida Sans Unicode"/>
              </a:rPr>
              <a:t>P</a:t>
            </a:r>
            <a:r>
              <a:rPr dirty="0" sz="2000" spc="-20">
                <a:latin typeface="Lucida Sans Unicode"/>
                <a:cs typeface="Lucida Sans Unicode"/>
              </a:rPr>
              <a:t>RO)"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67512" y="3995292"/>
            <a:ext cx="7681595" cy="2746375"/>
            <a:chOff x="667512" y="3995292"/>
            <a:chExt cx="7681595" cy="2746375"/>
          </a:xfrm>
        </p:grpSpPr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97245" y="3995292"/>
              <a:ext cx="2439035" cy="4130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67512" y="4300092"/>
              <a:ext cx="1473327" cy="41300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27582" y="5229178"/>
              <a:ext cx="7520940" cy="1512570"/>
            </a:xfrm>
            <a:custGeom>
              <a:avLst/>
              <a:gdLst/>
              <a:ahLst/>
              <a:cxnLst/>
              <a:rect l="l" t="t" r="r" b="b"/>
              <a:pathLst>
                <a:path w="7520940" h="1512570">
                  <a:moveTo>
                    <a:pt x="7520940" y="0"/>
                  </a:moveTo>
                  <a:lnTo>
                    <a:pt x="0" y="0"/>
                  </a:lnTo>
                  <a:lnTo>
                    <a:pt x="0" y="1512188"/>
                  </a:lnTo>
                  <a:lnTo>
                    <a:pt x="7520940" y="1512188"/>
                  </a:lnTo>
                  <a:lnTo>
                    <a:pt x="7520940" y="0"/>
                  </a:lnTo>
                  <a:close/>
                </a:path>
              </a:pathLst>
            </a:custGeom>
            <a:solidFill>
              <a:srgbClr val="CCB4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340229" y="5215127"/>
              <a:ext cx="2448179" cy="32918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90618" y="5215127"/>
              <a:ext cx="124967" cy="32918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83233" y="5507735"/>
              <a:ext cx="2232532" cy="32918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18637" y="5507735"/>
              <a:ext cx="124967" cy="329184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3368632" y="5186578"/>
            <a:ext cx="3484245" cy="61087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384300">
              <a:lnSpc>
                <a:spcPct val="100000"/>
              </a:lnSpc>
              <a:spcBef>
                <a:spcPts val="484"/>
              </a:spcBef>
            </a:pPr>
            <a:r>
              <a:rPr dirty="0" sz="1600" spc="-5">
                <a:latin typeface="Lucida Sans Unicode"/>
                <a:cs typeface="Lucida Sans Unicode"/>
              </a:rPr>
              <a:t>M</a:t>
            </a:r>
            <a:r>
              <a:rPr dirty="0" sz="1600" spc="-135">
                <a:latin typeface="Lucida Sans Unicode"/>
                <a:cs typeface="Lucida Sans Unicode"/>
              </a:rPr>
              <a:t>i</a:t>
            </a:r>
            <a:r>
              <a:rPr dirty="0" sz="1600" spc="45">
                <a:latin typeface="Lucida Sans Unicode"/>
                <a:cs typeface="Lucida Sans Unicode"/>
              </a:rPr>
              <a:t>c</a:t>
            </a:r>
            <a:r>
              <a:rPr dirty="0" sz="1600" spc="-70">
                <a:latin typeface="Lucida Sans Unicode"/>
                <a:cs typeface="Lucida Sans Unicode"/>
              </a:rPr>
              <a:t>r</a:t>
            </a:r>
            <a:r>
              <a:rPr dirty="0" sz="1600" spc="-40">
                <a:latin typeface="Lucida Sans Unicode"/>
                <a:cs typeface="Lucida Sans Unicode"/>
              </a:rPr>
              <a:t>o</a:t>
            </a:r>
            <a:r>
              <a:rPr dirty="0" sz="1600" spc="-130">
                <a:latin typeface="Lucida Sans Unicode"/>
                <a:cs typeface="Lucida Sans Unicode"/>
              </a:rPr>
              <a:t>s</a:t>
            </a:r>
            <a:r>
              <a:rPr dirty="0" sz="1600" spc="-40">
                <a:latin typeface="Lucida Sans Unicode"/>
                <a:cs typeface="Lucida Sans Unicode"/>
              </a:rPr>
              <a:t>o</a:t>
            </a:r>
            <a:r>
              <a:rPr dirty="0" sz="1600" spc="-85">
                <a:latin typeface="Lucida Sans Unicode"/>
                <a:cs typeface="Lucida Sans Unicode"/>
              </a:rPr>
              <a:t>f</a:t>
            </a:r>
            <a:r>
              <a:rPr dirty="0" sz="1600" spc="-15">
                <a:latin typeface="Lucida Sans Unicode"/>
                <a:cs typeface="Lucida Sans Unicode"/>
              </a:rPr>
              <a:t>t</a:t>
            </a:r>
            <a:r>
              <a:rPr dirty="0" sz="1600" spc="-200">
                <a:latin typeface="Lucida Sans Unicode"/>
                <a:cs typeface="Lucida Sans Unicode"/>
              </a:rPr>
              <a:t> </a:t>
            </a:r>
            <a:r>
              <a:rPr dirty="0" sz="1600" spc="75">
                <a:latin typeface="Lucida Sans Unicode"/>
                <a:cs typeface="Lucida Sans Unicode"/>
              </a:rPr>
              <a:t>P</a:t>
            </a:r>
            <a:r>
              <a:rPr dirty="0" sz="1600" spc="-30">
                <a:latin typeface="Lucida Sans Unicode"/>
                <a:cs typeface="Lucida Sans Unicode"/>
              </a:rPr>
              <a:t>owe</a:t>
            </a:r>
            <a:r>
              <a:rPr dirty="0" sz="1600" spc="-20">
                <a:latin typeface="Lucida Sans Unicode"/>
                <a:cs typeface="Lucida Sans Unicode"/>
              </a:rPr>
              <a:t>r</a:t>
            </a:r>
            <a:r>
              <a:rPr dirty="0" sz="1600" spc="-35">
                <a:latin typeface="Lucida Sans Unicode"/>
                <a:cs typeface="Lucida Sans Unicode"/>
              </a:rPr>
              <a:t>p</a:t>
            </a:r>
            <a:r>
              <a:rPr dirty="0" sz="1600" spc="-40">
                <a:latin typeface="Lucida Sans Unicode"/>
                <a:cs typeface="Lucida Sans Unicode"/>
              </a:rPr>
              <a:t>o</a:t>
            </a:r>
            <a:r>
              <a:rPr dirty="0" sz="1600" spc="-140">
                <a:latin typeface="Lucida Sans Unicode"/>
                <a:cs typeface="Lucida Sans Unicode"/>
              </a:rPr>
              <a:t>i</a:t>
            </a:r>
            <a:r>
              <a:rPr dirty="0" sz="1600" spc="-105">
                <a:latin typeface="Lucida Sans Unicode"/>
                <a:cs typeface="Lucida Sans Unicode"/>
              </a:rPr>
              <a:t>n</a:t>
            </a:r>
            <a:r>
              <a:rPr dirty="0" sz="1600" spc="-110">
                <a:latin typeface="Lucida Sans Unicode"/>
                <a:cs typeface="Lucida Sans Unicode"/>
              </a:rPr>
              <a:t>t</a:t>
            </a:r>
            <a:r>
              <a:rPr dirty="0" sz="1600" spc="-25">
                <a:latin typeface="Lucida Sans Unicode"/>
                <a:cs typeface="Lucida Sans Unicode"/>
              </a:rPr>
              <a:t>)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600" spc="-45">
                <a:latin typeface="Lucida Sans Unicode"/>
                <a:cs typeface="Lucida Sans Unicode"/>
              </a:rPr>
              <a:t>Presentation)</a:t>
            </a:r>
            <a:endParaRPr sz="1600">
              <a:latin typeface="Lucida Sans Unicode"/>
              <a:cs typeface="Lucida Sans Unicode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203045" y="4437138"/>
            <a:ext cx="7785734" cy="2278380"/>
            <a:chOff x="1203045" y="4437138"/>
            <a:chExt cx="7785734" cy="2278380"/>
          </a:xfrm>
        </p:grpSpPr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84521" y="5507736"/>
              <a:ext cx="3408172" cy="32918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03045" y="5800344"/>
              <a:ext cx="6858889" cy="32948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82902" y="6093256"/>
              <a:ext cx="6558915" cy="33375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320160" y="6385864"/>
              <a:ext cx="2622295" cy="32918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76288" y="4437138"/>
              <a:ext cx="2112263" cy="7920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พาวเวอร์พอยท์ 2010 Powerpoint 2010</dc:title>
  <dcterms:created xsi:type="dcterms:W3CDTF">2021-07-18T12:38:11Z</dcterms:created>
  <dcterms:modified xsi:type="dcterms:W3CDTF">2021-07-18T12:38:11Z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2021-07-18T00:00:00Z</vt:filetime>
  </property>
</Properties>
</file>