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097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Relationship Id="rId19" Type="http://schemas.openxmlformats.org/officeDocument/2006/relationships/image" Target="../media/image18.png"/><Relationship Id="rId20" Type="http://schemas.openxmlformats.org/officeDocument/2006/relationships/image" Target="../media/image19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Relationship Id="rId8" Type="http://schemas.openxmlformats.org/officeDocument/2006/relationships/image" Target="../media/image26.png"/><Relationship Id="rId9" Type="http://schemas.openxmlformats.org/officeDocument/2006/relationships/image" Target="../media/image27.png"/><Relationship Id="rId10" Type="http://schemas.openxmlformats.org/officeDocument/2006/relationships/image" Target="../media/image28.png"/><Relationship Id="rId11" Type="http://schemas.openxmlformats.org/officeDocument/2006/relationships/image" Target="../media/image29.png"/><Relationship Id="rId12" Type="http://schemas.openxmlformats.org/officeDocument/2006/relationships/image" Target="../media/image30.png"/><Relationship Id="rId13" Type="http://schemas.openxmlformats.org/officeDocument/2006/relationships/image" Target="../media/image31.png"/><Relationship Id="rId14" Type="http://schemas.openxmlformats.org/officeDocument/2006/relationships/image" Target="../media/image32.png"/><Relationship Id="rId15" Type="http://schemas.openxmlformats.org/officeDocument/2006/relationships/image" Target="../media/image33.png"/><Relationship Id="rId16" Type="http://schemas.openxmlformats.org/officeDocument/2006/relationships/image" Target="../media/image34.png"/><Relationship Id="rId17" Type="http://schemas.openxmlformats.org/officeDocument/2006/relationships/image" Target="../media/image35.png"/><Relationship Id="rId18" Type="http://schemas.openxmlformats.org/officeDocument/2006/relationships/image" Target="../media/image36.png"/><Relationship Id="rId19" Type="http://schemas.openxmlformats.org/officeDocument/2006/relationships/image" Target="../media/image37.png"/><Relationship Id="rId20" Type="http://schemas.openxmlformats.org/officeDocument/2006/relationships/image" Target="../media/image38.png"/><Relationship Id="rId21" Type="http://schemas.openxmlformats.org/officeDocument/2006/relationships/image" Target="../media/image39.png"/><Relationship Id="rId22" Type="http://schemas.openxmlformats.org/officeDocument/2006/relationships/image" Target="../media/image40.png"/><Relationship Id="rId23" Type="http://schemas.openxmlformats.org/officeDocument/2006/relationships/image" Target="../media/image41.png"/><Relationship Id="rId24" Type="http://schemas.openxmlformats.org/officeDocument/2006/relationships/image" Target="../media/image42.png"/><Relationship Id="rId25" Type="http://schemas.openxmlformats.org/officeDocument/2006/relationships/image" Target="../media/image43.png"/><Relationship Id="rId26" Type="http://schemas.openxmlformats.org/officeDocument/2006/relationships/image" Target="../media/image44.png"/><Relationship Id="rId27" Type="http://schemas.openxmlformats.org/officeDocument/2006/relationships/image" Target="../media/image45.png"/><Relationship Id="rId28" Type="http://schemas.openxmlformats.org/officeDocument/2006/relationships/image" Target="../media/image46.png"/><Relationship Id="rId29" Type="http://schemas.openxmlformats.org/officeDocument/2006/relationships/image" Target="../media/image47.png"/><Relationship Id="rId30" Type="http://schemas.openxmlformats.org/officeDocument/2006/relationships/image" Target="../media/image48.png"/><Relationship Id="rId31" Type="http://schemas.openxmlformats.org/officeDocument/2006/relationships/image" Target="../media/image49.png"/><Relationship Id="rId32" Type="http://schemas.openxmlformats.org/officeDocument/2006/relationships/image" Target="../media/image50.png"/><Relationship Id="rId33" Type="http://schemas.openxmlformats.org/officeDocument/2006/relationships/image" Target="../media/image51.png"/><Relationship Id="rId34" Type="http://schemas.openxmlformats.org/officeDocument/2006/relationships/image" Target="../media/image52.png"/><Relationship Id="rId35" Type="http://schemas.openxmlformats.org/officeDocument/2006/relationships/image" Target="../media/image53.png"/><Relationship Id="rId36" Type="http://schemas.openxmlformats.org/officeDocument/2006/relationships/image" Target="../media/image54.png"/><Relationship Id="rId37" Type="http://schemas.openxmlformats.org/officeDocument/2006/relationships/image" Target="../media/image55.png"/><Relationship Id="rId38" Type="http://schemas.openxmlformats.org/officeDocument/2006/relationships/image" Target="../media/image56.png"/><Relationship Id="rId39" Type="http://schemas.openxmlformats.org/officeDocument/2006/relationships/image" Target="../media/image57.png"/><Relationship Id="rId40" Type="http://schemas.openxmlformats.org/officeDocument/2006/relationships/image" Target="../media/image58.png"/><Relationship Id="rId41" Type="http://schemas.openxmlformats.org/officeDocument/2006/relationships/image" Target="../media/image59.png"/><Relationship Id="rId42" Type="http://schemas.openxmlformats.org/officeDocument/2006/relationships/image" Target="../media/image60.png"/><Relationship Id="rId43" Type="http://schemas.openxmlformats.org/officeDocument/2006/relationships/image" Target="../media/image61.png"/><Relationship Id="rId44" Type="http://schemas.openxmlformats.org/officeDocument/2006/relationships/image" Target="../media/image62.png"/><Relationship Id="rId45" Type="http://schemas.openxmlformats.org/officeDocument/2006/relationships/image" Target="../media/image63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2514600"/>
            <a:ext cx="8839200" cy="3877310"/>
          </a:xfrm>
          <a:custGeom>
            <a:avLst/>
            <a:gdLst/>
            <a:ahLst/>
            <a:cxnLst/>
            <a:rect l="l" t="t" r="r" b="b"/>
            <a:pathLst>
              <a:path w="8839200" h="3877310">
                <a:moveTo>
                  <a:pt x="0" y="3877055"/>
                </a:moveTo>
                <a:lnTo>
                  <a:pt x="8839200" y="3877055"/>
                </a:lnTo>
                <a:lnTo>
                  <a:pt x="8839200" y="0"/>
                </a:lnTo>
                <a:lnTo>
                  <a:pt x="0" y="0"/>
                </a:lnTo>
                <a:lnTo>
                  <a:pt x="0" y="3877055"/>
                </a:lnTo>
                <a:close/>
              </a:path>
            </a:pathLst>
          </a:custGeom>
          <a:solidFill>
            <a:srgbClr val="C5D1D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52400" y="6701218"/>
            <a:ext cx="8839200" cy="4445"/>
          </a:xfrm>
          <a:custGeom>
            <a:avLst/>
            <a:gdLst/>
            <a:ahLst/>
            <a:cxnLst/>
            <a:rect l="l" t="t" r="r" b="b"/>
            <a:pathLst>
              <a:path w="8839200" h="4445">
                <a:moveTo>
                  <a:pt x="0" y="4381"/>
                </a:moveTo>
                <a:lnTo>
                  <a:pt x="8839200" y="4381"/>
                </a:lnTo>
                <a:lnTo>
                  <a:pt x="8839200" y="0"/>
                </a:lnTo>
                <a:lnTo>
                  <a:pt x="0" y="0"/>
                </a:lnTo>
                <a:lnTo>
                  <a:pt x="0" y="4381"/>
                </a:lnTo>
                <a:close/>
              </a:path>
            </a:pathLst>
          </a:custGeom>
          <a:solidFill>
            <a:srgbClr val="C5D1D6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4000" y="0"/>
                  </a:moveTo>
                  <a:lnTo>
                    <a:pt x="8991600" y="0"/>
                  </a:lnTo>
                  <a:lnTo>
                    <a:pt x="8991600" y="2514600"/>
                  </a:lnTo>
                  <a:lnTo>
                    <a:pt x="8991600" y="6705600"/>
                  </a:lnTo>
                  <a:lnTo>
                    <a:pt x="152400" y="6705600"/>
                  </a:lnTo>
                  <a:lnTo>
                    <a:pt x="152400" y="2514600"/>
                  </a:lnTo>
                  <a:lnTo>
                    <a:pt x="8991600" y="2514600"/>
                  </a:lnTo>
                  <a:lnTo>
                    <a:pt x="8991600" y="0"/>
                  </a:lnTo>
                  <a:lnTo>
                    <a:pt x="152400" y="0"/>
                  </a:lnTo>
                  <a:lnTo>
                    <a:pt x="0" y="0"/>
                  </a:lnTo>
                  <a:lnTo>
                    <a:pt x="0" y="2514600"/>
                  </a:lnTo>
                  <a:lnTo>
                    <a:pt x="0" y="6705600"/>
                  </a:lnTo>
                  <a:lnTo>
                    <a:pt x="0" y="6858000"/>
                  </a:lnTo>
                  <a:lnTo>
                    <a:pt x="152400" y="6858000"/>
                  </a:lnTo>
                  <a:lnTo>
                    <a:pt x="8991600" y="6858000"/>
                  </a:lnTo>
                  <a:lnTo>
                    <a:pt x="9143987" y="6858000"/>
                  </a:lnTo>
                  <a:lnTo>
                    <a:pt x="9144000" y="6705600"/>
                  </a:lnTo>
                  <a:lnTo>
                    <a:pt x="9143987" y="25146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46304" y="6391655"/>
              <a:ext cx="8833485" cy="309880"/>
            </a:xfrm>
            <a:custGeom>
              <a:avLst/>
              <a:gdLst/>
              <a:ahLst/>
              <a:cxnLst/>
              <a:rect l="l" t="t" r="r" b="b"/>
              <a:pathLst>
                <a:path w="8833485" h="309879">
                  <a:moveTo>
                    <a:pt x="8833104" y="0"/>
                  </a:moveTo>
                  <a:lnTo>
                    <a:pt x="0" y="0"/>
                  </a:lnTo>
                  <a:lnTo>
                    <a:pt x="0" y="309562"/>
                  </a:lnTo>
                  <a:lnTo>
                    <a:pt x="8833104" y="309562"/>
                  </a:lnTo>
                  <a:lnTo>
                    <a:pt x="8833104" y="0"/>
                  </a:lnTo>
                  <a:close/>
                </a:path>
              </a:pathLst>
            </a:custGeom>
            <a:solidFill>
              <a:srgbClr val="8BAC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55447" y="2420112"/>
              <a:ext cx="8833485" cy="0"/>
            </a:xfrm>
            <a:custGeom>
              <a:avLst/>
              <a:gdLst/>
              <a:ahLst/>
              <a:cxnLst/>
              <a:rect l="l" t="t" r="r" b="b"/>
              <a:pathLst>
                <a:path w="8833485" h="0">
                  <a:moveTo>
                    <a:pt x="0" y="0"/>
                  </a:moveTo>
                  <a:lnTo>
                    <a:pt x="8833104" y="0"/>
                  </a:lnTo>
                </a:path>
              </a:pathLst>
            </a:custGeom>
            <a:ln w="11430">
              <a:solidFill>
                <a:srgbClr val="7A9799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52400" y="152399"/>
              <a:ext cx="8833485" cy="6547484"/>
            </a:xfrm>
            <a:custGeom>
              <a:avLst/>
              <a:gdLst/>
              <a:ahLst/>
              <a:cxnLst/>
              <a:rect l="l" t="t" r="r" b="b"/>
              <a:pathLst>
                <a:path w="8833485" h="6547484">
                  <a:moveTo>
                    <a:pt x="0" y="6547104"/>
                  </a:moveTo>
                  <a:lnTo>
                    <a:pt x="8833104" y="6547104"/>
                  </a:lnTo>
                  <a:lnTo>
                    <a:pt x="8833104" y="0"/>
                  </a:lnTo>
                  <a:lnTo>
                    <a:pt x="0" y="0"/>
                  </a:lnTo>
                  <a:lnTo>
                    <a:pt x="0" y="6547104"/>
                  </a:lnTo>
                  <a:close/>
                </a:path>
              </a:pathLst>
            </a:custGeom>
            <a:ln w="9524">
              <a:solidFill>
                <a:srgbClr val="7A979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267200" y="2115311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609600" y="304800"/>
                  </a:moveTo>
                  <a:lnTo>
                    <a:pt x="605599" y="255384"/>
                  </a:lnTo>
                  <a:lnTo>
                    <a:pt x="594042" y="208483"/>
                  </a:lnTo>
                  <a:lnTo>
                    <a:pt x="575564" y="164757"/>
                  </a:lnTo>
                  <a:lnTo>
                    <a:pt x="550760" y="124815"/>
                  </a:lnTo>
                  <a:lnTo>
                    <a:pt x="520293" y="89306"/>
                  </a:lnTo>
                  <a:lnTo>
                    <a:pt x="484771" y="58826"/>
                  </a:lnTo>
                  <a:lnTo>
                    <a:pt x="444842" y="34036"/>
                  </a:lnTo>
                  <a:lnTo>
                    <a:pt x="401116" y="15544"/>
                  </a:lnTo>
                  <a:lnTo>
                    <a:pt x="354215" y="4000"/>
                  </a:lnTo>
                  <a:lnTo>
                    <a:pt x="304800" y="0"/>
                  </a:lnTo>
                  <a:lnTo>
                    <a:pt x="255371" y="4000"/>
                  </a:lnTo>
                  <a:lnTo>
                    <a:pt x="208470" y="15557"/>
                  </a:lnTo>
                  <a:lnTo>
                    <a:pt x="164744" y="34036"/>
                  </a:lnTo>
                  <a:lnTo>
                    <a:pt x="124815" y="58839"/>
                  </a:lnTo>
                  <a:lnTo>
                    <a:pt x="89293" y="89306"/>
                  </a:lnTo>
                  <a:lnTo>
                    <a:pt x="58826" y="124828"/>
                  </a:lnTo>
                  <a:lnTo>
                    <a:pt x="34023" y="164757"/>
                  </a:lnTo>
                  <a:lnTo>
                    <a:pt x="15544" y="208483"/>
                  </a:lnTo>
                  <a:lnTo>
                    <a:pt x="3987" y="255384"/>
                  </a:lnTo>
                  <a:lnTo>
                    <a:pt x="0" y="304800"/>
                  </a:lnTo>
                  <a:lnTo>
                    <a:pt x="3987" y="354228"/>
                  </a:lnTo>
                  <a:lnTo>
                    <a:pt x="15544" y="401129"/>
                  </a:lnTo>
                  <a:lnTo>
                    <a:pt x="34023" y="444855"/>
                  </a:lnTo>
                  <a:lnTo>
                    <a:pt x="58826" y="484784"/>
                  </a:lnTo>
                  <a:lnTo>
                    <a:pt x="89293" y="520306"/>
                  </a:lnTo>
                  <a:lnTo>
                    <a:pt x="124815" y="550773"/>
                  </a:lnTo>
                  <a:lnTo>
                    <a:pt x="164744" y="575576"/>
                  </a:lnTo>
                  <a:lnTo>
                    <a:pt x="208483" y="594055"/>
                  </a:lnTo>
                  <a:lnTo>
                    <a:pt x="255371" y="605612"/>
                  </a:lnTo>
                  <a:lnTo>
                    <a:pt x="304800" y="609600"/>
                  </a:lnTo>
                  <a:lnTo>
                    <a:pt x="354215" y="605612"/>
                  </a:lnTo>
                  <a:lnTo>
                    <a:pt x="401116" y="594055"/>
                  </a:lnTo>
                  <a:lnTo>
                    <a:pt x="444842" y="575576"/>
                  </a:lnTo>
                  <a:lnTo>
                    <a:pt x="484784" y="550773"/>
                  </a:lnTo>
                  <a:lnTo>
                    <a:pt x="520293" y="520306"/>
                  </a:lnTo>
                  <a:lnTo>
                    <a:pt x="550773" y="484784"/>
                  </a:lnTo>
                  <a:lnTo>
                    <a:pt x="575564" y="444855"/>
                  </a:lnTo>
                  <a:lnTo>
                    <a:pt x="594055" y="401116"/>
                  </a:lnTo>
                  <a:lnTo>
                    <a:pt x="605599" y="354228"/>
                  </a:lnTo>
                  <a:lnTo>
                    <a:pt x="609600" y="3048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336288" y="2184653"/>
              <a:ext cx="471805" cy="471170"/>
            </a:xfrm>
            <a:custGeom>
              <a:avLst/>
              <a:gdLst/>
              <a:ahLst/>
              <a:cxnLst/>
              <a:rect l="l" t="t" r="r" b="b"/>
              <a:pathLst>
                <a:path w="471804" h="471169">
                  <a:moveTo>
                    <a:pt x="234441" y="0"/>
                  </a:moveTo>
                  <a:lnTo>
                    <a:pt x="187071" y="5080"/>
                  </a:lnTo>
                  <a:lnTo>
                    <a:pt x="142875" y="19050"/>
                  </a:lnTo>
                  <a:lnTo>
                    <a:pt x="102997" y="41910"/>
                  </a:lnTo>
                  <a:lnTo>
                    <a:pt x="68199" y="69850"/>
                  </a:lnTo>
                  <a:lnTo>
                    <a:pt x="39624" y="105410"/>
                  </a:lnTo>
                  <a:lnTo>
                    <a:pt x="18161" y="146050"/>
                  </a:lnTo>
                  <a:lnTo>
                    <a:pt x="4572" y="190500"/>
                  </a:lnTo>
                  <a:lnTo>
                    <a:pt x="0" y="237490"/>
                  </a:lnTo>
                  <a:lnTo>
                    <a:pt x="1397" y="261620"/>
                  </a:lnTo>
                  <a:lnTo>
                    <a:pt x="11049" y="307340"/>
                  </a:lnTo>
                  <a:lnTo>
                    <a:pt x="29083" y="349250"/>
                  </a:lnTo>
                  <a:lnTo>
                    <a:pt x="54610" y="387350"/>
                  </a:lnTo>
                  <a:lnTo>
                    <a:pt x="86740" y="419100"/>
                  </a:lnTo>
                  <a:lnTo>
                    <a:pt x="124460" y="444500"/>
                  </a:lnTo>
                  <a:lnTo>
                    <a:pt x="166877" y="461010"/>
                  </a:lnTo>
                  <a:lnTo>
                    <a:pt x="212978" y="471170"/>
                  </a:lnTo>
                  <a:lnTo>
                    <a:pt x="236982" y="471170"/>
                  </a:lnTo>
                  <a:lnTo>
                    <a:pt x="261112" y="469900"/>
                  </a:lnTo>
                  <a:lnTo>
                    <a:pt x="284352" y="467360"/>
                  </a:lnTo>
                  <a:lnTo>
                    <a:pt x="306959" y="461010"/>
                  </a:lnTo>
                  <a:lnTo>
                    <a:pt x="322471" y="454660"/>
                  </a:lnTo>
                  <a:lnTo>
                    <a:pt x="236092" y="454660"/>
                  </a:lnTo>
                  <a:lnTo>
                    <a:pt x="213740" y="453390"/>
                  </a:lnTo>
                  <a:lnTo>
                    <a:pt x="171069" y="444500"/>
                  </a:lnTo>
                  <a:lnTo>
                    <a:pt x="131825" y="429260"/>
                  </a:lnTo>
                  <a:lnTo>
                    <a:pt x="96900" y="405130"/>
                  </a:lnTo>
                  <a:lnTo>
                    <a:pt x="67183" y="375920"/>
                  </a:lnTo>
                  <a:lnTo>
                    <a:pt x="43561" y="340360"/>
                  </a:lnTo>
                  <a:lnTo>
                    <a:pt x="26924" y="302260"/>
                  </a:lnTo>
                  <a:lnTo>
                    <a:pt x="18034" y="259080"/>
                  </a:lnTo>
                  <a:lnTo>
                    <a:pt x="16954" y="237490"/>
                  </a:lnTo>
                  <a:lnTo>
                    <a:pt x="16958" y="234950"/>
                  </a:lnTo>
                  <a:lnTo>
                    <a:pt x="21336" y="191770"/>
                  </a:lnTo>
                  <a:lnTo>
                    <a:pt x="34036" y="151130"/>
                  </a:lnTo>
                  <a:lnTo>
                    <a:pt x="54101" y="114300"/>
                  </a:lnTo>
                  <a:lnTo>
                    <a:pt x="80772" y="81280"/>
                  </a:lnTo>
                  <a:lnTo>
                    <a:pt x="113157" y="54610"/>
                  </a:lnTo>
                  <a:lnTo>
                    <a:pt x="150240" y="34290"/>
                  </a:lnTo>
                  <a:lnTo>
                    <a:pt x="191262" y="21590"/>
                  </a:lnTo>
                  <a:lnTo>
                    <a:pt x="235331" y="17780"/>
                  </a:lnTo>
                  <a:lnTo>
                    <a:pt x="323269" y="17780"/>
                  </a:lnTo>
                  <a:lnTo>
                    <a:pt x="304546" y="10160"/>
                  </a:lnTo>
                  <a:lnTo>
                    <a:pt x="281939" y="5080"/>
                  </a:lnTo>
                  <a:lnTo>
                    <a:pt x="258445" y="1270"/>
                  </a:lnTo>
                  <a:lnTo>
                    <a:pt x="234441" y="0"/>
                  </a:lnTo>
                  <a:close/>
                </a:path>
                <a:path w="471804" h="471169">
                  <a:moveTo>
                    <a:pt x="323269" y="17780"/>
                  </a:moveTo>
                  <a:lnTo>
                    <a:pt x="235331" y="17780"/>
                  </a:lnTo>
                  <a:lnTo>
                    <a:pt x="257683" y="19050"/>
                  </a:lnTo>
                  <a:lnTo>
                    <a:pt x="279400" y="21590"/>
                  </a:lnTo>
                  <a:lnTo>
                    <a:pt x="320548" y="34290"/>
                  </a:lnTo>
                  <a:lnTo>
                    <a:pt x="357759" y="54610"/>
                  </a:lnTo>
                  <a:lnTo>
                    <a:pt x="390144" y="81280"/>
                  </a:lnTo>
                  <a:lnTo>
                    <a:pt x="416940" y="113030"/>
                  </a:lnTo>
                  <a:lnTo>
                    <a:pt x="437134" y="151130"/>
                  </a:lnTo>
                  <a:lnTo>
                    <a:pt x="449961" y="191770"/>
                  </a:lnTo>
                  <a:lnTo>
                    <a:pt x="454469" y="234950"/>
                  </a:lnTo>
                  <a:lnTo>
                    <a:pt x="454465" y="237490"/>
                  </a:lnTo>
                  <a:lnTo>
                    <a:pt x="450088" y="279400"/>
                  </a:lnTo>
                  <a:lnTo>
                    <a:pt x="437514" y="321310"/>
                  </a:lnTo>
                  <a:lnTo>
                    <a:pt x="417322" y="358140"/>
                  </a:lnTo>
                  <a:lnTo>
                    <a:pt x="390778" y="391160"/>
                  </a:lnTo>
                  <a:lnTo>
                    <a:pt x="358394" y="417830"/>
                  </a:lnTo>
                  <a:lnTo>
                    <a:pt x="321310" y="438150"/>
                  </a:lnTo>
                  <a:lnTo>
                    <a:pt x="280162" y="450850"/>
                  </a:lnTo>
                  <a:lnTo>
                    <a:pt x="236092" y="454660"/>
                  </a:lnTo>
                  <a:lnTo>
                    <a:pt x="322471" y="454660"/>
                  </a:lnTo>
                  <a:lnTo>
                    <a:pt x="368553" y="430530"/>
                  </a:lnTo>
                  <a:lnTo>
                    <a:pt x="403351" y="401320"/>
                  </a:lnTo>
                  <a:lnTo>
                    <a:pt x="431800" y="367030"/>
                  </a:lnTo>
                  <a:lnTo>
                    <a:pt x="453389" y="326390"/>
                  </a:lnTo>
                  <a:lnTo>
                    <a:pt x="466851" y="281940"/>
                  </a:lnTo>
                  <a:lnTo>
                    <a:pt x="471424" y="234950"/>
                  </a:lnTo>
                  <a:lnTo>
                    <a:pt x="470026" y="210820"/>
                  </a:lnTo>
                  <a:lnTo>
                    <a:pt x="460501" y="165100"/>
                  </a:lnTo>
                  <a:lnTo>
                    <a:pt x="442340" y="123190"/>
                  </a:lnTo>
                  <a:lnTo>
                    <a:pt x="416813" y="85090"/>
                  </a:lnTo>
                  <a:lnTo>
                    <a:pt x="384683" y="53340"/>
                  </a:lnTo>
                  <a:lnTo>
                    <a:pt x="347090" y="27940"/>
                  </a:lnTo>
                  <a:lnTo>
                    <a:pt x="326389" y="19050"/>
                  </a:lnTo>
                  <a:lnTo>
                    <a:pt x="323269" y="17780"/>
                  </a:lnTo>
                  <a:close/>
                </a:path>
                <a:path w="471804" h="471169">
                  <a:moveTo>
                    <a:pt x="236092" y="34290"/>
                  </a:moveTo>
                  <a:lnTo>
                    <a:pt x="195452" y="38100"/>
                  </a:lnTo>
                  <a:lnTo>
                    <a:pt x="157607" y="49530"/>
                  </a:lnTo>
                  <a:lnTo>
                    <a:pt x="123189" y="68580"/>
                  </a:lnTo>
                  <a:lnTo>
                    <a:pt x="93345" y="92710"/>
                  </a:lnTo>
                  <a:lnTo>
                    <a:pt x="68579" y="123190"/>
                  </a:lnTo>
                  <a:lnTo>
                    <a:pt x="49911" y="157480"/>
                  </a:lnTo>
                  <a:lnTo>
                    <a:pt x="38100" y="194310"/>
                  </a:lnTo>
                  <a:lnTo>
                    <a:pt x="33968" y="234950"/>
                  </a:lnTo>
                  <a:lnTo>
                    <a:pt x="33964" y="237490"/>
                  </a:lnTo>
                  <a:lnTo>
                    <a:pt x="34798" y="256540"/>
                  </a:lnTo>
                  <a:lnTo>
                    <a:pt x="42799" y="295910"/>
                  </a:lnTo>
                  <a:lnTo>
                    <a:pt x="58038" y="331470"/>
                  </a:lnTo>
                  <a:lnTo>
                    <a:pt x="79628" y="364490"/>
                  </a:lnTo>
                  <a:lnTo>
                    <a:pt x="107061" y="391160"/>
                  </a:lnTo>
                  <a:lnTo>
                    <a:pt x="139191" y="412750"/>
                  </a:lnTo>
                  <a:lnTo>
                    <a:pt x="175387" y="429260"/>
                  </a:lnTo>
                  <a:lnTo>
                    <a:pt x="214629" y="436880"/>
                  </a:lnTo>
                  <a:lnTo>
                    <a:pt x="235331" y="438150"/>
                  </a:lnTo>
                  <a:lnTo>
                    <a:pt x="255904" y="436880"/>
                  </a:lnTo>
                  <a:lnTo>
                    <a:pt x="275971" y="434340"/>
                  </a:lnTo>
                  <a:lnTo>
                    <a:pt x="295401" y="429260"/>
                  </a:lnTo>
                  <a:lnTo>
                    <a:pt x="313944" y="422910"/>
                  </a:lnTo>
                  <a:lnTo>
                    <a:pt x="318987" y="420370"/>
                  </a:lnTo>
                  <a:lnTo>
                    <a:pt x="215391" y="420370"/>
                  </a:lnTo>
                  <a:lnTo>
                    <a:pt x="179577" y="412750"/>
                  </a:lnTo>
                  <a:lnTo>
                    <a:pt x="131445" y="388620"/>
                  </a:lnTo>
                  <a:lnTo>
                    <a:pt x="92201" y="353060"/>
                  </a:lnTo>
                  <a:lnTo>
                    <a:pt x="64897" y="307340"/>
                  </a:lnTo>
                  <a:lnTo>
                    <a:pt x="51562" y="254000"/>
                  </a:lnTo>
                  <a:lnTo>
                    <a:pt x="50800" y="234950"/>
                  </a:lnTo>
                  <a:lnTo>
                    <a:pt x="51815" y="215900"/>
                  </a:lnTo>
                  <a:lnTo>
                    <a:pt x="65786" y="162560"/>
                  </a:lnTo>
                  <a:lnTo>
                    <a:pt x="93725" y="118110"/>
                  </a:lnTo>
                  <a:lnTo>
                    <a:pt x="133350" y="82550"/>
                  </a:lnTo>
                  <a:lnTo>
                    <a:pt x="181990" y="58420"/>
                  </a:lnTo>
                  <a:lnTo>
                    <a:pt x="236982" y="50800"/>
                  </a:lnTo>
                  <a:lnTo>
                    <a:pt x="314706" y="50800"/>
                  </a:lnTo>
                  <a:lnTo>
                    <a:pt x="296163" y="43180"/>
                  </a:lnTo>
                  <a:lnTo>
                    <a:pt x="276860" y="38100"/>
                  </a:lnTo>
                  <a:lnTo>
                    <a:pt x="256794" y="35560"/>
                  </a:lnTo>
                  <a:lnTo>
                    <a:pt x="236092" y="34290"/>
                  </a:lnTo>
                  <a:close/>
                </a:path>
                <a:path w="471804" h="471169">
                  <a:moveTo>
                    <a:pt x="314706" y="50800"/>
                  </a:moveTo>
                  <a:lnTo>
                    <a:pt x="236982" y="50800"/>
                  </a:lnTo>
                  <a:lnTo>
                    <a:pt x="256032" y="52070"/>
                  </a:lnTo>
                  <a:lnTo>
                    <a:pt x="274192" y="54610"/>
                  </a:lnTo>
                  <a:lnTo>
                    <a:pt x="324992" y="73660"/>
                  </a:lnTo>
                  <a:lnTo>
                    <a:pt x="367411" y="106680"/>
                  </a:lnTo>
                  <a:lnTo>
                    <a:pt x="399034" y="148590"/>
                  </a:lnTo>
                  <a:lnTo>
                    <a:pt x="417067" y="200660"/>
                  </a:lnTo>
                  <a:lnTo>
                    <a:pt x="420624" y="237490"/>
                  </a:lnTo>
                  <a:lnTo>
                    <a:pt x="419608" y="256540"/>
                  </a:lnTo>
                  <a:lnTo>
                    <a:pt x="405638" y="308610"/>
                  </a:lnTo>
                  <a:lnTo>
                    <a:pt x="377698" y="354330"/>
                  </a:lnTo>
                  <a:lnTo>
                    <a:pt x="338200" y="389890"/>
                  </a:lnTo>
                  <a:lnTo>
                    <a:pt x="289560" y="412750"/>
                  </a:lnTo>
                  <a:lnTo>
                    <a:pt x="253364" y="420370"/>
                  </a:lnTo>
                  <a:lnTo>
                    <a:pt x="318987" y="420370"/>
                  </a:lnTo>
                  <a:lnTo>
                    <a:pt x="363854" y="392430"/>
                  </a:lnTo>
                  <a:lnTo>
                    <a:pt x="391287" y="364490"/>
                  </a:lnTo>
                  <a:lnTo>
                    <a:pt x="413003" y="332740"/>
                  </a:lnTo>
                  <a:lnTo>
                    <a:pt x="428371" y="295910"/>
                  </a:lnTo>
                  <a:lnTo>
                    <a:pt x="436499" y="257810"/>
                  </a:lnTo>
                  <a:lnTo>
                    <a:pt x="437459" y="234950"/>
                  </a:lnTo>
                  <a:lnTo>
                    <a:pt x="436625" y="215900"/>
                  </a:lnTo>
                  <a:lnTo>
                    <a:pt x="428625" y="176530"/>
                  </a:lnTo>
                  <a:lnTo>
                    <a:pt x="413512" y="139700"/>
                  </a:lnTo>
                  <a:lnTo>
                    <a:pt x="391795" y="107950"/>
                  </a:lnTo>
                  <a:lnTo>
                    <a:pt x="364489" y="80010"/>
                  </a:lnTo>
                  <a:lnTo>
                    <a:pt x="332359" y="58420"/>
                  </a:lnTo>
                  <a:lnTo>
                    <a:pt x="314706" y="50800"/>
                  </a:lnTo>
                  <a:close/>
                </a:path>
              </a:pathLst>
            </a:custGeom>
            <a:solidFill>
              <a:srgbClr val="7A97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36365" y="2876422"/>
              <a:ext cx="2380868" cy="30937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17950" y="3242183"/>
              <a:ext cx="714108" cy="30937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42790" y="3242183"/>
              <a:ext cx="821131" cy="30937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77973" y="3608197"/>
              <a:ext cx="848220" cy="30937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20541" y="3608197"/>
              <a:ext cx="1865757" cy="30937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76444" y="3608197"/>
              <a:ext cx="769810" cy="30937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60720" y="3608197"/>
              <a:ext cx="940562" cy="30937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44700" y="3973956"/>
              <a:ext cx="674827" cy="30937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107057" y="3973956"/>
              <a:ext cx="1129855" cy="30937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11754" y="3973956"/>
              <a:ext cx="1971420" cy="30937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942332" y="3973956"/>
              <a:ext cx="2762885" cy="30937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251836" y="4339716"/>
              <a:ext cx="1429765" cy="30937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562858" y="4339716"/>
              <a:ext cx="259079" cy="30937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692397" y="4339716"/>
              <a:ext cx="467360" cy="30937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042917" y="4339716"/>
              <a:ext cx="540512" cy="30937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448302" y="4339716"/>
              <a:ext cx="2554351" cy="30937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207641" y="646429"/>
              <a:ext cx="3700399" cy="865632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661659" y="646429"/>
              <a:ext cx="1592580" cy="865632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445385" y="1286205"/>
              <a:ext cx="3113405" cy="86593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423915" y="1286205"/>
              <a:ext cx="1592580" cy="86593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1393316"/>
            <a:ext cx="8839200" cy="4995545"/>
          </a:xfrm>
          <a:custGeom>
            <a:avLst/>
            <a:gdLst/>
            <a:ahLst/>
            <a:cxnLst/>
            <a:rect l="l" t="t" r="r" b="b"/>
            <a:pathLst>
              <a:path w="8839200" h="4995545">
                <a:moveTo>
                  <a:pt x="0" y="4995062"/>
                </a:moveTo>
                <a:lnTo>
                  <a:pt x="8839200" y="4995062"/>
                </a:lnTo>
                <a:lnTo>
                  <a:pt x="8839200" y="0"/>
                </a:lnTo>
                <a:lnTo>
                  <a:pt x="0" y="0"/>
                </a:lnTo>
                <a:lnTo>
                  <a:pt x="0" y="4995062"/>
                </a:lnTo>
                <a:close/>
              </a:path>
            </a:pathLst>
          </a:custGeom>
          <a:solidFill>
            <a:srgbClr val="C5D1D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52400" y="6697941"/>
            <a:ext cx="8839200" cy="8255"/>
          </a:xfrm>
          <a:custGeom>
            <a:avLst/>
            <a:gdLst/>
            <a:ahLst/>
            <a:cxnLst/>
            <a:rect l="l" t="t" r="r" b="b"/>
            <a:pathLst>
              <a:path w="8839200" h="8254">
                <a:moveTo>
                  <a:pt x="0" y="7658"/>
                </a:moveTo>
                <a:lnTo>
                  <a:pt x="8839200" y="7658"/>
                </a:lnTo>
                <a:lnTo>
                  <a:pt x="8839200" y="0"/>
                </a:lnTo>
                <a:lnTo>
                  <a:pt x="0" y="0"/>
                </a:lnTo>
                <a:lnTo>
                  <a:pt x="0" y="7658"/>
                </a:lnTo>
                <a:close/>
              </a:path>
            </a:pathLst>
          </a:custGeom>
          <a:solidFill>
            <a:srgbClr val="C5D1D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6705600"/>
            <a:ext cx="9144000" cy="152400"/>
          </a:xfrm>
          <a:custGeom>
            <a:avLst/>
            <a:gdLst/>
            <a:ahLst/>
            <a:cxnLst/>
            <a:rect l="l" t="t" r="r" b="b"/>
            <a:pathLst>
              <a:path w="9144000" h="152400">
                <a:moveTo>
                  <a:pt x="9144000" y="0"/>
                </a:moveTo>
                <a:lnTo>
                  <a:pt x="0" y="0"/>
                </a:lnTo>
                <a:lnTo>
                  <a:pt x="0" y="152400"/>
                </a:lnTo>
                <a:lnTo>
                  <a:pt x="9144000" y="152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" name="object 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6" name="object 6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4000" y="0"/>
                  </a:moveTo>
                  <a:lnTo>
                    <a:pt x="8991600" y="0"/>
                  </a:lnTo>
                  <a:lnTo>
                    <a:pt x="152400" y="0"/>
                  </a:lnTo>
                  <a:lnTo>
                    <a:pt x="0" y="0"/>
                  </a:lnTo>
                  <a:lnTo>
                    <a:pt x="0" y="1393317"/>
                  </a:lnTo>
                  <a:lnTo>
                    <a:pt x="0" y="6858000"/>
                  </a:lnTo>
                  <a:lnTo>
                    <a:pt x="152400" y="6858000"/>
                  </a:lnTo>
                  <a:lnTo>
                    <a:pt x="152400" y="1393317"/>
                  </a:lnTo>
                  <a:lnTo>
                    <a:pt x="8991600" y="1393317"/>
                  </a:lnTo>
                  <a:lnTo>
                    <a:pt x="8991600" y="6858000"/>
                  </a:lnTo>
                  <a:lnTo>
                    <a:pt x="9144000" y="6858000"/>
                  </a:lnTo>
                  <a:lnTo>
                    <a:pt x="9144000" y="1393317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49352" y="6388379"/>
              <a:ext cx="8833485" cy="309880"/>
            </a:xfrm>
            <a:custGeom>
              <a:avLst/>
              <a:gdLst/>
              <a:ahLst/>
              <a:cxnLst/>
              <a:rect l="l" t="t" r="r" b="b"/>
              <a:pathLst>
                <a:path w="8833485" h="309879">
                  <a:moveTo>
                    <a:pt x="8833104" y="0"/>
                  </a:moveTo>
                  <a:lnTo>
                    <a:pt x="0" y="0"/>
                  </a:lnTo>
                  <a:lnTo>
                    <a:pt x="0" y="309562"/>
                  </a:lnTo>
                  <a:lnTo>
                    <a:pt x="8833104" y="309562"/>
                  </a:lnTo>
                  <a:lnTo>
                    <a:pt x="8833104" y="0"/>
                  </a:lnTo>
                  <a:close/>
                </a:path>
              </a:pathLst>
            </a:custGeom>
            <a:solidFill>
              <a:srgbClr val="8BAC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52400" y="155448"/>
              <a:ext cx="8833485" cy="6547484"/>
            </a:xfrm>
            <a:custGeom>
              <a:avLst/>
              <a:gdLst/>
              <a:ahLst/>
              <a:cxnLst/>
              <a:rect l="l" t="t" r="r" b="b"/>
              <a:pathLst>
                <a:path w="8833485" h="6547484">
                  <a:moveTo>
                    <a:pt x="0" y="6547104"/>
                  </a:moveTo>
                  <a:lnTo>
                    <a:pt x="8833104" y="6547104"/>
                  </a:lnTo>
                  <a:lnTo>
                    <a:pt x="8833104" y="0"/>
                  </a:lnTo>
                  <a:lnTo>
                    <a:pt x="0" y="0"/>
                  </a:lnTo>
                  <a:lnTo>
                    <a:pt x="0" y="6547104"/>
                  </a:lnTo>
                  <a:close/>
                </a:path>
              </a:pathLst>
            </a:custGeom>
            <a:ln w="9524">
              <a:solidFill>
                <a:srgbClr val="7A979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52400" y="1276731"/>
              <a:ext cx="8833485" cy="0"/>
            </a:xfrm>
            <a:custGeom>
              <a:avLst/>
              <a:gdLst/>
              <a:ahLst/>
              <a:cxnLst/>
              <a:rect l="l" t="t" r="r" b="b"/>
              <a:pathLst>
                <a:path w="8833485" h="0">
                  <a:moveTo>
                    <a:pt x="0" y="0"/>
                  </a:moveTo>
                  <a:lnTo>
                    <a:pt x="8833104" y="0"/>
                  </a:lnTo>
                </a:path>
              </a:pathLst>
            </a:custGeom>
            <a:ln w="9525">
              <a:solidFill>
                <a:srgbClr val="7A9799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267200" y="956055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609600" y="304800"/>
                  </a:moveTo>
                  <a:lnTo>
                    <a:pt x="605599" y="255346"/>
                  </a:lnTo>
                  <a:lnTo>
                    <a:pt x="594042" y="208445"/>
                  </a:lnTo>
                  <a:lnTo>
                    <a:pt x="575564" y="164706"/>
                  </a:lnTo>
                  <a:lnTo>
                    <a:pt x="550760" y="124764"/>
                  </a:lnTo>
                  <a:lnTo>
                    <a:pt x="520293" y="89255"/>
                  </a:lnTo>
                  <a:lnTo>
                    <a:pt x="484771" y="58801"/>
                  </a:lnTo>
                  <a:lnTo>
                    <a:pt x="444842" y="34010"/>
                  </a:lnTo>
                  <a:lnTo>
                    <a:pt x="401116" y="15544"/>
                  </a:lnTo>
                  <a:lnTo>
                    <a:pt x="354215" y="3987"/>
                  </a:lnTo>
                  <a:lnTo>
                    <a:pt x="304800" y="0"/>
                  </a:lnTo>
                  <a:lnTo>
                    <a:pt x="255371" y="3987"/>
                  </a:lnTo>
                  <a:lnTo>
                    <a:pt x="208470" y="15544"/>
                  </a:lnTo>
                  <a:lnTo>
                    <a:pt x="164744" y="34010"/>
                  </a:lnTo>
                  <a:lnTo>
                    <a:pt x="124815" y="58801"/>
                  </a:lnTo>
                  <a:lnTo>
                    <a:pt x="89293" y="89255"/>
                  </a:lnTo>
                  <a:lnTo>
                    <a:pt x="58826" y="124764"/>
                  </a:lnTo>
                  <a:lnTo>
                    <a:pt x="34023" y="164706"/>
                  </a:lnTo>
                  <a:lnTo>
                    <a:pt x="15544" y="208445"/>
                  </a:lnTo>
                  <a:lnTo>
                    <a:pt x="3987" y="255346"/>
                  </a:lnTo>
                  <a:lnTo>
                    <a:pt x="0" y="304800"/>
                  </a:lnTo>
                  <a:lnTo>
                    <a:pt x="3987" y="354228"/>
                  </a:lnTo>
                  <a:lnTo>
                    <a:pt x="15544" y="401129"/>
                  </a:lnTo>
                  <a:lnTo>
                    <a:pt x="34023" y="444855"/>
                  </a:lnTo>
                  <a:lnTo>
                    <a:pt x="58826" y="484784"/>
                  </a:lnTo>
                  <a:lnTo>
                    <a:pt x="89293" y="520306"/>
                  </a:lnTo>
                  <a:lnTo>
                    <a:pt x="124815" y="550773"/>
                  </a:lnTo>
                  <a:lnTo>
                    <a:pt x="164744" y="575576"/>
                  </a:lnTo>
                  <a:lnTo>
                    <a:pt x="208483" y="594055"/>
                  </a:lnTo>
                  <a:lnTo>
                    <a:pt x="255371" y="605612"/>
                  </a:lnTo>
                  <a:lnTo>
                    <a:pt x="304800" y="609600"/>
                  </a:lnTo>
                  <a:lnTo>
                    <a:pt x="354215" y="605612"/>
                  </a:lnTo>
                  <a:lnTo>
                    <a:pt x="401116" y="594055"/>
                  </a:lnTo>
                  <a:lnTo>
                    <a:pt x="444842" y="575576"/>
                  </a:lnTo>
                  <a:lnTo>
                    <a:pt x="484784" y="550773"/>
                  </a:lnTo>
                  <a:lnTo>
                    <a:pt x="520293" y="520306"/>
                  </a:lnTo>
                  <a:lnTo>
                    <a:pt x="550773" y="484784"/>
                  </a:lnTo>
                  <a:lnTo>
                    <a:pt x="575564" y="444855"/>
                  </a:lnTo>
                  <a:lnTo>
                    <a:pt x="594055" y="401116"/>
                  </a:lnTo>
                  <a:lnTo>
                    <a:pt x="605599" y="354228"/>
                  </a:lnTo>
                  <a:lnTo>
                    <a:pt x="609600" y="3048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336288" y="1025397"/>
              <a:ext cx="471805" cy="471170"/>
            </a:xfrm>
            <a:custGeom>
              <a:avLst/>
              <a:gdLst/>
              <a:ahLst/>
              <a:cxnLst/>
              <a:rect l="l" t="t" r="r" b="b"/>
              <a:pathLst>
                <a:path w="471804" h="471169">
                  <a:moveTo>
                    <a:pt x="234441" y="0"/>
                  </a:moveTo>
                  <a:lnTo>
                    <a:pt x="187071" y="5080"/>
                  </a:lnTo>
                  <a:lnTo>
                    <a:pt x="142875" y="19050"/>
                  </a:lnTo>
                  <a:lnTo>
                    <a:pt x="102997" y="41910"/>
                  </a:lnTo>
                  <a:lnTo>
                    <a:pt x="68325" y="69850"/>
                  </a:lnTo>
                  <a:lnTo>
                    <a:pt x="39624" y="105410"/>
                  </a:lnTo>
                  <a:lnTo>
                    <a:pt x="18161" y="146050"/>
                  </a:lnTo>
                  <a:lnTo>
                    <a:pt x="4572" y="190500"/>
                  </a:lnTo>
                  <a:lnTo>
                    <a:pt x="0" y="237490"/>
                  </a:lnTo>
                  <a:lnTo>
                    <a:pt x="1397" y="261620"/>
                  </a:lnTo>
                  <a:lnTo>
                    <a:pt x="11049" y="307340"/>
                  </a:lnTo>
                  <a:lnTo>
                    <a:pt x="29083" y="349250"/>
                  </a:lnTo>
                  <a:lnTo>
                    <a:pt x="54610" y="387350"/>
                  </a:lnTo>
                  <a:lnTo>
                    <a:pt x="86740" y="419100"/>
                  </a:lnTo>
                  <a:lnTo>
                    <a:pt x="124460" y="444500"/>
                  </a:lnTo>
                  <a:lnTo>
                    <a:pt x="166877" y="462280"/>
                  </a:lnTo>
                  <a:lnTo>
                    <a:pt x="212978" y="471170"/>
                  </a:lnTo>
                  <a:lnTo>
                    <a:pt x="261112" y="471170"/>
                  </a:lnTo>
                  <a:lnTo>
                    <a:pt x="284352" y="467360"/>
                  </a:lnTo>
                  <a:lnTo>
                    <a:pt x="307086" y="461010"/>
                  </a:lnTo>
                  <a:lnTo>
                    <a:pt x="322507" y="454660"/>
                  </a:lnTo>
                  <a:lnTo>
                    <a:pt x="236092" y="454660"/>
                  </a:lnTo>
                  <a:lnTo>
                    <a:pt x="213740" y="453390"/>
                  </a:lnTo>
                  <a:lnTo>
                    <a:pt x="171069" y="445770"/>
                  </a:lnTo>
                  <a:lnTo>
                    <a:pt x="131825" y="429260"/>
                  </a:lnTo>
                  <a:lnTo>
                    <a:pt x="96900" y="405130"/>
                  </a:lnTo>
                  <a:lnTo>
                    <a:pt x="67183" y="375920"/>
                  </a:lnTo>
                  <a:lnTo>
                    <a:pt x="43561" y="340360"/>
                  </a:lnTo>
                  <a:lnTo>
                    <a:pt x="26924" y="302260"/>
                  </a:lnTo>
                  <a:lnTo>
                    <a:pt x="18034" y="259080"/>
                  </a:lnTo>
                  <a:lnTo>
                    <a:pt x="16954" y="237490"/>
                  </a:lnTo>
                  <a:lnTo>
                    <a:pt x="16958" y="234950"/>
                  </a:lnTo>
                  <a:lnTo>
                    <a:pt x="21336" y="193040"/>
                  </a:lnTo>
                  <a:lnTo>
                    <a:pt x="34036" y="151130"/>
                  </a:lnTo>
                  <a:lnTo>
                    <a:pt x="54101" y="114300"/>
                  </a:lnTo>
                  <a:lnTo>
                    <a:pt x="80772" y="81280"/>
                  </a:lnTo>
                  <a:lnTo>
                    <a:pt x="113157" y="54610"/>
                  </a:lnTo>
                  <a:lnTo>
                    <a:pt x="150240" y="34290"/>
                  </a:lnTo>
                  <a:lnTo>
                    <a:pt x="191262" y="21590"/>
                  </a:lnTo>
                  <a:lnTo>
                    <a:pt x="235331" y="17780"/>
                  </a:lnTo>
                  <a:lnTo>
                    <a:pt x="323160" y="17780"/>
                  </a:lnTo>
                  <a:lnTo>
                    <a:pt x="304546" y="10160"/>
                  </a:lnTo>
                  <a:lnTo>
                    <a:pt x="281939" y="5080"/>
                  </a:lnTo>
                  <a:lnTo>
                    <a:pt x="258445" y="1270"/>
                  </a:lnTo>
                  <a:lnTo>
                    <a:pt x="234441" y="0"/>
                  </a:lnTo>
                  <a:close/>
                </a:path>
                <a:path w="471804" h="471169">
                  <a:moveTo>
                    <a:pt x="323160" y="17780"/>
                  </a:moveTo>
                  <a:lnTo>
                    <a:pt x="235331" y="17780"/>
                  </a:lnTo>
                  <a:lnTo>
                    <a:pt x="257683" y="19050"/>
                  </a:lnTo>
                  <a:lnTo>
                    <a:pt x="279400" y="21590"/>
                  </a:lnTo>
                  <a:lnTo>
                    <a:pt x="320548" y="34290"/>
                  </a:lnTo>
                  <a:lnTo>
                    <a:pt x="357759" y="54610"/>
                  </a:lnTo>
                  <a:lnTo>
                    <a:pt x="390144" y="81280"/>
                  </a:lnTo>
                  <a:lnTo>
                    <a:pt x="416940" y="113030"/>
                  </a:lnTo>
                  <a:lnTo>
                    <a:pt x="437134" y="151130"/>
                  </a:lnTo>
                  <a:lnTo>
                    <a:pt x="449961" y="191770"/>
                  </a:lnTo>
                  <a:lnTo>
                    <a:pt x="454469" y="234950"/>
                  </a:lnTo>
                  <a:lnTo>
                    <a:pt x="454465" y="237490"/>
                  </a:lnTo>
                  <a:lnTo>
                    <a:pt x="450088" y="279400"/>
                  </a:lnTo>
                  <a:lnTo>
                    <a:pt x="437514" y="321310"/>
                  </a:lnTo>
                  <a:lnTo>
                    <a:pt x="417322" y="358140"/>
                  </a:lnTo>
                  <a:lnTo>
                    <a:pt x="390778" y="391160"/>
                  </a:lnTo>
                  <a:lnTo>
                    <a:pt x="358394" y="417830"/>
                  </a:lnTo>
                  <a:lnTo>
                    <a:pt x="321310" y="438150"/>
                  </a:lnTo>
                  <a:lnTo>
                    <a:pt x="280162" y="450850"/>
                  </a:lnTo>
                  <a:lnTo>
                    <a:pt x="236092" y="454660"/>
                  </a:lnTo>
                  <a:lnTo>
                    <a:pt x="322507" y="454660"/>
                  </a:lnTo>
                  <a:lnTo>
                    <a:pt x="368553" y="430530"/>
                  </a:lnTo>
                  <a:lnTo>
                    <a:pt x="403351" y="401320"/>
                  </a:lnTo>
                  <a:lnTo>
                    <a:pt x="431800" y="367030"/>
                  </a:lnTo>
                  <a:lnTo>
                    <a:pt x="453389" y="326390"/>
                  </a:lnTo>
                  <a:lnTo>
                    <a:pt x="466851" y="281940"/>
                  </a:lnTo>
                  <a:lnTo>
                    <a:pt x="471424" y="234950"/>
                  </a:lnTo>
                  <a:lnTo>
                    <a:pt x="470026" y="210820"/>
                  </a:lnTo>
                  <a:lnTo>
                    <a:pt x="460501" y="165100"/>
                  </a:lnTo>
                  <a:lnTo>
                    <a:pt x="442340" y="123190"/>
                  </a:lnTo>
                  <a:lnTo>
                    <a:pt x="416813" y="85090"/>
                  </a:lnTo>
                  <a:lnTo>
                    <a:pt x="384683" y="53340"/>
                  </a:lnTo>
                  <a:lnTo>
                    <a:pt x="347090" y="27940"/>
                  </a:lnTo>
                  <a:lnTo>
                    <a:pt x="326263" y="19050"/>
                  </a:lnTo>
                  <a:lnTo>
                    <a:pt x="323160" y="17780"/>
                  </a:lnTo>
                  <a:close/>
                </a:path>
                <a:path w="471804" h="471169">
                  <a:moveTo>
                    <a:pt x="236092" y="34290"/>
                  </a:moveTo>
                  <a:lnTo>
                    <a:pt x="195452" y="38100"/>
                  </a:lnTo>
                  <a:lnTo>
                    <a:pt x="157607" y="49530"/>
                  </a:lnTo>
                  <a:lnTo>
                    <a:pt x="123189" y="68580"/>
                  </a:lnTo>
                  <a:lnTo>
                    <a:pt x="93217" y="92710"/>
                  </a:lnTo>
                  <a:lnTo>
                    <a:pt x="68579" y="123190"/>
                  </a:lnTo>
                  <a:lnTo>
                    <a:pt x="49911" y="157480"/>
                  </a:lnTo>
                  <a:lnTo>
                    <a:pt x="38100" y="195580"/>
                  </a:lnTo>
                  <a:lnTo>
                    <a:pt x="33968" y="234950"/>
                  </a:lnTo>
                  <a:lnTo>
                    <a:pt x="33964" y="237490"/>
                  </a:lnTo>
                  <a:lnTo>
                    <a:pt x="34798" y="256540"/>
                  </a:lnTo>
                  <a:lnTo>
                    <a:pt x="42799" y="295910"/>
                  </a:lnTo>
                  <a:lnTo>
                    <a:pt x="58038" y="331470"/>
                  </a:lnTo>
                  <a:lnTo>
                    <a:pt x="79628" y="364490"/>
                  </a:lnTo>
                  <a:lnTo>
                    <a:pt x="107061" y="391160"/>
                  </a:lnTo>
                  <a:lnTo>
                    <a:pt x="139191" y="414020"/>
                  </a:lnTo>
                  <a:lnTo>
                    <a:pt x="175387" y="429260"/>
                  </a:lnTo>
                  <a:lnTo>
                    <a:pt x="214629" y="436880"/>
                  </a:lnTo>
                  <a:lnTo>
                    <a:pt x="235331" y="438150"/>
                  </a:lnTo>
                  <a:lnTo>
                    <a:pt x="255904" y="436880"/>
                  </a:lnTo>
                  <a:lnTo>
                    <a:pt x="275971" y="434340"/>
                  </a:lnTo>
                  <a:lnTo>
                    <a:pt x="295401" y="429260"/>
                  </a:lnTo>
                  <a:lnTo>
                    <a:pt x="313944" y="422910"/>
                  </a:lnTo>
                  <a:lnTo>
                    <a:pt x="316465" y="421640"/>
                  </a:lnTo>
                  <a:lnTo>
                    <a:pt x="234441" y="421640"/>
                  </a:lnTo>
                  <a:lnTo>
                    <a:pt x="215391" y="420370"/>
                  </a:lnTo>
                  <a:lnTo>
                    <a:pt x="162687" y="406400"/>
                  </a:lnTo>
                  <a:lnTo>
                    <a:pt x="117221" y="378460"/>
                  </a:lnTo>
                  <a:lnTo>
                    <a:pt x="81661" y="337820"/>
                  </a:lnTo>
                  <a:lnTo>
                    <a:pt x="58674" y="289560"/>
                  </a:lnTo>
                  <a:lnTo>
                    <a:pt x="50800" y="234950"/>
                  </a:lnTo>
                  <a:lnTo>
                    <a:pt x="51815" y="215900"/>
                  </a:lnTo>
                  <a:lnTo>
                    <a:pt x="65786" y="162560"/>
                  </a:lnTo>
                  <a:lnTo>
                    <a:pt x="93725" y="118110"/>
                  </a:lnTo>
                  <a:lnTo>
                    <a:pt x="133350" y="82550"/>
                  </a:lnTo>
                  <a:lnTo>
                    <a:pt x="181863" y="59690"/>
                  </a:lnTo>
                  <a:lnTo>
                    <a:pt x="236982" y="50800"/>
                  </a:lnTo>
                  <a:lnTo>
                    <a:pt x="314706" y="50800"/>
                  </a:lnTo>
                  <a:lnTo>
                    <a:pt x="296163" y="43180"/>
                  </a:lnTo>
                  <a:lnTo>
                    <a:pt x="276860" y="38100"/>
                  </a:lnTo>
                  <a:lnTo>
                    <a:pt x="256794" y="35560"/>
                  </a:lnTo>
                  <a:lnTo>
                    <a:pt x="236092" y="34290"/>
                  </a:lnTo>
                  <a:close/>
                </a:path>
                <a:path w="471804" h="471169">
                  <a:moveTo>
                    <a:pt x="314706" y="50800"/>
                  </a:moveTo>
                  <a:lnTo>
                    <a:pt x="236982" y="50800"/>
                  </a:lnTo>
                  <a:lnTo>
                    <a:pt x="256032" y="52070"/>
                  </a:lnTo>
                  <a:lnTo>
                    <a:pt x="291973" y="59690"/>
                  </a:lnTo>
                  <a:lnTo>
                    <a:pt x="340106" y="83820"/>
                  </a:lnTo>
                  <a:lnTo>
                    <a:pt x="379222" y="119380"/>
                  </a:lnTo>
                  <a:lnTo>
                    <a:pt x="406653" y="165100"/>
                  </a:lnTo>
                  <a:lnTo>
                    <a:pt x="419862" y="218440"/>
                  </a:lnTo>
                  <a:lnTo>
                    <a:pt x="420624" y="237490"/>
                  </a:lnTo>
                  <a:lnTo>
                    <a:pt x="419608" y="256540"/>
                  </a:lnTo>
                  <a:lnTo>
                    <a:pt x="405638" y="309880"/>
                  </a:lnTo>
                  <a:lnTo>
                    <a:pt x="377698" y="354330"/>
                  </a:lnTo>
                  <a:lnTo>
                    <a:pt x="338200" y="389890"/>
                  </a:lnTo>
                  <a:lnTo>
                    <a:pt x="271779" y="417830"/>
                  </a:lnTo>
                  <a:lnTo>
                    <a:pt x="234441" y="421640"/>
                  </a:lnTo>
                  <a:lnTo>
                    <a:pt x="316465" y="421640"/>
                  </a:lnTo>
                  <a:lnTo>
                    <a:pt x="363854" y="392430"/>
                  </a:lnTo>
                  <a:lnTo>
                    <a:pt x="391287" y="364490"/>
                  </a:lnTo>
                  <a:lnTo>
                    <a:pt x="413003" y="332740"/>
                  </a:lnTo>
                  <a:lnTo>
                    <a:pt x="428371" y="297180"/>
                  </a:lnTo>
                  <a:lnTo>
                    <a:pt x="436499" y="257810"/>
                  </a:lnTo>
                  <a:lnTo>
                    <a:pt x="437459" y="234950"/>
                  </a:lnTo>
                  <a:lnTo>
                    <a:pt x="436625" y="215900"/>
                  </a:lnTo>
                  <a:lnTo>
                    <a:pt x="428625" y="176530"/>
                  </a:lnTo>
                  <a:lnTo>
                    <a:pt x="413512" y="139700"/>
                  </a:lnTo>
                  <a:lnTo>
                    <a:pt x="391795" y="107950"/>
                  </a:lnTo>
                  <a:lnTo>
                    <a:pt x="364489" y="81280"/>
                  </a:lnTo>
                  <a:lnTo>
                    <a:pt x="332359" y="58420"/>
                  </a:lnTo>
                  <a:lnTo>
                    <a:pt x="314706" y="50800"/>
                  </a:lnTo>
                  <a:close/>
                </a:path>
              </a:pathLst>
            </a:custGeom>
            <a:solidFill>
              <a:srgbClr val="7A97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9886" y="312369"/>
              <a:ext cx="7514335" cy="68153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01752" y="1527047"/>
              <a:ext cx="8503920" cy="3558540"/>
            </a:xfrm>
            <a:custGeom>
              <a:avLst/>
              <a:gdLst/>
              <a:ahLst/>
              <a:cxnLst/>
              <a:rect l="l" t="t" r="r" b="b"/>
              <a:pathLst>
                <a:path w="8503920" h="3558540">
                  <a:moveTo>
                    <a:pt x="8503920" y="0"/>
                  </a:moveTo>
                  <a:lnTo>
                    <a:pt x="0" y="0"/>
                  </a:lnTo>
                  <a:lnTo>
                    <a:pt x="0" y="3558158"/>
                  </a:lnTo>
                  <a:lnTo>
                    <a:pt x="8503920" y="3558158"/>
                  </a:lnTo>
                  <a:lnTo>
                    <a:pt x="8503920" y="0"/>
                  </a:lnTo>
                  <a:close/>
                </a:path>
              </a:pathLst>
            </a:custGeom>
            <a:solidFill>
              <a:srgbClr val="E8EEEE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380491" y="1561845"/>
            <a:ext cx="101600" cy="2851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700">
                <a:solidFill>
                  <a:srgbClr val="D16248"/>
                </a:solidFill>
                <a:latin typeface="Arial MT"/>
                <a:cs typeface="Arial MT"/>
              </a:rPr>
              <a:t>•</a:t>
            </a:r>
            <a:endParaRPr sz="1700">
              <a:latin typeface="Arial MT"/>
              <a:cs typeface="Arial MT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67512" y="1495297"/>
            <a:ext cx="8321040" cy="5246370"/>
            <a:chOff x="667512" y="1495297"/>
            <a:chExt cx="8321040" cy="5246370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7512" y="1495297"/>
              <a:ext cx="1435353" cy="41300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72309" y="1495297"/>
              <a:ext cx="1029703" cy="41300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72994" y="1495297"/>
              <a:ext cx="158495" cy="41300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52622" y="1495297"/>
              <a:ext cx="2141474" cy="41300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49901" y="1495297"/>
              <a:ext cx="476250" cy="41300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30901" y="1495297"/>
              <a:ext cx="3138804" cy="41300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67512" y="1799793"/>
              <a:ext cx="2535047" cy="41330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82163" y="1799793"/>
              <a:ext cx="158495" cy="41330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61410" y="1799793"/>
              <a:ext cx="1371981" cy="413308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418710" y="1799793"/>
              <a:ext cx="4040123" cy="41330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67512" y="2105278"/>
              <a:ext cx="7586472" cy="41300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67512" y="2410078"/>
              <a:ext cx="3593338" cy="42062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152010" y="2410078"/>
              <a:ext cx="1322959" cy="413003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354701" y="2410078"/>
              <a:ext cx="535304" cy="413003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782945" y="2410078"/>
              <a:ext cx="590702" cy="413003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275196" y="2410078"/>
              <a:ext cx="788581" cy="413003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32421" y="2410078"/>
              <a:ext cx="158496" cy="413003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011670" y="2410078"/>
              <a:ext cx="744854" cy="413003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607554" y="2410078"/>
              <a:ext cx="221742" cy="413003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755381" y="2410078"/>
              <a:ext cx="554354" cy="413003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67512" y="2714878"/>
              <a:ext cx="823328" cy="413003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353566" y="2714878"/>
              <a:ext cx="874737" cy="413003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67512" y="3080638"/>
              <a:ext cx="3171063" cy="413003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732910" y="3080638"/>
              <a:ext cx="522224" cy="413003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124578" y="3080638"/>
              <a:ext cx="4650613" cy="413003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67512" y="3385693"/>
              <a:ext cx="8094853" cy="413003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67512" y="3690493"/>
              <a:ext cx="8147304" cy="413004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67512" y="3995293"/>
              <a:ext cx="3963416" cy="413004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517771" y="3995293"/>
              <a:ext cx="188975" cy="413004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612258" y="3995293"/>
              <a:ext cx="575310" cy="413004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72760" y="3995293"/>
              <a:ext cx="158496" cy="413004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152008" y="3995293"/>
              <a:ext cx="869797" cy="413004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897245" y="3995293"/>
              <a:ext cx="2439035" cy="413004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667512" y="4300093"/>
              <a:ext cx="1473327" cy="413004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827582" y="5229177"/>
              <a:ext cx="7520940" cy="1512570"/>
            </a:xfrm>
            <a:custGeom>
              <a:avLst/>
              <a:gdLst/>
              <a:ahLst/>
              <a:cxnLst/>
              <a:rect l="l" t="t" r="r" b="b"/>
              <a:pathLst>
                <a:path w="7520940" h="1512570">
                  <a:moveTo>
                    <a:pt x="7520940" y="0"/>
                  </a:moveTo>
                  <a:lnTo>
                    <a:pt x="0" y="0"/>
                  </a:lnTo>
                  <a:lnTo>
                    <a:pt x="0" y="1512188"/>
                  </a:lnTo>
                  <a:lnTo>
                    <a:pt x="7520940" y="1512188"/>
                  </a:lnTo>
                  <a:lnTo>
                    <a:pt x="7520940" y="0"/>
                  </a:lnTo>
                  <a:close/>
                </a:path>
              </a:pathLst>
            </a:custGeom>
            <a:solidFill>
              <a:srgbClr val="CCB4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1" name="object 51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340229" y="5215127"/>
              <a:ext cx="2448179" cy="329184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4690618" y="5215127"/>
              <a:ext cx="124967" cy="329184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4753102" y="5215127"/>
              <a:ext cx="1039368" cy="329184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5697982" y="5215127"/>
              <a:ext cx="1183538" cy="329184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6774179" y="5215127"/>
              <a:ext cx="182879" cy="329184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183233" y="5507736"/>
              <a:ext cx="2232532" cy="329184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3318637" y="5507736"/>
              <a:ext cx="124967" cy="329184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3381120" y="5507736"/>
              <a:ext cx="1396111" cy="329184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4684521" y="5507736"/>
              <a:ext cx="3408172" cy="329184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203045" y="5800344"/>
              <a:ext cx="6858889" cy="329488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382903" y="6093256"/>
              <a:ext cx="6558915" cy="333756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3320160" y="6385864"/>
              <a:ext cx="2622295" cy="329184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6876288" y="4437138"/>
              <a:ext cx="2112263" cy="792086"/>
            </a:xfrm>
            <a:prstGeom prst="rect">
              <a:avLst/>
            </a:prstGeom>
          </p:spPr>
        </p:pic>
      </p:grpSp>
      <p:sp>
        <p:nvSpPr>
          <p:cNvPr id="64" name="object 64"/>
          <p:cNvSpPr txBox="1"/>
          <p:nvPr/>
        </p:nvSpPr>
        <p:spPr>
          <a:xfrm>
            <a:off x="380491" y="3147187"/>
            <a:ext cx="101600" cy="2851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700">
                <a:solidFill>
                  <a:srgbClr val="D16248"/>
                </a:solidFill>
                <a:latin typeface="Arial MT"/>
                <a:cs typeface="Arial MT"/>
              </a:rPr>
              <a:t>•</a:t>
            </a:r>
            <a:endParaRPr sz="17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burin</dc:creator>
  <dc:title>พาวเวอร์พอยท์ 2010 Powerpoint 2010</dc:title>
  <dcterms:created xsi:type="dcterms:W3CDTF">2021-07-18T12:37:33Z</dcterms:created>
  <dcterms:modified xsi:type="dcterms:W3CDTF">2021-07-18T12:37:33Z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2021-07-18T00:00:00Z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2021-07-18T00:00:00Z</vt:filetime>
  </property>
</Properties>
</file>