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24" Type="http://schemas.openxmlformats.org/officeDocument/2006/relationships/image" Target="../media/image42.png"/><Relationship Id="rId25" Type="http://schemas.openxmlformats.org/officeDocument/2006/relationships/image" Target="../media/image43.png"/><Relationship Id="rId26" Type="http://schemas.openxmlformats.org/officeDocument/2006/relationships/image" Target="../media/image44.png"/><Relationship Id="rId27" Type="http://schemas.openxmlformats.org/officeDocument/2006/relationships/image" Target="../media/image45.png"/><Relationship Id="rId28" Type="http://schemas.openxmlformats.org/officeDocument/2006/relationships/image" Target="../media/image46.png"/><Relationship Id="rId29" Type="http://schemas.openxmlformats.org/officeDocument/2006/relationships/image" Target="../media/image47.png"/><Relationship Id="rId30" Type="http://schemas.openxmlformats.org/officeDocument/2006/relationships/image" Target="../media/image48.png"/><Relationship Id="rId31" Type="http://schemas.openxmlformats.org/officeDocument/2006/relationships/image" Target="../media/image49.png"/><Relationship Id="rId32" Type="http://schemas.openxmlformats.org/officeDocument/2006/relationships/image" Target="../media/image50.png"/><Relationship Id="rId33" Type="http://schemas.openxmlformats.org/officeDocument/2006/relationships/image" Target="../media/image51.png"/><Relationship Id="rId34" Type="http://schemas.openxmlformats.org/officeDocument/2006/relationships/image" Target="../media/image52.png"/><Relationship Id="rId35" Type="http://schemas.openxmlformats.org/officeDocument/2006/relationships/image" Target="../media/image53.png"/><Relationship Id="rId36" Type="http://schemas.openxmlformats.org/officeDocument/2006/relationships/image" Target="../media/image54.png"/><Relationship Id="rId37" Type="http://schemas.openxmlformats.org/officeDocument/2006/relationships/image" Target="../media/image55.png"/><Relationship Id="rId38" Type="http://schemas.openxmlformats.org/officeDocument/2006/relationships/image" Target="../media/image56.png"/><Relationship Id="rId39" Type="http://schemas.openxmlformats.org/officeDocument/2006/relationships/image" Target="../media/image57.png"/><Relationship Id="rId40" Type="http://schemas.openxmlformats.org/officeDocument/2006/relationships/image" Target="../media/image58.png"/><Relationship Id="rId41" Type="http://schemas.openxmlformats.org/officeDocument/2006/relationships/image" Target="../media/image59.png"/><Relationship Id="rId42" Type="http://schemas.openxmlformats.org/officeDocument/2006/relationships/image" Target="../media/image60.png"/><Relationship Id="rId43" Type="http://schemas.openxmlformats.org/officeDocument/2006/relationships/image" Target="../media/image61.png"/><Relationship Id="rId44" Type="http://schemas.openxmlformats.org/officeDocument/2006/relationships/image" Target="../media/image62.png"/><Relationship Id="rId45" Type="http://schemas.openxmlformats.org/officeDocument/2006/relationships/image" Target="../media/image6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3877055"/>
                </a:moveTo>
                <a:lnTo>
                  <a:pt x="8839200" y="3877055"/>
                </a:lnTo>
                <a:lnTo>
                  <a:pt x="8839200" y="0"/>
                </a:lnTo>
                <a:lnTo>
                  <a:pt x="0" y="0"/>
                </a:lnTo>
                <a:lnTo>
                  <a:pt x="0" y="387705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701218"/>
            <a:ext cx="8839200" cy="4445"/>
          </a:xfrm>
          <a:custGeom>
            <a:avLst/>
            <a:gdLst/>
            <a:ahLst/>
            <a:cxnLst/>
            <a:rect l="l" t="t" r="r" b="b"/>
            <a:pathLst>
              <a:path w="8839200" h="4445">
                <a:moveTo>
                  <a:pt x="0" y="4381"/>
                </a:moveTo>
                <a:lnTo>
                  <a:pt x="8839200" y="4381"/>
                </a:lnTo>
                <a:lnTo>
                  <a:pt x="8839200" y="0"/>
                </a:lnTo>
                <a:lnTo>
                  <a:pt x="0" y="0"/>
                </a:lnTo>
                <a:lnTo>
                  <a:pt x="0" y="4381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8991600" y="2514600"/>
                  </a:lnTo>
                  <a:lnTo>
                    <a:pt x="8991600" y="6705600"/>
                  </a:lnTo>
                  <a:lnTo>
                    <a:pt x="152400" y="6705600"/>
                  </a:lnTo>
                  <a:lnTo>
                    <a:pt x="152400" y="2514600"/>
                  </a:lnTo>
                  <a:lnTo>
                    <a:pt x="8991600" y="2514600"/>
                  </a:ln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0" y="670560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8991600" y="6858000"/>
                  </a:lnTo>
                  <a:lnTo>
                    <a:pt x="9143987" y="6858000"/>
                  </a:lnTo>
                  <a:lnTo>
                    <a:pt x="9144000" y="6705600"/>
                  </a:lnTo>
                  <a:lnTo>
                    <a:pt x="9143987" y="2514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5447" y="2420112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11430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2399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211531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6288" y="2184653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199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1010"/>
                  </a:lnTo>
                  <a:lnTo>
                    <a:pt x="212978" y="471170"/>
                  </a:lnTo>
                  <a:lnTo>
                    <a:pt x="236982" y="471170"/>
                  </a:lnTo>
                  <a:lnTo>
                    <a:pt x="261112" y="469900"/>
                  </a:lnTo>
                  <a:lnTo>
                    <a:pt x="284352" y="467360"/>
                  </a:lnTo>
                  <a:lnTo>
                    <a:pt x="306959" y="461010"/>
                  </a:lnTo>
                  <a:lnTo>
                    <a:pt x="322471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450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177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269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269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471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389" y="19050"/>
                  </a:lnTo>
                  <a:lnTo>
                    <a:pt x="323269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345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431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275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8987" y="420370"/>
                  </a:lnTo>
                  <a:lnTo>
                    <a:pt x="215391" y="420370"/>
                  </a:lnTo>
                  <a:lnTo>
                    <a:pt x="179577" y="412750"/>
                  </a:lnTo>
                  <a:lnTo>
                    <a:pt x="131445" y="388620"/>
                  </a:lnTo>
                  <a:lnTo>
                    <a:pt x="92201" y="353060"/>
                  </a:lnTo>
                  <a:lnTo>
                    <a:pt x="64897" y="307340"/>
                  </a:lnTo>
                  <a:lnTo>
                    <a:pt x="51562" y="25400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990" y="5842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74192" y="54610"/>
                  </a:lnTo>
                  <a:lnTo>
                    <a:pt x="324992" y="73660"/>
                  </a:lnTo>
                  <a:lnTo>
                    <a:pt x="367411" y="106680"/>
                  </a:lnTo>
                  <a:lnTo>
                    <a:pt x="399034" y="148590"/>
                  </a:lnTo>
                  <a:lnTo>
                    <a:pt x="417067" y="20066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861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89560" y="412750"/>
                  </a:lnTo>
                  <a:lnTo>
                    <a:pt x="253364" y="420370"/>
                  </a:lnTo>
                  <a:lnTo>
                    <a:pt x="318987" y="42037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591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001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6365" y="2876422"/>
              <a:ext cx="2380868" cy="3093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7950" y="3242183"/>
              <a:ext cx="714108" cy="309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2790" y="3242183"/>
              <a:ext cx="821131" cy="3093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7973" y="3608197"/>
              <a:ext cx="848220" cy="3093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0541" y="3608197"/>
              <a:ext cx="1865757" cy="309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6444" y="3608197"/>
              <a:ext cx="769810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0720" y="3608197"/>
              <a:ext cx="940562" cy="3093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4700" y="3973956"/>
              <a:ext cx="674827" cy="3093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07057" y="3973956"/>
              <a:ext cx="1129855" cy="3093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1754" y="3973956"/>
              <a:ext cx="1971420" cy="3093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42332" y="3973956"/>
              <a:ext cx="2762885" cy="3093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51836" y="4339716"/>
              <a:ext cx="1429765" cy="3093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2858" y="4339716"/>
              <a:ext cx="259079" cy="3093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92397" y="4339716"/>
              <a:ext cx="467360" cy="3093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42917" y="4339716"/>
              <a:ext cx="540512" cy="309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48302" y="4339716"/>
              <a:ext cx="2554351" cy="3093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07641" y="646429"/>
              <a:ext cx="3700399" cy="8656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61659" y="646429"/>
              <a:ext cx="1592580" cy="8656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45385" y="1286205"/>
              <a:ext cx="3113405" cy="8659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23915" y="1286205"/>
              <a:ext cx="1592580" cy="865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393316"/>
            <a:ext cx="8839200" cy="4995545"/>
          </a:xfrm>
          <a:custGeom>
            <a:avLst/>
            <a:gdLst/>
            <a:ahLst/>
            <a:cxnLst/>
            <a:rect l="l" t="t" r="r" b="b"/>
            <a:pathLst>
              <a:path w="8839200" h="4995545">
                <a:moveTo>
                  <a:pt x="0" y="4995062"/>
                </a:moveTo>
                <a:lnTo>
                  <a:pt x="8839200" y="4995062"/>
                </a:lnTo>
                <a:lnTo>
                  <a:pt x="8839200" y="0"/>
                </a:lnTo>
                <a:lnTo>
                  <a:pt x="0" y="0"/>
                </a:lnTo>
                <a:lnTo>
                  <a:pt x="0" y="49950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697941"/>
            <a:ext cx="8839200" cy="8255"/>
          </a:xfrm>
          <a:custGeom>
            <a:avLst/>
            <a:gdLst/>
            <a:ahLst/>
            <a:cxnLst/>
            <a:rect l="l" t="t" r="r" b="b"/>
            <a:pathLst>
              <a:path w="8839200" h="8254">
                <a:moveTo>
                  <a:pt x="0" y="7658"/>
                </a:moveTo>
                <a:lnTo>
                  <a:pt x="8839200" y="7658"/>
                </a:lnTo>
                <a:lnTo>
                  <a:pt x="8839200" y="0"/>
                </a:lnTo>
                <a:lnTo>
                  <a:pt x="0" y="0"/>
                </a:lnTo>
                <a:lnTo>
                  <a:pt x="0" y="7658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705600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3317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3317"/>
                  </a:lnTo>
                  <a:lnTo>
                    <a:pt x="8991600" y="1393317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331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9352" y="6388379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5448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2400" y="127673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525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67200" y="956055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46"/>
                  </a:lnTo>
                  <a:lnTo>
                    <a:pt x="594042" y="208445"/>
                  </a:lnTo>
                  <a:lnTo>
                    <a:pt x="575564" y="164706"/>
                  </a:lnTo>
                  <a:lnTo>
                    <a:pt x="550760" y="124764"/>
                  </a:lnTo>
                  <a:lnTo>
                    <a:pt x="520293" y="89255"/>
                  </a:lnTo>
                  <a:lnTo>
                    <a:pt x="484771" y="58801"/>
                  </a:lnTo>
                  <a:lnTo>
                    <a:pt x="444842" y="34010"/>
                  </a:lnTo>
                  <a:lnTo>
                    <a:pt x="401116" y="15544"/>
                  </a:lnTo>
                  <a:lnTo>
                    <a:pt x="354215" y="3987"/>
                  </a:lnTo>
                  <a:lnTo>
                    <a:pt x="304800" y="0"/>
                  </a:lnTo>
                  <a:lnTo>
                    <a:pt x="255371" y="3987"/>
                  </a:lnTo>
                  <a:lnTo>
                    <a:pt x="208470" y="15544"/>
                  </a:lnTo>
                  <a:lnTo>
                    <a:pt x="164744" y="34010"/>
                  </a:lnTo>
                  <a:lnTo>
                    <a:pt x="124815" y="58801"/>
                  </a:lnTo>
                  <a:lnTo>
                    <a:pt x="89293" y="89255"/>
                  </a:lnTo>
                  <a:lnTo>
                    <a:pt x="58826" y="124764"/>
                  </a:lnTo>
                  <a:lnTo>
                    <a:pt x="34023" y="164706"/>
                  </a:lnTo>
                  <a:lnTo>
                    <a:pt x="15544" y="208445"/>
                  </a:lnTo>
                  <a:lnTo>
                    <a:pt x="3987" y="255346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36288" y="1025397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325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2280"/>
                  </a:lnTo>
                  <a:lnTo>
                    <a:pt x="212978" y="471170"/>
                  </a:lnTo>
                  <a:lnTo>
                    <a:pt x="261112" y="471170"/>
                  </a:lnTo>
                  <a:lnTo>
                    <a:pt x="284352" y="467360"/>
                  </a:lnTo>
                  <a:lnTo>
                    <a:pt x="307086" y="461010"/>
                  </a:lnTo>
                  <a:lnTo>
                    <a:pt x="322507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577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304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160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160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507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263" y="19050"/>
                  </a:lnTo>
                  <a:lnTo>
                    <a:pt x="323160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217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558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402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6465" y="421640"/>
                  </a:lnTo>
                  <a:lnTo>
                    <a:pt x="234441" y="421640"/>
                  </a:lnTo>
                  <a:lnTo>
                    <a:pt x="215391" y="420370"/>
                  </a:lnTo>
                  <a:lnTo>
                    <a:pt x="162687" y="406400"/>
                  </a:lnTo>
                  <a:lnTo>
                    <a:pt x="117221" y="378460"/>
                  </a:lnTo>
                  <a:lnTo>
                    <a:pt x="81661" y="337820"/>
                  </a:lnTo>
                  <a:lnTo>
                    <a:pt x="58674" y="28956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863" y="5969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91973" y="59690"/>
                  </a:lnTo>
                  <a:lnTo>
                    <a:pt x="340106" y="83820"/>
                  </a:lnTo>
                  <a:lnTo>
                    <a:pt x="379222" y="119380"/>
                  </a:lnTo>
                  <a:lnTo>
                    <a:pt x="406653" y="165100"/>
                  </a:lnTo>
                  <a:lnTo>
                    <a:pt x="419862" y="21844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988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71779" y="417830"/>
                  </a:lnTo>
                  <a:lnTo>
                    <a:pt x="234441" y="421640"/>
                  </a:lnTo>
                  <a:lnTo>
                    <a:pt x="316465" y="42164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718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128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9886" y="312369"/>
              <a:ext cx="7514335" cy="6815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1752" y="1527047"/>
              <a:ext cx="8503920" cy="3558540"/>
            </a:xfrm>
            <a:custGeom>
              <a:avLst/>
              <a:gdLst/>
              <a:ahLst/>
              <a:cxnLst/>
              <a:rect l="l" t="t" r="r" b="b"/>
              <a:pathLst>
                <a:path w="8503920" h="3558540">
                  <a:moveTo>
                    <a:pt x="8503920" y="0"/>
                  </a:moveTo>
                  <a:lnTo>
                    <a:pt x="0" y="0"/>
                  </a:lnTo>
                  <a:lnTo>
                    <a:pt x="0" y="3558158"/>
                  </a:lnTo>
                  <a:lnTo>
                    <a:pt x="8503920" y="3558158"/>
                  </a:lnTo>
                  <a:lnTo>
                    <a:pt x="8503920" y="0"/>
                  </a:lnTo>
                  <a:close/>
                </a:path>
              </a:pathLst>
            </a:custGeom>
            <a:solidFill>
              <a:srgbClr val="E8EE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80491" y="1561845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7512" y="1495297"/>
            <a:ext cx="8321040" cy="5246370"/>
            <a:chOff x="667512" y="1495297"/>
            <a:chExt cx="8321040" cy="524637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12" y="1495297"/>
              <a:ext cx="1435353" cy="413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2309" y="1495297"/>
              <a:ext cx="1029703" cy="4130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2994" y="1495297"/>
              <a:ext cx="158495" cy="4130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2622" y="1495297"/>
              <a:ext cx="2141474" cy="4130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9901" y="1495297"/>
              <a:ext cx="476250" cy="4130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0901" y="1495297"/>
              <a:ext cx="3138804" cy="4130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512" y="1799793"/>
              <a:ext cx="2535047" cy="4133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2163" y="1799793"/>
              <a:ext cx="158495" cy="4133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1410" y="1799793"/>
              <a:ext cx="1371981" cy="4133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18710" y="1799793"/>
              <a:ext cx="4040123" cy="4133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7512" y="2105278"/>
              <a:ext cx="7586472" cy="4130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7512" y="2410078"/>
              <a:ext cx="3593338" cy="4206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52010" y="2410078"/>
              <a:ext cx="1322959" cy="4130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54701" y="2410078"/>
              <a:ext cx="535304" cy="4130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82945" y="2410078"/>
              <a:ext cx="590702" cy="4130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5196" y="2410078"/>
              <a:ext cx="788581" cy="4130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2421" y="2410078"/>
              <a:ext cx="158496" cy="4130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11670" y="2410078"/>
              <a:ext cx="744854" cy="4130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07554" y="2410078"/>
              <a:ext cx="221742" cy="4130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55381" y="2410078"/>
              <a:ext cx="554354" cy="4130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7512" y="2714878"/>
              <a:ext cx="823328" cy="4130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53566" y="2714878"/>
              <a:ext cx="874737" cy="4130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7512" y="3080638"/>
              <a:ext cx="3171063" cy="41300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32910" y="3080638"/>
              <a:ext cx="522224" cy="4130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24578" y="3080638"/>
              <a:ext cx="4650613" cy="4130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7512" y="3385693"/>
              <a:ext cx="8094853" cy="4130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67512" y="3690493"/>
              <a:ext cx="8147304" cy="4130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7512" y="3995293"/>
              <a:ext cx="3963416" cy="4130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17771" y="3995293"/>
              <a:ext cx="188975" cy="41300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12258" y="3995293"/>
              <a:ext cx="575310" cy="4130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2760" y="3995293"/>
              <a:ext cx="158496" cy="4130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52008" y="3995293"/>
              <a:ext cx="869797" cy="4130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97245" y="3995293"/>
              <a:ext cx="2439035" cy="41300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7512" y="4300093"/>
              <a:ext cx="1473327" cy="41300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27582" y="5229177"/>
              <a:ext cx="7520940" cy="1512570"/>
            </a:xfrm>
            <a:custGeom>
              <a:avLst/>
              <a:gdLst/>
              <a:ahLst/>
              <a:cxnLst/>
              <a:rect l="l" t="t" r="r" b="b"/>
              <a:pathLst>
                <a:path w="7520940" h="1512570">
                  <a:moveTo>
                    <a:pt x="7520940" y="0"/>
                  </a:moveTo>
                  <a:lnTo>
                    <a:pt x="0" y="0"/>
                  </a:lnTo>
                  <a:lnTo>
                    <a:pt x="0" y="1512188"/>
                  </a:lnTo>
                  <a:lnTo>
                    <a:pt x="7520940" y="1512188"/>
                  </a:lnTo>
                  <a:lnTo>
                    <a:pt x="7520940" y="0"/>
                  </a:lnTo>
                  <a:close/>
                </a:path>
              </a:pathLst>
            </a:custGeom>
            <a:solidFill>
              <a:srgbClr val="CCB4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340229" y="5215127"/>
              <a:ext cx="2448179" cy="32918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90618" y="5215127"/>
              <a:ext cx="124967" cy="32918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53102" y="5215127"/>
              <a:ext cx="1039368" cy="3291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697982" y="5215127"/>
              <a:ext cx="1183538" cy="3291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774179" y="5215127"/>
              <a:ext cx="182879" cy="32918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83233" y="5507736"/>
              <a:ext cx="2232532" cy="3291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18637" y="5507736"/>
              <a:ext cx="124967" cy="32918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81120" y="5507736"/>
              <a:ext cx="1396111" cy="32918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684521" y="5507736"/>
              <a:ext cx="3408172" cy="32918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03045" y="5800344"/>
              <a:ext cx="6858889" cy="32948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82903" y="6093256"/>
              <a:ext cx="6558915" cy="3337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320160" y="6385864"/>
              <a:ext cx="2622295" cy="32918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876288" y="4437138"/>
              <a:ext cx="2112263" cy="792086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380491" y="3147187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2021-07-18T12:37:49Z</dcterms:created>
  <dcterms:modified xsi:type="dcterms:W3CDTF">2021-07-18T12:37:49Z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2021-07-18T00:00:00Z</vt:filetime>
  </property>
</Properties>
</file>