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7A9799"/>
                </a:solidFill>
                <a:latin typeface="SimSun-ExtB"/>
                <a:cs typeface="SimSun-Ext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7A9799"/>
                </a:solidFill>
                <a:latin typeface="SimSun-ExtB"/>
                <a:cs typeface="SimSun-Ext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7A9799"/>
                </a:solidFill>
                <a:latin typeface="SimSun-ExtB"/>
                <a:cs typeface="SimSun-Ext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75623" y="718820"/>
            <a:ext cx="7342152" cy="530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7A9799"/>
                </a:solidFill>
                <a:latin typeface="SimSun-ExtB"/>
                <a:cs typeface="SimSun-Ext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59137" y="1880109"/>
            <a:ext cx="8375124" cy="5147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7997" y="7053071"/>
            <a:ext cx="8839200" cy="3175"/>
          </a:xfrm>
          <a:custGeom>
            <a:avLst/>
            <a:gdLst/>
            <a:ahLst/>
            <a:cxnLst/>
            <a:rect l="l" t="t" r="r" b="b"/>
            <a:pathLst>
              <a:path w="8839200" h="3175">
                <a:moveTo>
                  <a:pt x="0" y="3047"/>
                </a:moveTo>
                <a:lnTo>
                  <a:pt x="8839197" y="3047"/>
                </a:lnTo>
                <a:lnTo>
                  <a:pt x="8839197" y="0"/>
                </a:lnTo>
                <a:lnTo>
                  <a:pt x="0" y="0"/>
                </a:lnTo>
                <a:lnTo>
                  <a:pt x="0" y="3047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921901" y="2865119"/>
            <a:ext cx="8845550" cy="4188460"/>
            <a:chOff x="921901" y="2865119"/>
            <a:chExt cx="8845550" cy="4188460"/>
          </a:xfrm>
        </p:grpSpPr>
        <p:sp>
          <p:nvSpPr>
            <p:cNvPr id="4" name="object 4"/>
            <p:cNvSpPr/>
            <p:nvPr/>
          </p:nvSpPr>
          <p:spPr>
            <a:xfrm>
              <a:off x="927997" y="2865119"/>
              <a:ext cx="8839200" cy="3877310"/>
            </a:xfrm>
            <a:custGeom>
              <a:avLst/>
              <a:gdLst/>
              <a:ahLst/>
              <a:cxnLst/>
              <a:rect l="l" t="t" r="r" b="b"/>
              <a:pathLst>
                <a:path w="8839200" h="3877309">
                  <a:moveTo>
                    <a:pt x="0" y="3877055"/>
                  </a:moveTo>
                  <a:lnTo>
                    <a:pt x="8839197" y="3877055"/>
                  </a:lnTo>
                  <a:lnTo>
                    <a:pt x="8839197" y="0"/>
                  </a:lnTo>
                  <a:lnTo>
                    <a:pt x="0" y="0"/>
                  </a:lnTo>
                  <a:lnTo>
                    <a:pt x="0" y="3877055"/>
                  </a:lnTo>
                  <a:close/>
                </a:path>
              </a:pathLst>
            </a:custGeom>
            <a:solidFill>
              <a:srgbClr val="C5D1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21901" y="6742175"/>
              <a:ext cx="8833485" cy="311150"/>
            </a:xfrm>
            <a:custGeom>
              <a:avLst/>
              <a:gdLst/>
              <a:ahLst/>
              <a:cxnLst/>
              <a:rect l="l" t="t" r="r" b="b"/>
              <a:pathLst>
                <a:path w="8833485" h="311150">
                  <a:moveTo>
                    <a:pt x="8833103" y="310895"/>
                  </a:moveTo>
                  <a:lnTo>
                    <a:pt x="8833103" y="0"/>
                  </a:lnTo>
                  <a:lnTo>
                    <a:pt x="0" y="0"/>
                  </a:lnTo>
                  <a:lnTo>
                    <a:pt x="0" y="310895"/>
                  </a:lnTo>
                  <a:lnTo>
                    <a:pt x="8833103" y="310895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924946" y="499872"/>
            <a:ext cx="8842375" cy="6556375"/>
            <a:chOff x="924946" y="499872"/>
            <a:chExt cx="8842375" cy="6556375"/>
          </a:xfrm>
        </p:grpSpPr>
        <p:sp>
          <p:nvSpPr>
            <p:cNvPr id="7" name="object 7"/>
            <p:cNvSpPr/>
            <p:nvPr/>
          </p:nvSpPr>
          <p:spPr>
            <a:xfrm>
              <a:off x="931045" y="2772155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 h="0">
                  <a:moveTo>
                    <a:pt x="0" y="0"/>
                  </a:moveTo>
                  <a:lnTo>
                    <a:pt x="8833101" y="0"/>
                  </a:lnTo>
                </a:path>
              </a:pathLst>
            </a:custGeom>
            <a:ln w="9144">
              <a:solidFill>
                <a:srgbClr val="7B9798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24946" y="499872"/>
              <a:ext cx="8842375" cy="6556375"/>
            </a:xfrm>
            <a:custGeom>
              <a:avLst/>
              <a:gdLst/>
              <a:ahLst/>
              <a:cxnLst/>
              <a:rect l="l" t="t" r="r" b="b"/>
              <a:pathLst>
                <a:path w="8842375" h="6556375">
                  <a:moveTo>
                    <a:pt x="8842248" y="6556248"/>
                  </a:moveTo>
                  <a:lnTo>
                    <a:pt x="8842248" y="0"/>
                  </a:lnTo>
                  <a:lnTo>
                    <a:pt x="0" y="0"/>
                  </a:lnTo>
                  <a:lnTo>
                    <a:pt x="0" y="6556248"/>
                  </a:lnTo>
                  <a:lnTo>
                    <a:pt x="3051" y="6556248"/>
                  </a:lnTo>
                  <a:lnTo>
                    <a:pt x="3051" y="9144"/>
                  </a:lnTo>
                  <a:lnTo>
                    <a:pt x="9147" y="3048"/>
                  </a:lnTo>
                  <a:lnTo>
                    <a:pt x="9147" y="9144"/>
                  </a:lnTo>
                  <a:lnTo>
                    <a:pt x="8833104" y="9144"/>
                  </a:lnTo>
                  <a:lnTo>
                    <a:pt x="8833104" y="3048"/>
                  </a:lnTo>
                  <a:lnTo>
                    <a:pt x="8836152" y="9144"/>
                  </a:lnTo>
                  <a:lnTo>
                    <a:pt x="8836152" y="6556248"/>
                  </a:lnTo>
                  <a:lnTo>
                    <a:pt x="8842248" y="6556248"/>
                  </a:lnTo>
                  <a:close/>
                </a:path>
                <a:path w="8842375" h="6556375">
                  <a:moveTo>
                    <a:pt x="9147" y="9144"/>
                  </a:moveTo>
                  <a:lnTo>
                    <a:pt x="9147" y="3048"/>
                  </a:lnTo>
                  <a:lnTo>
                    <a:pt x="3051" y="9144"/>
                  </a:lnTo>
                  <a:lnTo>
                    <a:pt x="9147" y="9144"/>
                  </a:lnTo>
                  <a:close/>
                </a:path>
                <a:path w="8842375" h="6556375">
                  <a:moveTo>
                    <a:pt x="9147" y="6547104"/>
                  </a:moveTo>
                  <a:lnTo>
                    <a:pt x="9147" y="9144"/>
                  </a:lnTo>
                  <a:lnTo>
                    <a:pt x="3051" y="9144"/>
                  </a:lnTo>
                  <a:lnTo>
                    <a:pt x="3051" y="6547104"/>
                  </a:lnTo>
                  <a:lnTo>
                    <a:pt x="9147" y="6547104"/>
                  </a:lnTo>
                  <a:close/>
                </a:path>
                <a:path w="8842375" h="6556375">
                  <a:moveTo>
                    <a:pt x="8836152" y="6547104"/>
                  </a:moveTo>
                  <a:lnTo>
                    <a:pt x="3051" y="6547104"/>
                  </a:lnTo>
                  <a:lnTo>
                    <a:pt x="9147" y="6550152"/>
                  </a:lnTo>
                  <a:lnTo>
                    <a:pt x="9147" y="6556248"/>
                  </a:lnTo>
                  <a:lnTo>
                    <a:pt x="8833104" y="6556248"/>
                  </a:lnTo>
                  <a:lnTo>
                    <a:pt x="8833104" y="6550152"/>
                  </a:lnTo>
                  <a:lnTo>
                    <a:pt x="8836152" y="6547104"/>
                  </a:lnTo>
                  <a:close/>
                </a:path>
                <a:path w="8842375" h="6556375">
                  <a:moveTo>
                    <a:pt x="9147" y="6556248"/>
                  </a:moveTo>
                  <a:lnTo>
                    <a:pt x="9147" y="6550152"/>
                  </a:lnTo>
                  <a:lnTo>
                    <a:pt x="3051" y="6547104"/>
                  </a:lnTo>
                  <a:lnTo>
                    <a:pt x="3051" y="6556248"/>
                  </a:lnTo>
                  <a:lnTo>
                    <a:pt x="9147" y="6556248"/>
                  </a:lnTo>
                  <a:close/>
                </a:path>
                <a:path w="8842375" h="6556375">
                  <a:moveTo>
                    <a:pt x="8836152" y="9144"/>
                  </a:moveTo>
                  <a:lnTo>
                    <a:pt x="8833104" y="3048"/>
                  </a:lnTo>
                  <a:lnTo>
                    <a:pt x="8833104" y="9144"/>
                  </a:lnTo>
                  <a:lnTo>
                    <a:pt x="8836152" y="9144"/>
                  </a:lnTo>
                  <a:close/>
                </a:path>
                <a:path w="8842375" h="6556375">
                  <a:moveTo>
                    <a:pt x="8836152" y="6547104"/>
                  </a:moveTo>
                  <a:lnTo>
                    <a:pt x="8836152" y="9144"/>
                  </a:lnTo>
                  <a:lnTo>
                    <a:pt x="8833104" y="9144"/>
                  </a:lnTo>
                  <a:lnTo>
                    <a:pt x="8833104" y="6547104"/>
                  </a:lnTo>
                  <a:lnTo>
                    <a:pt x="8836152" y="6547104"/>
                  </a:lnTo>
                  <a:close/>
                </a:path>
                <a:path w="8842375" h="6556375">
                  <a:moveTo>
                    <a:pt x="8836152" y="6556248"/>
                  </a:moveTo>
                  <a:lnTo>
                    <a:pt x="8836152" y="6547104"/>
                  </a:lnTo>
                  <a:lnTo>
                    <a:pt x="8833104" y="6550152"/>
                  </a:lnTo>
                  <a:lnTo>
                    <a:pt x="8833104" y="6556248"/>
                  </a:lnTo>
                  <a:lnTo>
                    <a:pt x="8836152" y="6556248"/>
                  </a:lnTo>
                  <a:close/>
                </a:path>
              </a:pathLst>
            </a:custGeom>
            <a:solidFill>
              <a:srgbClr val="7B97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042789" y="246583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675" y="255536"/>
                  </a:lnTo>
                  <a:lnTo>
                    <a:pt x="594283" y="208737"/>
                  </a:lnTo>
                  <a:lnTo>
                    <a:pt x="576021" y="165036"/>
                  </a:lnTo>
                  <a:lnTo>
                    <a:pt x="551472" y="125095"/>
                  </a:lnTo>
                  <a:lnTo>
                    <a:pt x="521208" y="89535"/>
                  </a:lnTo>
                  <a:lnTo>
                    <a:pt x="485825" y="59016"/>
                  </a:lnTo>
                  <a:lnTo>
                    <a:pt x="445909" y="34163"/>
                  </a:lnTo>
                  <a:lnTo>
                    <a:pt x="402043" y="15608"/>
                  </a:lnTo>
                  <a:lnTo>
                    <a:pt x="354812" y="4013"/>
                  </a:lnTo>
                  <a:lnTo>
                    <a:pt x="304800" y="0"/>
                  </a:lnTo>
                  <a:lnTo>
                    <a:pt x="255524" y="4013"/>
                  </a:lnTo>
                  <a:lnTo>
                    <a:pt x="208724" y="15608"/>
                  </a:lnTo>
                  <a:lnTo>
                    <a:pt x="165036" y="34163"/>
                  </a:lnTo>
                  <a:lnTo>
                    <a:pt x="125095" y="59016"/>
                  </a:lnTo>
                  <a:lnTo>
                    <a:pt x="89535" y="89535"/>
                  </a:lnTo>
                  <a:lnTo>
                    <a:pt x="59004" y="125095"/>
                  </a:lnTo>
                  <a:lnTo>
                    <a:pt x="34150" y="165036"/>
                  </a:lnTo>
                  <a:lnTo>
                    <a:pt x="15608" y="208737"/>
                  </a:lnTo>
                  <a:lnTo>
                    <a:pt x="4013" y="255536"/>
                  </a:lnTo>
                  <a:lnTo>
                    <a:pt x="0" y="304800"/>
                  </a:lnTo>
                  <a:lnTo>
                    <a:pt x="4013" y="354812"/>
                  </a:lnTo>
                  <a:lnTo>
                    <a:pt x="15608" y="402043"/>
                  </a:lnTo>
                  <a:lnTo>
                    <a:pt x="34150" y="445922"/>
                  </a:lnTo>
                  <a:lnTo>
                    <a:pt x="59004" y="485838"/>
                  </a:lnTo>
                  <a:lnTo>
                    <a:pt x="89535" y="521208"/>
                  </a:lnTo>
                  <a:lnTo>
                    <a:pt x="125095" y="551472"/>
                  </a:lnTo>
                  <a:lnTo>
                    <a:pt x="165036" y="576033"/>
                  </a:lnTo>
                  <a:lnTo>
                    <a:pt x="208724" y="594296"/>
                  </a:lnTo>
                  <a:lnTo>
                    <a:pt x="255524" y="605675"/>
                  </a:lnTo>
                  <a:lnTo>
                    <a:pt x="304800" y="609600"/>
                  </a:lnTo>
                  <a:lnTo>
                    <a:pt x="354812" y="605675"/>
                  </a:lnTo>
                  <a:lnTo>
                    <a:pt x="402043" y="594296"/>
                  </a:lnTo>
                  <a:lnTo>
                    <a:pt x="445909" y="576033"/>
                  </a:lnTo>
                  <a:lnTo>
                    <a:pt x="485825" y="551472"/>
                  </a:lnTo>
                  <a:lnTo>
                    <a:pt x="521208" y="521208"/>
                  </a:lnTo>
                  <a:lnTo>
                    <a:pt x="551472" y="485838"/>
                  </a:lnTo>
                  <a:lnTo>
                    <a:pt x="576021" y="445922"/>
                  </a:lnTo>
                  <a:lnTo>
                    <a:pt x="594283" y="402043"/>
                  </a:lnTo>
                  <a:lnTo>
                    <a:pt x="605675" y="354812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112898" y="2535936"/>
              <a:ext cx="472440" cy="472440"/>
            </a:xfrm>
            <a:custGeom>
              <a:avLst/>
              <a:gdLst/>
              <a:ahLst/>
              <a:cxnLst/>
              <a:rect l="l" t="t" r="r" b="b"/>
              <a:pathLst>
                <a:path w="472439" h="472439">
                  <a:moveTo>
                    <a:pt x="472440" y="234696"/>
                  </a:moveTo>
                  <a:lnTo>
                    <a:pt x="466344" y="185928"/>
                  </a:lnTo>
                  <a:lnTo>
                    <a:pt x="454152" y="143256"/>
                  </a:lnTo>
                  <a:lnTo>
                    <a:pt x="417576" y="85344"/>
                  </a:lnTo>
                  <a:lnTo>
                    <a:pt x="365760" y="39624"/>
                  </a:lnTo>
                  <a:lnTo>
                    <a:pt x="326136" y="18288"/>
                  </a:lnTo>
                  <a:lnTo>
                    <a:pt x="283464" y="6096"/>
                  </a:lnTo>
                  <a:lnTo>
                    <a:pt x="234696" y="0"/>
                  </a:lnTo>
                  <a:lnTo>
                    <a:pt x="185928" y="6096"/>
                  </a:lnTo>
                  <a:lnTo>
                    <a:pt x="143256" y="18288"/>
                  </a:lnTo>
                  <a:lnTo>
                    <a:pt x="85344" y="54864"/>
                  </a:lnTo>
                  <a:lnTo>
                    <a:pt x="39624" y="106680"/>
                  </a:lnTo>
                  <a:lnTo>
                    <a:pt x="18288" y="146304"/>
                  </a:lnTo>
                  <a:lnTo>
                    <a:pt x="6096" y="188976"/>
                  </a:lnTo>
                  <a:lnTo>
                    <a:pt x="0" y="237744"/>
                  </a:lnTo>
                  <a:lnTo>
                    <a:pt x="6096" y="286512"/>
                  </a:lnTo>
                  <a:lnTo>
                    <a:pt x="18288" y="329184"/>
                  </a:lnTo>
                  <a:lnTo>
                    <a:pt x="18288" y="213360"/>
                  </a:lnTo>
                  <a:lnTo>
                    <a:pt x="21336" y="192024"/>
                  </a:lnTo>
                  <a:lnTo>
                    <a:pt x="33528" y="152400"/>
                  </a:lnTo>
                  <a:lnTo>
                    <a:pt x="54864" y="112776"/>
                  </a:lnTo>
                  <a:lnTo>
                    <a:pt x="97536" y="67056"/>
                  </a:lnTo>
                  <a:lnTo>
                    <a:pt x="131064" y="42672"/>
                  </a:lnTo>
                  <a:lnTo>
                    <a:pt x="192024" y="21336"/>
                  </a:lnTo>
                  <a:lnTo>
                    <a:pt x="213360" y="18288"/>
                  </a:lnTo>
                  <a:lnTo>
                    <a:pt x="259080" y="18288"/>
                  </a:lnTo>
                  <a:lnTo>
                    <a:pt x="301752" y="27432"/>
                  </a:lnTo>
                  <a:lnTo>
                    <a:pt x="341376" y="42672"/>
                  </a:lnTo>
                  <a:lnTo>
                    <a:pt x="356616" y="54864"/>
                  </a:lnTo>
                  <a:lnTo>
                    <a:pt x="374904" y="67056"/>
                  </a:lnTo>
                  <a:lnTo>
                    <a:pt x="405384" y="97536"/>
                  </a:lnTo>
                  <a:lnTo>
                    <a:pt x="429768" y="131064"/>
                  </a:lnTo>
                  <a:lnTo>
                    <a:pt x="451104" y="192024"/>
                  </a:lnTo>
                  <a:lnTo>
                    <a:pt x="454152" y="213360"/>
                  </a:lnTo>
                  <a:lnTo>
                    <a:pt x="454152" y="326136"/>
                  </a:lnTo>
                  <a:lnTo>
                    <a:pt x="466344" y="283464"/>
                  </a:lnTo>
                  <a:lnTo>
                    <a:pt x="472440" y="234696"/>
                  </a:lnTo>
                  <a:close/>
                </a:path>
                <a:path w="472439" h="472439">
                  <a:moveTo>
                    <a:pt x="454152" y="326136"/>
                  </a:moveTo>
                  <a:lnTo>
                    <a:pt x="454152" y="259080"/>
                  </a:lnTo>
                  <a:lnTo>
                    <a:pt x="451104" y="280416"/>
                  </a:lnTo>
                  <a:lnTo>
                    <a:pt x="445008" y="301752"/>
                  </a:lnTo>
                  <a:lnTo>
                    <a:pt x="438912" y="320040"/>
                  </a:lnTo>
                  <a:lnTo>
                    <a:pt x="429768" y="341376"/>
                  </a:lnTo>
                  <a:lnTo>
                    <a:pt x="417576" y="356616"/>
                  </a:lnTo>
                  <a:lnTo>
                    <a:pt x="405384" y="374904"/>
                  </a:lnTo>
                  <a:lnTo>
                    <a:pt x="374904" y="405384"/>
                  </a:lnTo>
                  <a:lnTo>
                    <a:pt x="341376" y="429768"/>
                  </a:lnTo>
                  <a:lnTo>
                    <a:pt x="280416" y="451104"/>
                  </a:lnTo>
                  <a:lnTo>
                    <a:pt x="259080" y="454152"/>
                  </a:lnTo>
                  <a:lnTo>
                    <a:pt x="213360" y="454152"/>
                  </a:lnTo>
                  <a:lnTo>
                    <a:pt x="170688" y="445008"/>
                  </a:lnTo>
                  <a:lnTo>
                    <a:pt x="131064" y="429768"/>
                  </a:lnTo>
                  <a:lnTo>
                    <a:pt x="97536" y="405384"/>
                  </a:lnTo>
                  <a:lnTo>
                    <a:pt x="67056" y="374904"/>
                  </a:lnTo>
                  <a:lnTo>
                    <a:pt x="42672" y="341376"/>
                  </a:lnTo>
                  <a:lnTo>
                    <a:pt x="21336" y="280416"/>
                  </a:lnTo>
                  <a:lnTo>
                    <a:pt x="18288" y="259080"/>
                  </a:lnTo>
                  <a:lnTo>
                    <a:pt x="18288" y="329184"/>
                  </a:lnTo>
                  <a:lnTo>
                    <a:pt x="54864" y="387096"/>
                  </a:lnTo>
                  <a:lnTo>
                    <a:pt x="106680" y="432816"/>
                  </a:lnTo>
                  <a:lnTo>
                    <a:pt x="146304" y="454152"/>
                  </a:lnTo>
                  <a:lnTo>
                    <a:pt x="188976" y="466344"/>
                  </a:lnTo>
                  <a:lnTo>
                    <a:pt x="237744" y="472440"/>
                  </a:lnTo>
                  <a:lnTo>
                    <a:pt x="286512" y="466344"/>
                  </a:lnTo>
                  <a:lnTo>
                    <a:pt x="329184" y="454152"/>
                  </a:lnTo>
                  <a:lnTo>
                    <a:pt x="387096" y="417576"/>
                  </a:lnTo>
                  <a:lnTo>
                    <a:pt x="432816" y="365760"/>
                  </a:lnTo>
                  <a:lnTo>
                    <a:pt x="445008" y="347472"/>
                  </a:lnTo>
                  <a:lnTo>
                    <a:pt x="454152" y="326136"/>
                  </a:lnTo>
                  <a:close/>
                </a:path>
                <a:path w="472439" h="472439">
                  <a:moveTo>
                    <a:pt x="438912" y="237744"/>
                  </a:moveTo>
                  <a:lnTo>
                    <a:pt x="432816" y="195072"/>
                  </a:lnTo>
                  <a:lnTo>
                    <a:pt x="414528" y="140208"/>
                  </a:lnTo>
                  <a:lnTo>
                    <a:pt x="402336" y="124968"/>
                  </a:lnTo>
                  <a:lnTo>
                    <a:pt x="393192" y="106680"/>
                  </a:lnTo>
                  <a:lnTo>
                    <a:pt x="377952" y="94488"/>
                  </a:lnTo>
                  <a:lnTo>
                    <a:pt x="365760" y="79248"/>
                  </a:lnTo>
                  <a:lnTo>
                    <a:pt x="350520" y="70104"/>
                  </a:lnTo>
                  <a:lnTo>
                    <a:pt x="332232" y="57912"/>
                  </a:lnTo>
                  <a:lnTo>
                    <a:pt x="313944" y="51816"/>
                  </a:lnTo>
                  <a:lnTo>
                    <a:pt x="295656" y="42672"/>
                  </a:lnTo>
                  <a:lnTo>
                    <a:pt x="277368" y="39624"/>
                  </a:lnTo>
                  <a:lnTo>
                    <a:pt x="256032" y="36576"/>
                  </a:lnTo>
                  <a:lnTo>
                    <a:pt x="237744" y="33528"/>
                  </a:lnTo>
                  <a:lnTo>
                    <a:pt x="195072" y="39624"/>
                  </a:lnTo>
                  <a:lnTo>
                    <a:pt x="140208" y="57912"/>
                  </a:lnTo>
                  <a:lnTo>
                    <a:pt x="124968" y="70104"/>
                  </a:lnTo>
                  <a:lnTo>
                    <a:pt x="106680" y="79248"/>
                  </a:lnTo>
                  <a:lnTo>
                    <a:pt x="94488" y="94488"/>
                  </a:lnTo>
                  <a:lnTo>
                    <a:pt x="79248" y="106680"/>
                  </a:lnTo>
                  <a:lnTo>
                    <a:pt x="70104" y="121920"/>
                  </a:lnTo>
                  <a:lnTo>
                    <a:pt x="57912" y="140208"/>
                  </a:lnTo>
                  <a:lnTo>
                    <a:pt x="51816" y="158496"/>
                  </a:lnTo>
                  <a:lnTo>
                    <a:pt x="42672" y="176784"/>
                  </a:lnTo>
                  <a:lnTo>
                    <a:pt x="39624" y="195072"/>
                  </a:lnTo>
                  <a:lnTo>
                    <a:pt x="36576" y="216408"/>
                  </a:lnTo>
                  <a:lnTo>
                    <a:pt x="33528" y="234696"/>
                  </a:lnTo>
                  <a:lnTo>
                    <a:pt x="39624" y="277368"/>
                  </a:lnTo>
                  <a:lnTo>
                    <a:pt x="42672" y="295656"/>
                  </a:lnTo>
                  <a:lnTo>
                    <a:pt x="48768" y="313944"/>
                  </a:lnTo>
                  <a:lnTo>
                    <a:pt x="51816" y="320040"/>
                  </a:lnTo>
                  <a:lnTo>
                    <a:pt x="51816" y="216408"/>
                  </a:lnTo>
                  <a:lnTo>
                    <a:pt x="54864" y="198120"/>
                  </a:lnTo>
                  <a:lnTo>
                    <a:pt x="60960" y="179832"/>
                  </a:lnTo>
                  <a:lnTo>
                    <a:pt x="67056" y="164592"/>
                  </a:lnTo>
                  <a:lnTo>
                    <a:pt x="73152" y="146304"/>
                  </a:lnTo>
                  <a:lnTo>
                    <a:pt x="82296" y="131064"/>
                  </a:lnTo>
                  <a:lnTo>
                    <a:pt x="94488" y="118872"/>
                  </a:lnTo>
                  <a:lnTo>
                    <a:pt x="106680" y="103632"/>
                  </a:lnTo>
                  <a:lnTo>
                    <a:pt x="118872" y="91440"/>
                  </a:lnTo>
                  <a:lnTo>
                    <a:pt x="164592" y="64008"/>
                  </a:lnTo>
                  <a:lnTo>
                    <a:pt x="182880" y="57912"/>
                  </a:lnTo>
                  <a:lnTo>
                    <a:pt x="219456" y="51816"/>
                  </a:lnTo>
                  <a:lnTo>
                    <a:pt x="256032" y="51816"/>
                  </a:lnTo>
                  <a:lnTo>
                    <a:pt x="310896" y="67056"/>
                  </a:lnTo>
                  <a:lnTo>
                    <a:pt x="353568" y="94488"/>
                  </a:lnTo>
                  <a:lnTo>
                    <a:pt x="368808" y="106680"/>
                  </a:lnTo>
                  <a:lnTo>
                    <a:pt x="381000" y="118872"/>
                  </a:lnTo>
                  <a:lnTo>
                    <a:pt x="408432" y="164592"/>
                  </a:lnTo>
                  <a:lnTo>
                    <a:pt x="414528" y="182880"/>
                  </a:lnTo>
                  <a:lnTo>
                    <a:pt x="420624" y="219456"/>
                  </a:lnTo>
                  <a:lnTo>
                    <a:pt x="420624" y="313944"/>
                  </a:lnTo>
                  <a:lnTo>
                    <a:pt x="429768" y="295656"/>
                  </a:lnTo>
                  <a:lnTo>
                    <a:pt x="432816" y="277368"/>
                  </a:lnTo>
                  <a:lnTo>
                    <a:pt x="435864" y="256032"/>
                  </a:lnTo>
                  <a:lnTo>
                    <a:pt x="438912" y="237744"/>
                  </a:lnTo>
                  <a:close/>
                </a:path>
                <a:path w="472439" h="472439">
                  <a:moveTo>
                    <a:pt x="420624" y="313944"/>
                  </a:moveTo>
                  <a:lnTo>
                    <a:pt x="420624" y="256032"/>
                  </a:lnTo>
                  <a:lnTo>
                    <a:pt x="417576" y="274320"/>
                  </a:lnTo>
                  <a:lnTo>
                    <a:pt x="405384" y="310896"/>
                  </a:lnTo>
                  <a:lnTo>
                    <a:pt x="399288" y="326136"/>
                  </a:lnTo>
                  <a:lnTo>
                    <a:pt x="390144" y="341376"/>
                  </a:lnTo>
                  <a:lnTo>
                    <a:pt x="377952" y="353568"/>
                  </a:lnTo>
                  <a:lnTo>
                    <a:pt x="365760" y="368808"/>
                  </a:lnTo>
                  <a:lnTo>
                    <a:pt x="353568" y="381000"/>
                  </a:lnTo>
                  <a:lnTo>
                    <a:pt x="307848" y="408432"/>
                  </a:lnTo>
                  <a:lnTo>
                    <a:pt x="289560" y="414528"/>
                  </a:lnTo>
                  <a:lnTo>
                    <a:pt x="252984" y="420624"/>
                  </a:lnTo>
                  <a:lnTo>
                    <a:pt x="216408" y="420624"/>
                  </a:lnTo>
                  <a:lnTo>
                    <a:pt x="198120" y="417576"/>
                  </a:lnTo>
                  <a:lnTo>
                    <a:pt x="179832" y="411480"/>
                  </a:lnTo>
                  <a:lnTo>
                    <a:pt x="164592" y="405384"/>
                  </a:lnTo>
                  <a:lnTo>
                    <a:pt x="146304" y="399288"/>
                  </a:lnTo>
                  <a:lnTo>
                    <a:pt x="131064" y="390144"/>
                  </a:lnTo>
                  <a:lnTo>
                    <a:pt x="118872" y="377952"/>
                  </a:lnTo>
                  <a:lnTo>
                    <a:pt x="103632" y="365760"/>
                  </a:lnTo>
                  <a:lnTo>
                    <a:pt x="91440" y="353568"/>
                  </a:lnTo>
                  <a:lnTo>
                    <a:pt x="64008" y="307848"/>
                  </a:lnTo>
                  <a:lnTo>
                    <a:pt x="57912" y="289560"/>
                  </a:lnTo>
                  <a:lnTo>
                    <a:pt x="51816" y="252984"/>
                  </a:lnTo>
                  <a:lnTo>
                    <a:pt x="51816" y="320040"/>
                  </a:lnTo>
                  <a:lnTo>
                    <a:pt x="57912" y="332232"/>
                  </a:lnTo>
                  <a:lnTo>
                    <a:pt x="70104" y="347472"/>
                  </a:lnTo>
                  <a:lnTo>
                    <a:pt x="79248" y="362712"/>
                  </a:lnTo>
                  <a:lnTo>
                    <a:pt x="106680" y="390144"/>
                  </a:lnTo>
                  <a:lnTo>
                    <a:pt x="121920" y="402336"/>
                  </a:lnTo>
                  <a:lnTo>
                    <a:pt x="140208" y="414528"/>
                  </a:lnTo>
                  <a:lnTo>
                    <a:pt x="158496" y="420624"/>
                  </a:lnTo>
                  <a:lnTo>
                    <a:pt x="176784" y="429768"/>
                  </a:lnTo>
                  <a:lnTo>
                    <a:pt x="195072" y="432816"/>
                  </a:lnTo>
                  <a:lnTo>
                    <a:pt x="216408" y="435864"/>
                  </a:lnTo>
                  <a:lnTo>
                    <a:pt x="234696" y="438912"/>
                  </a:lnTo>
                  <a:lnTo>
                    <a:pt x="277368" y="432816"/>
                  </a:lnTo>
                  <a:lnTo>
                    <a:pt x="332232" y="414528"/>
                  </a:lnTo>
                  <a:lnTo>
                    <a:pt x="347472" y="402336"/>
                  </a:lnTo>
                  <a:lnTo>
                    <a:pt x="362712" y="393192"/>
                  </a:lnTo>
                  <a:lnTo>
                    <a:pt x="390144" y="365760"/>
                  </a:lnTo>
                  <a:lnTo>
                    <a:pt x="402336" y="350520"/>
                  </a:lnTo>
                  <a:lnTo>
                    <a:pt x="414528" y="332232"/>
                  </a:lnTo>
                  <a:lnTo>
                    <a:pt x="420624" y="313944"/>
                  </a:lnTo>
                  <a:close/>
                </a:path>
              </a:pathLst>
            </a:custGeom>
            <a:solidFill>
              <a:srgbClr val="7B979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921901" y="2865119"/>
            <a:ext cx="8833485" cy="3877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750">
              <a:latin typeface="Times New Roman"/>
              <a:cs typeface="Times New Roman"/>
            </a:endParaRPr>
          </a:p>
          <a:p>
            <a:pPr algn="ctr" marL="3286760" marR="3294379">
              <a:lnSpc>
                <a:spcPct val="160000"/>
              </a:lnSpc>
            </a:pPr>
            <a:r>
              <a:rPr dirty="0" sz="1500" spc="-919">
                <a:solidFill>
                  <a:srgbClr val="636B85"/>
                </a:solidFill>
                <a:latin typeface="SimSun-ExtB"/>
                <a:cs typeface="SimSun-ExtB"/>
              </a:rPr>
              <a:t>ใ</a:t>
            </a:r>
            <a:r>
              <a:rPr dirty="0" sz="1500" spc="-47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15">
                <a:solidFill>
                  <a:srgbClr val="636B85"/>
                </a:solidFill>
                <a:latin typeface="SimSun-ExtB"/>
                <a:cs typeface="SimSun-ExtB"/>
              </a:rPr>
              <a:t>ช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้</a:t>
            </a:r>
            <a:r>
              <a:rPr dirty="0" sz="1500" spc="-53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405">
                <a:solidFill>
                  <a:srgbClr val="636B85"/>
                </a:solidFill>
                <a:latin typeface="SimSun-ExtB"/>
                <a:cs typeface="SimSun-ExtB"/>
              </a:rPr>
              <a:t>ฟ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05">
                <a:solidFill>
                  <a:srgbClr val="636B85"/>
                </a:solidFill>
                <a:latin typeface="SimSun-ExtB"/>
                <a:cs typeface="SimSun-ExtB"/>
              </a:rPr>
              <a:t>อ</a:t>
            </a:r>
            <a:r>
              <a:rPr dirty="0" sz="1500" spc="-45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25">
                <a:solidFill>
                  <a:srgbClr val="636B85"/>
                </a:solidFill>
                <a:latin typeface="SimSun-ExtB"/>
                <a:cs typeface="SimSun-ExtB"/>
              </a:rPr>
              <a:t>น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70">
                <a:solidFill>
                  <a:srgbClr val="636B85"/>
                </a:solidFill>
                <a:latin typeface="SimSun-ExtB"/>
                <a:cs typeface="SimSun-ExtB"/>
              </a:rPr>
              <a:t>ต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์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60">
                <a:solidFill>
                  <a:srgbClr val="636B85"/>
                </a:solidFill>
                <a:latin typeface="SimSun-ExtB"/>
                <a:cs typeface="SimSun-ExtB"/>
              </a:rPr>
              <a:t>จ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ุ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390">
                <a:solidFill>
                  <a:srgbClr val="636B85"/>
                </a:solidFill>
                <a:latin typeface="SimSun-ExtB"/>
                <a:cs typeface="SimSun-ExtB"/>
              </a:rPr>
              <a:t>ฬ</a:t>
            </a:r>
            <a:r>
              <a:rPr dirty="0" sz="1500" spc="-47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810">
                <a:solidFill>
                  <a:srgbClr val="636B85"/>
                </a:solidFill>
                <a:latin typeface="SimSun-ExtB"/>
                <a:cs typeface="SimSun-ExtB"/>
              </a:rPr>
              <a:t>า</a:t>
            </a:r>
            <a:r>
              <a:rPr dirty="0" sz="1500" spc="-484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05">
                <a:solidFill>
                  <a:srgbClr val="636B85"/>
                </a:solidFill>
                <a:latin typeface="SimSun-ExtB"/>
                <a:cs typeface="SimSun-ExtB"/>
              </a:rPr>
              <a:t>ภ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90">
                <a:solidFill>
                  <a:srgbClr val="636B85"/>
                </a:solidFill>
                <a:latin typeface="SimSun-ExtB"/>
                <a:cs typeface="SimSun-ExtB"/>
              </a:rPr>
              <a:t>ร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210">
                <a:solidFill>
                  <a:srgbClr val="636B85"/>
                </a:solidFill>
                <a:latin typeface="SimSun-ExtB"/>
                <a:cs typeface="SimSun-ExtB"/>
              </a:rPr>
              <a:t>ณ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์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15">
                <a:solidFill>
                  <a:srgbClr val="636B85"/>
                </a:solidFill>
                <a:latin typeface="SimSun-ExtB"/>
                <a:cs typeface="SimSun-ExtB"/>
              </a:rPr>
              <a:t>ล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ิ</a:t>
            </a:r>
            <a:r>
              <a:rPr dirty="0" sz="1500" spc="-4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90">
                <a:solidFill>
                  <a:srgbClr val="636B85"/>
                </a:solidFill>
                <a:latin typeface="SimSun-ExtB"/>
                <a:cs typeface="SimSun-ExtB"/>
              </a:rPr>
              <a:t>ข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ิ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490">
                <a:solidFill>
                  <a:srgbClr val="636B85"/>
                </a:solidFill>
                <a:latin typeface="SimSun-ExtB"/>
                <a:cs typeface="SimSun-ExtB"/>
              </a:rPr>
              <a:t>ต </a:t>
            </a:r>
            <a:r>
              <a:rPr dirty="0" sz="1500" spc="-27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919">
                <a:solidFill>
                  <a:srgbClr val="636B85"/>
                </a:solidFill>
                <a:latin typeface="SimSun-ExtB"/>
                <a:cs typeface="SimSun-ExtB"/>
              </a:rPr>
              <a:t>ใ</a:t>
            </a:r>
            <a:r>
              <a:rPr dirty="0" sz="1500" spc="-47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15">
                <a:solidFill>
                  <a:srgbClr val="636B85"/>
                </a:solidFill>
                <a:latin typeface="SimSun-ExtB"/>
                <a:cs typeface="SimSun-ExtB"/>
              </a:rPr>
              <a:t>ช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้</a:t>
            </a:r>
            <a:r>
              <a:rPr dirty="0" sz="1500" spc="-53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65">
                <a:solidFill>
                  <a:srgbClr val="636B85"/>
                </a:solidFill>
                <a:latin typeface="SimSun-ExtB"/>
                <a:cs typeface="SimSun-ExtB"/>
              </a:rPr>
              <a:t>ธ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ี</a:t>
            </a:r>
            <a:r>
              <a:rPr dirty="0" sz="1500" spc="-50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65">
                <a:solidFill>
                  <a:srgbClr val="636B85"/>
                </a:solidFill>
                <a:latin typeface="SimSun-ExtB"/>
                <a:cs typeface="SimSun-ExtB"/>
              </a:rPr>
              <a:t>ม</a:t>
            </a:r>
            <a:r>
              <a:rPr dirty="0" sz="1500" spc="18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275">
                <a:solidFill>
                  <a:srgbClr val="636B85"/>
                </a:solidFill>
                <a:latin typeface="SimSun-ExtB"/>
                <a:cs typeface="SimSun-ExtB"/>
              </a:rPr>
              <a:t>C</a:t>
            </a:r>
            <a:r>
              <a:rPr dirty="0" sz="1500" spc="-434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265">
                <a:solidFill>
                  <a:srgbClr val="636B85"/>
                </a:solidFill>
                <a:latin typeface="SimSun-ExtB"/>
                <a:cs typeface="SimSun-ExtB"/>
              </a:rPr>
              <a:t>I</a:t>
            </a:r>
            <a:r>
              <a:rPr dirty="0" sz="1500" spc="-44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175">
                <a:solidFill>
                  <a:srgbClr val="636B85"/>
                </a:solidFill>
                <a:latin typeface="SimSun-ExtB"/>
                <a:cs typeface="SimSun-ExtB"/>
              </a:rPr>
              <a:t>V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265">
                <a:solidFill>
                  <a:srgbClr val="636B85"/>
                </a:solidFill>
                <a:latin typeface="SimSun-ExtB"/>
                <a:cs typeface="SimSun-ExtB"/>
              </a:rPr>
              <a:t>I</a:t>
            </a:r>
            <a:r>
              <a:rPr dirty="0" sz="1500" spc="-44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275">
                <a:solidFill>
                  <a:srgbClr val="636B85"/>
                </a:solidFill>
                <a:latin typeface="SimSun-ExtB"/>
                <a:cs typeface="SimSun-ExtB"/>
              </a:rPr>
              <a:t>C</a:t>
            </a:r>
            <a:endParaRPr sz="1500">
              <a:latin typeface="SimSun-ExtB"/>
              <a:cs typeface="SimSun-ExtB"/>
            </a:endParaRPr>
          </a:p>
          <a:p>
            <a:pPr algn="ctr" marR="5080">
              <a:lnSpc>
                <a:spcPct val="100000"/>
              </a:lnSpc>
              <a:spcBef>
                <a:spcPts val="1080"/>
              </a:spcBef>
            </a:pPr>
            <a:r>
              <a:rPr dirty="0" sz="1500" spc="-530">
                <a:solidFill>
                  <a:srgbClr val="636B85"/>
                </a:solidFill>
                <a:latin typeface="SimSun-ExtB"/>
                <a:cs typeface="SimSun-ExtB"/>
              </a:rPr>
              <a:t>ป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15">
                <a:solidFill>
                  <a:srgbClr val="636B85"/>
                </a:solidFill>
                <a:latin typeface="SimSun-ExtB"/>
                <a:cs typeface="SimSun-ExtB"/>
              </a:rPr>
              <a:t>ร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ั</a:t>
            </a:r>
            <a:r>
              <a:rPr dirty="0" sz="1500" spc="-53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30">
                <a:solidFill>
                  <a:srgbClr val="636B85"/>
                </a:solidFill>
                <a:latin typeface="SimSun-ExtB"/>
                <a:cs typeface="SimSun-ExtB"/>
              </a:rPr>
              <a:t>บ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70">
                <a:solidFill>
                  <a:srgbClr val="636B85"/>
                </a:solidFill>
                <a:latin typeface="SimSun-ExtB"/>
                <a:cs typeface="SimSun-ExtB"/>
              </a:rPr>
              <a:t>ต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ั</a:t>
            </a:r>
            <a:r>
              <a:rPr dirty="0" sz="1500" spc="-41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10">
                <a:solidFill>
                  <a:srgbClr val="636B85"/>
                </a:solidFill>
                <a:latin typeface="SimSun-ExtB"/>
                <a:cs typeface="SimSun-ExtB"/>
              </a:rPr>
              <a:t>ว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990">
                <a:solidFill>
                  <a:srgbClr val="636B85"/>
                </a:solidFill>
                <a:latin typeface="SimSun-ExtB"/>
                <a:cs typeface="SimSun-ExtB"/>
              </a:rPr>
              <a:t>เ</a:t>
            </a:r>
            <a:r>
              <a:rPr dirty="0" sz="1500" spc="-47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15">
                <a:solidFill>
                  <a:srgbClr val="636B85"/>
                </a:solidFill>
                <a:latin typeface="SimSun-ExtB"/>
                <a:cs typeface="SimSun-ExtB"/>
              </a:rPr>
              <a:t>ล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ื</a:t>
            </a:r>
            <a:r>
              <a:rPr dirty="0" sz="1500" spc="-4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05">
                <a:solidFill>
                  <a:srgbClr val="636B85"/>
                </a:solidFill>
                <a:latin typeface="SimSun-ExtB"/>
                <a:cs typeface="SimSun-ExtB"/>
              </a:rPr>
              <a:t>อ</a:t>
            </a:r>
            <a:r>
              <a:rPr dirty="0" sz="1500" spc="-45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00">
                <a:solidFill>
                  <a:srgbClr val="636B85"/>
                </a:solidFill>
                <a:latin typeface="SimSun-ExtB"/>
                <a:cs typeface="SimSun-ExtB"/>
              </a:rPr>
              <a:t>ก</a:t>
            </a:r>
            <a:r>
              <a:rPr dirty="0" sz="1500" spc="-48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885">
                <a:solidFill>
                  <a:srgbClr val="636B85"/>
                </a:solidFill>
                <a:latin typeface="SimSun-ExtB"/>
                <a:cs typeface="SimSun-ExtB"/>
              </a:rPr>
              <a:t>ไ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95">
                <a:solidFill>
                  <a:srgbClr val="636B85"/>
                </a:solidFill>
                <a:latin typeface="SimSun-ExtB"/>
                <a:cs typeface="SimSun-ExtB"/>
              </a:rPr>
              <a:t>ม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่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65">
                <a:solidFill>
                  <a:srgbClr val="636B85"/>
                </a:solidFill>
                <a:latin typeface="SimSun-ExtB"/>
                <a:cs typeface="SimSun-ExtB"/>
              </a:rPr>
              <a:t>ฝ</a:t>
            </a:r>
            <a:r>
              <a:rPr dirty="0" sz="1500" spc="10">
                <a:solidFill>
                  <a:srgbClr val="636B85"/>
                </a:solidFill>
                <a:latin typeface="SimSun-ExtB"/>
                <a:cs typeface="SimSun-ExtB"/>
              </a:rPr>
              <a:t>˚</a:t>
            </a:r>
            <a:r>
              <a:rPr dirty="0" sz="1500" spc="-4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65">
                <a:solidFill>
                  <a:srgbClr val="636B85"/>
                </a:solidFill>
                <a:latin typeface="SimSun-ExtB"/>
                <a:cs typeface="SimSun-ExtB"/>
              </a:rPr>
              <a:t>ง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405">
                <a:solidFill>
                  <a:srgbClr val="636B85"/>
                </a:solidFill>
                <a:latin typeface="SimSun-ExtB"/>
                <a:cs typeface="SimSun-ExtB"/>
              </a:rPr>
              <a:t>ฟ</a:t>
            </a:r>
            <a:r>
              <a:rPr dirty="0" sz="1500" spc="-48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05">
                <a:solidFill>
                  <a:srgbClr val="636B85"/>
                </a:solidFill>
                <a:latin typeface="SimSun-ExtB"/>
                <a:cs typeface="SimSun-ExtB"/>
              </a:rPr>
              <a:t>อ</a:t>
            </a:r>
            <a:r>
              <a:rPr dirty="0" sz="1500" spc="-45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25">
                <a:solidFill>
                  <a:srgbClr val="636B85"/>
                </a:solidFill>
                <a:latin typeface="SimSun-ExtB"/>
                <a:cs typeface="SimSun-ExtB"/>
              </a:rPr>
              <a:t>น</a:t>
            </a:r>
            <a:r>
              <a:rPr dirty="0" sz="1500" spc="-48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70">
                <a:solidFill>
                  <a:srgbClr val="636B85"/>
                </a:solidFill>
                <a:latin typeface="SimSun-ExtB"/>
                <a:cs typeface="SimSun-ExtB"/>
              </a:rPr>
              <a:t>ต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์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20">
                <a:solidFill>
                  <a:srgbClr val="636B85"/>
                </a:solidFill>
                <a:latin typeface="SimSun-ExtB"/>
                <a:cs typeface="SimSun-ExtB"/>
              </a:rPr>
              <a:t>ท</a:t>
            </a:r>
            <a:r>
              <a:rPr dirty="0" sz="1500" spc="-725">
                <a:solidFill>
                  <a:srgbClr val="636B85"/>
                </a:solidFill>
                <a:latin typeface="SimSun-ExtB"/>
                <a:cs typeface="SimSun-ExtB"/>
              </a:rPr>
              <a:t>'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ี</a:t>
            </a:r>
            <a:r>
              <a:rPr dirty="0" sz="1500" spc="-4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919">
                <a:solidFill>
                  <a:srgbClr val="636B85"/>
                </a:solidFill>
                <a:latin typeface="SimSun-ExtB"/>
                <a:cs typeface="SimSun-ExtB"/>
              </a:rPr>
              <a:t>ใ</a:t>
            </a:r>
            <a:r>
              <a:rPr dirty="0" sz="1500" spc="-47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15">
                <a:solidFill>
                  <a:srgbClr val="636B85"/>
                </a:solidFill>
                <a:latin typeface="SimSun-ExtB"/>
                <a:cs typeface="SimSun-ExtB"/>
              </a:rPr>
              <a:t>ช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้</a:t>
            </a:r>
            <a:r>
              <a:rPr dirty="0" sz="1500" spc="-56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919">
                <a:solidFill>
                  <a:srgbClr val="636B85"/>
                </a:solidFill>
                <a:latin typeface="SimSun-ExtB"/>
                <a:cs typeface="SimSun-ExtB"/>
              </a:rPr>
              <a:t>ใ</a:t>
            </a:r>
            <a:r>
              <a:rPr dirty="0" sz="1500" spc="-45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25">
                <a:solidFill>
                  <a:srgbClr val="636B85"/>
                </a:solidFill>
                <a:latin typeface="SimSun-ExtB"/>
                <a:cs typeface="SimSun-ExtB"/>
              </a:rPr>
              <a:t>น</a:t>
            </a:r>
            <a:r>
              <a:rPr dirty="0" sz="1500" spc="-48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990">
                <a:solidFill>
                  <a:srgbClr val="636B85"/>
                </a:solidFill>
                <a:latin typeface="SimSun-ExtB"/>
                <a:cs typeface="SimSun-ExtB"/>
              </a:rPr>
              <a:t>เ</a:t>
            </a:r>
            <a:r>
              <a:rPr dirty="0" sz="1500" spc="-45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05">
                <a:solidFill>
                  <a:srgbClr val="636B85"/>
                </a:solidFill>
                <a:latin typeface="SimSun-ExtB"/>
                <a:cs typeface="SimSun-ExtB"/>
              </a:rPr>
              <a:t>อ</a:t>
            </a:r>
            <a:r>
              <a:rPr dirty="0" sz="1500" spc="-47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00">
                <a:solidFill>
                  <a:srgbClr val="636B85"/>
                </a:solidFill>
                <a:latin typeface="SimSun-ExtB"/>
                <a:cs typeface="SimSun-ExtB"/>
              </a:rPr>
              <a:t>ก</a:t>
            </a:r>
            <a:r>
              <a:rPr dirty="0" sz="1500" spc="-48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95">
                <a:solidFill>
                  <a:srgbClr val="636B85"/>
                </a:solidFill>
                <a:latin typeface="SimSun-ExtB"/>
                <a:cs typeface="SimSun-ExtB"/>
              </a:rPr>
              <a:t>ส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810">
                <a:solidFill>
                  <a:srgbClr val="636B85"/>
                </a:solidFill>
                <a:latin typeface="SimSun-ExtB"/>
                <a:cs typeface="SimSun-ExtB"/>
              </a:rPr>
              <a:t>า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90">
                <a:solidFill>
                  <a:srgbClr val="636B85"/>
                </a:solidFill>
                <a:latin typeface="SimSun-ExtB"/>
                <a:cs typeface="SimSun-ExtB"/>
              </a:rPr>
              <a:t>ร</a:t>
            </a:r>
            <a:endParaRPr sz="1500">
              <a:latin typeface="SimSun-ExtB"/>
              <a:cs typeface="SimSun-ExtB"/>
            </a:endParaRPr>
          </a:p>
          <a:p>
            <a:pPr algn="ctr" marL="1394460" marR="1402080">
              <a:lnSpc>
                <a:spcPct val="158700"/>
              </a:lnSpc>
              <a:spcBef>
                <a:spcPts val="50"/>
              </a:spcBef>
            </a:pPr>
            <a:r>
              <a:rPr dirty="0" sz="1500" spc="-540">
                <a:solidFill>
                  <a:srgbClr val="636B85"/>
                </a:solidFill>
                <a:latin typeface="SimSun-ExtB"/>
                <a:cs typeface="SimSun-ExtB"/>
              </a:rPr>
              <a:t>แ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15">
                <a:solidFill>
                  <a:srgbClr val="636B85"/>
                </a:solidFill>
                <a:latin typeface="SimSun-ExtB"/>
                <a:cs typeface="SimSun-ExtB"/>
              </a:rPr>
              <a:t>ก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้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885">
                <a:solidFill>
                  <a:srgbClr val="636B85"/>
                </a:solidFill>
                <a:latin typeface="SimSun-ExtB"/>
                <a:cs typeface="SimSun-ExtB"/>
              </a:rPr>
              <a:t>ไ</a:t>
            </a:r>
            <a:r>
              <a:rPr dirty="0" sz="1500" spc="-48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80">
                <a:solidFill>
                  <a:srgbClr val="636B85"/>
                </a:solidFill>
                <a:latin typeface="SimSun-ExtB"/>
                <a:cs typeface="SimSun-ExtB"/>
              </a:rPr>
              <a:t>ข</a:t>
            </a:r>
            <a:r>
              <a:rPr dirty="0" sz="1500" spc="-44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405">
                <a:solidFill>
                  <a:srgbClr val="636B85"/>
                </a:solidFill>
                <a:latin typeface="SimSun-ExtB"/>
                <a:cs typeface="SimSun-ExtB"/>
              </a:rPr>
              <a:t>ฟ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05">
                <a:solidFill>
                  <a:srgbClr val="636B85"/>
                </a:solidFill>
                <a:latin typeface="SimSun-ExtB"/>
                <a:cs typeface="SimSun-ExtB"/>
              </a:rPr>
              <a:t>อ</a:t>
            </a:r>
            <a:r>
              <a:rPr dirty="0" sz="1500" spc="-47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25">
                <a:solidFill>
                  <a:srgbClr val="636B85"/>
                </a:solidFill>
                <a:latin typeface="SimSun-ExtB"/>
                <a:cs typeface="SimSun-ExtB"/>
              </a:rPr>
              <a:t>น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90">
                <a:solidFill>
                  <a:srgbClr val="636B85"/>
                </a:solidFill>
                <a:latin typeface="SimSun-ExtB"/>
                <a:cs typeface="SimSun-ExtB"/>
              </a:rPr>
              <a:t>ต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์</a:t>
            </a:r>
            <a:r>
              <a:rPr dirty="0" sz="1500" spc="-41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919">
                <a:solidFill>
                  <a:srgbClr val="636B85"/>
                </a:solidFill>
                <a:latin typeface="SimSun-ExtB"/>
                <a:cs typeface="SimSun-ExtB"/>
              </a:rPr>
              <a:t>ใ</a:t>
            </a:r>
            <a:r>
              <a:rPr dirty="0" sz="1500" spc="-47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25">
                <a:solidFill>
                  <a:srgbClr val="636B85"/>
                </a:solidFill>
                <a:latin typeface="SimSun-ExtB"/>
                <a:cs typeface="SimSun-ExtB"/>
              </a:rPr>
              <a:t>น</a:t>
            </a:r>
            <a:r>
              <a:rPr dirty="0" sz="1500" spc="17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100">
                <a:solidFill>
                  <a:srgbClr val="636B85"/>
                </a:solidFill>
                <a:latin typeface="SimSun-ExtB"/>
                <a:cs typeface="SimSun-ExtB"/>
              </a:rPr>
              <a:t>S</a:t>
            </a:r>
            <a:r>
              <a:rPr dirty="0" sz="1500" spc="-45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55">
                <a:solidFill>
                  <a:srgbClr val="636B85"/>
                </a:solidFill>
                <a:latin typeface="SimSun-ExtB"/>
                <a:cs typeface="SimSun-ExtB"/>
              </a:rPr>
              <a:t>L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265">
                <a:solidFill>
                  <a:srgbClr val="636B85"/>
                </a:solidFill>
                <a:latin typeface="SimSun-ExtB"/>
                <a:cs typeface="SimSun-ExtB"/>
              </a:rPr>
              <a:t>I</a:t>
            </a:r>
            <a:r>
              <a:rPr dirty="0" sz="1500" spc="-44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350">
                <a:solidFill>
                  <a:srgbClr val="636B85"/>
                </a:solidFill>
                <a:latin typeface="SimSun-ExtB"/>
                <a:cs typeface="SimSun-ExtB"/>
              </a:rPr>
              <a:t>D</a:t>
            </a:r>
            <a:r>
              <a:rPr dirty="0" sz="1500" spc="-434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125">
                <a:solidFill>
                  <a:srgbClr val="636B85"/>
                </a:solidFill>
                <a:latin typeface="SimSun-ExtB"/>
                <a:cs typeface="SimSun-ExtB"/>
              </a:rPr>
              <a:t>E</a:t>
            </a:r>
            <a:r>
              <a:rPr dirty="0" sz="1500" spc="14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550">
                <a:solidFill>
                  <a:srgbClr val="636B85"/>
                </a:solidFill>
                <a:latin typeface="SimSun-ExtB"/>
                <a:cs typeface="SimSun-ExtB"/>
              </a:rPr>
              <a:t>M</a:t>
            </a:r>
            <a:r>
              <a:rPr dirty="0" sz="1500" spc="-44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10">
                <a:solidFill>
                  <a:srgbClr val="636B85"/>
                </a:solidFill>
                <a:latin typeface="SimSun-ExtB"/>
                <a:cs typeface="SimSun-ExtB"/>
              </a:rPr>
              <a:t>♙</a:t>
            </a:r>
            <a:r>
              <a:rPr dirty="0" sz="1500" spc="-44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100">
                <a:solidFill>
                  <a:srgbClr val="636B85"/>
                </a:solidFill>
                <a:latin typeface="SimSun-ExtB"/>
                <a:cs typeface="SimSun-ExtB"/>
              </a:rPr>
              <a:t>S</a:t>
            </a:r>
            <a:r>
              <a:rPr dirty="0" sz="1500" spc="-45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130">
                <a:solidFill>
                  <a:srgbClr val="636B85"/>
                </a:solidFill>
                <a:latin typeface="SimSun-ExtB"/>
                <a:cs typeface="SimSun-ExtB"/>
              </a:rPr>
              <a:t>T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125">
                <a:solidFill>
                  <a:srgbClr val="636B85"/>
                </a:solidFill>
                <a:latin typeface="SimSun-ExtB"/>
                <a:cs typeface="SimSun-ExtB"/>
              </a:rPr>
              <a:t>E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200">
                <a:solidFill>
                  <a:srgbClr val="636B85"/>
                </a:solidFill>
                <a:latin typeface="SimSun-ExtB"/>
                <a:cs typeface="SimSun-ExtB"/>
              </a:rPr>
              <a:t>R</a:t>
            </a:r>
            <a:r>
              <a:rPr dirty="0" sz="1500" spc="17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990">
                <a:solidFill>
                  <a:srgbClr val="636B85"/>
                </a:solidFill>
                <a:latin typeface="SimSun-ExtB"/>
                <a:cs typeface="SimSun-ExtB"/>
              </a:rPr>
              <a:t>เ</a:t>
            </a:r>
            <a:r>
              <a:rPr dirty="0" sz="1500" spc="-45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45">
                <a:solidFill>
                  <a:srgbClr val="636B85"/>
                </a:solidFill>
                <a:latin typeface="SimSun-ExtB"/>
                <a:cs typeface="SimSun-ExtB"/>
              </a:rPr>
              <a:t>ป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˚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25">
                <a:solidFill>
                  <a:srgbClr val="636B85"/>
                </a:solidFill>
                <a:latin typeface="SimSun-ExtB"/>
                <a:cs typeface="SimSun-ExtB"/>
              </a:rPr>
              <a:t>น</a:t>
            </a:r>
            <a:r>
              <a:rPr dirty="0" sz="1500" spc="19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60">
                <a:solidFill>
                  <a:srgbClr val="636B85"/>
                </a:solidFill>
                <a:latin typeface="SimSun-ExtB"/>
                <a:cs typeface="SimSun-ExtB"/>
              </a:rPr>
              <a:t>จ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ุ</a:t>
            </a:r>
            <a:r>
              <a:rPr dirty="0" sz="1500" spc="-41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390">
                <a:solidFill>
                  <a:srgbClr val="636B85"/>
                </a:solidFill>
                <a:latin typeface="SimSun-ExtB"/>
                <a:cs typeface="SimSun-ExtB"/>
              </a:rPr>
              <a:t>ฬ</a:t>
            </a:r>
            <a:r>
              <a:rPr dirty="0" sz="1500" spc="-45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810">
                <a:solidFill>
                  <a:srgbClr val="636B85"/>
                </a:solidFill>
                <a:latin typeface="SimSun-ExtB"/>
                <a:cs typeface="SimSun-ExtB"/>
              </a:rPr>
              <a:t>า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05">
                <a:solidFill>
                  <a:srgbClr val="636B85"/>
                </a:solidFill>
                <a:latin typeface="SimSun-ExtB"/>
                <a:cs typeface="SimSun-ExtB"/>
              </a:rPr>
              <a:t>ภ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90">
                <a:solidFill>
                  <a:srgbClr val="636B85"/>
                </a:solidFill>
                <a:latin typeface="SimSun-ExtB"/>
                <a:cs typeface="SimSun-ExtB"/>
              </a:rPr>
              <a:t>ร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210">
                <a:solidFill>
                  <a:srgbClr val="636B85"/>
                </a:solidFill>
                <a:latin typeface="SimSun-ExtB"/>
                <a:cs typeface="SimSun-ExtB"/>
              </a:rPr>
              <a:t>ณ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์</a:t>
            </a:r>
            <a:r>
              <a:rPr dirty="0" sz="1500" spc="-41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40">
                <a:solidFill>
                  <a:srgbClr val="636B85"/>
                </a:solidFill>
                <a:latin typeface="SimSun-ExtB"/>
                <a:cs typeface="SimSun-ExtB"/>
              </a:rPr>
              <a:t>ล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ิ</a:t>
            </a:r>
            <a:r>
              <a:rPr dirty="0" sz="1500" spc="-4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90">
                <a:solidFill>
                  <a:srgbClr val="636B85"/>
                </a:solidFill>
                <a:latin typeface="SimSun-ExtB"/>
                <a:cs typeface="SimSun-ExtB"/>
              </a:rPr>
              <a:t>ข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ิ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40">
                <a:solidFill>
                  <a:srgbClr val="636B85"/>
                </a:solidFill>
                <a:latin typeface="SimSun-ExtB"/>
                <a:cs typeface="SimSun-ExtB"/>
              </a:rPr>
              <a:t>ต</a:t>
            </a:r>
            <a:r>
              <a:rPr dirty="0" sz="1500" spc="-4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495">
                <a:solidFill>
                  <a:srgbClr val="636B85"/>
                </a:solidFill>
                <a:latin typeface="SimSun-ExtB"/>
                <a:cs typeface="SimSun-ExtB"/>
              </a:rPr>
              <a:t>ท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˚ั</a:t>
            </a:r>
            <a:r>
              <a:rPr dirty="0" sz="1500" spc="-4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65">
                <a:solidFill>
                  <a:srgbClr val="636B85"/>
                </a:solidFill>
                <a:latin typeface="SimSun-ExtB"/>
                <a:cs typeface="SimSun-ExtB"/>
              </a:rPr>
              <a:t>ง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40">
                <a:solidFill>
                  <a:srgbClr val="636B85"/>
                </a:solidFill>
                <a:latin typeface="SimSun-ExtB"/>
                <a:cs typeface="SimSun-ExtB"/>
              </a:rPr>
              <a:t>ห</a:t>
            </a:r>
            <a:r>
              <a:rPr dirty="0" sz="1500" spc="-4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65">
                <a:solidFill>
                  <a:srgbClr val="636B85"/>
                </a:solidFill>
                <a:latin typeface="SimSun-ExtB"/>
                <a:cs typeface="SimSun-ExtB"/>
              </a:rPr>
              <a:t>ม</a:t>
            </a:r>
            <a:r>
              <a:rPr dirty="0" sz="1500" spc="-4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490">
                <a:solidFill>
                  <a:srgbClr val="636B85"/>
                </a:solidFill>
                <a:latin typeface="SimSun-ExtB"/>
                <a:cs typeface="SimSun-ExtB"/>
              </a:rPr>
              <a:t>ด </a:t>
            </a:r>
            <a:r>
              <a:rPr dirty="0" sz="1500" spc="-27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40">
                <a:solidFill>
                  <a:srgbClr val="636B85"/>
                </a:solidFill>
                <a:latin typeface="SimSun-ExtB"/>
                <a:cs typeface="SimSun-ExtB"/>
              </a:rPr>
              <a:t>แ</a:t>
            </a:r>
            <a:r>
              <a:rPr dirty="0" sz="1500" spc="-4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425">
                <a:solidFill>
                  <a:srgbClr val="636B85"/>
                </a:solidFill>
                <a:latin typeface="SimSun-ExtB"/>
                <a:cs typeface="SimSun-ExtB"/>
              </a:rPr>
              <a:t>ฟ</a:t>
            </a:r>
            <a:r>
              <a:rPr dirty="0" sz="1500" spc="10">
                <a:solidFill>
                  <a:srgbClr val="636B85"/>
                </a:solidFill>
                <a:latin typeface="SimSun-ExtB"/>
                <a:cs typeface="SimSun-ExtB"/>
              </a:rPr>
              <a:t>˚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65">
                <a:solidFill>
                  <a:srgbClr val="636B85"/>
                </a:solidFill>
                <a:latin typeface="SimSun-ExtB"/>
                <a:cs typeface="SimSun-ExtB"/>
              </a:rPr>
              <a:t>ม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95">
                <a:solidFill>
                  <a:srgbClr val="636B85"/>
                </a:solidFill>
                <a:latin typeface="SimSun-ExtB"/>
                <a:cs typeface="SimSun-ExtB"/>
              </a:rPr>
              <a:t>ม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ี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80">
                <a:solidFill>
                  <a:srgbClr val="636B85"/>
                </a:solidFill>
                <a:latin typeface="SimSun-ExtB"/>
                <a:cs typeface="SimSun-ExtB"/>
              </a:rPr>
              <a:t>ข</a:t>
            </a:r>
            <a:r>
              <a:rPr dirty="0" sz="1500" spc="-47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25">
                <a:solidFill>
                  <a:srgbClr val="636B85"/>
                </a:solidFill>
                <a:latin typeface="SimSun-ExtB"/>
                <a:cs typeface="SimSun-ExtB"/>
              </a:rPr>
              <a:t>น</a:t>
            </a:r>
            <a:r>
              <a:rPr dirty="0" sz="1500" spc="-48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810">
                <a:solidFill>
                  <a:srgbClr val="636B85"/>
                </a:solidFill>
                <a:latin typeface="SimSun-ExtB"/>
                <a:cs typeface="SimSun-ExtB"/>
              </a:rPr>
              <a:t>า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45">
                <a:solidFill>
                  <a:srgbClr val="636B85"/>
                </a:solidFill>
                <a:latin typeface="SimSun-ExtB"/>
                <a:cs typeface="SimSun-ExtB"/>
              </a:rPr>
              <a:t>ด</a:t>
            </a:r>
            <a:r>
              <a:rPr dirty="0" sz="1500" spc="1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20">
                <a:solidFill>
                  <a:srgbClr val="636B85"/>
                </a:solidFill>
                <a:latin typeface="SimSun-ExtB"/>
                <a:cs typeface="SimSun-ExtB"/>
              </a:rPr>
              <a:t>1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20">
                <a:solidFill>
                  <a:srgbClr val="636B85"/>
                </a:solidFill>
                <a:latin typeface="SimSun-ExtB"/>
                <a:cs typeface="SimSun-ExtB"/>
              </a:rPr>
              <a:t>1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20">
                <a:solidFill>
                  <a:srgbClr val="636B85"/>
                </a:solidFill>
                <a:latin typeface="SimSun-ExtB"/>
                <a:cs typeface="SimSun-ExtB"/>
              </a:rPr>
              <a:t>1</a:t>
            </a:r>
            <a:r>
              <a:rPr dirty="0" sz="1500" spc="2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185">
                <a:solidFill>
                  <a:srgbClr val="636B85"/>
                </a:solidFill>
                <a:latin typeface="SimSun-ExtB"/>
                <a:cs typeface="SimSun-ExtB"/>
              </a:rPr>
              <a:t>K</a:t>
            </a:r>
            <a:r>
              <a:rPr dirty="0" sz="1500" spc="-44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225">
                <a:solidFill>
                  <a:srgbClr val="636B85"/>
                </a:solidFill>
                <a:latin typeface="SimSun-ExtB"/>
                <a:cs typeface="SimSun-ExtB"/>
              </a:rPr>
              <a:t>B</a:t>
            </a:r>
            <a:r>
              <a:rPr dirty="0" sz="1500" spc="19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990">
                <a:solidFill>
                  <a:srgbClr val="636B85"/>
                </a:solidFill>
                <a:latin typeface="SimSun-ExtB"/>
                <a:cs typeface="SimSun-ExtB"/>
              </a:rPr>
              <a:t>เ</a:t>
            </a:r>
            <a:r>
              <a:rPr dirty="0" sz="1500" spc="-45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90">
                <a:solidFill>
                  <a:srgbClr val="636B85"/>
                </a:solidFill>
                <a:latin typeface="SimSun-ExtB"/>
                <a:cs typeface="SimSun-ExtB"/>
              </a:rPr>
              <a:t>น</a:t>
            </a:r>
            <a:r>
              <a:rPr dirty="0" sz="1500" spc="-725">
                <a:solidFill>
                  <a:srgbClr val="636B85"/>
                </a:solidFill>
                <a:latin typeface="SimSun-ExtB"/>
                <a:cs typeface="SimSun-ExtB"/>
              </a:rPr>
              <a:t>'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ื</a:t>
            </a:r>
            <a:r>
              <a:rPr dirty="0" sz="1500" spc="-41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05">
                <a:solidFill>
                  <a:srgbClr val="636B85"/>
                </a:solidFill>
                <a:latin typeface="SimSun-ExtB"/>
                <a:cs typeface="SimSun-ExtB"/>
              </a:rPr>
              <a:t>อ</a:t>
            </a:r>
            <a:r>
              <a:rPr dirty="0" sz="1500" spc="-45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65">
                <a:solidFill>
                  <a:srgbClr val="636B85"/>
                </a:solidFill>
                <a:latin typeface="SimSun-ExtB"/>
                <a:cs typeface="SimSun-ExtB"/>
              </a:rPr>
              <a:t>ง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35">
                <a:solidFill>
                  <a:srgbClr val="636B85"/>
                </a:solidFill>
                <a:latin typeface="SimSun-ExtB"/>
                <a:cs typeface="SimSun-ExtB"/>
              </a:rPr>
              <a:t>จ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810">
                <a:solidFill>
                  <a:srgbClr val="636B85"/>
                </a:solidFill>
                <a:latin typeface="SimSun-ExtB"/>
                <a:cs typeface="SimSun-ExtB"/>
              </a:rPr>
              <a:t>า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00">
                <a:solidFill>
                  <a:srgbClr val="636B85"/>
                </a:solidFill>
                <a:latin typeface="SimSun-ExtB"/>
                <a:cs typeface="SimSun-ExtB"/>
              </a:rPr>
              <a:t>ก</a:t>
            </a:r>
            <a:r>
              <a:rPr dirty="0" sz="1500" spc="-48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70">
                <a:solidFill>
                  <a:srgbClr val="636B85"/>
                </a:solidFill>
                <a:latin typeface="SimSun-ExtB"/>
                <a:cs typeface="SimSun-ExtB"/>
              </a:rPr>
              <a:t>ม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ี</a:t>
            </a:r>
            <a:r>
              <a:rPr dirty="0" sz="1500" spc="-46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00">
                <a:solidFill>
                  <a:srgbClr val="636B85"/>
                </a:solidFill>
                <a:latin typeface="SimSun-ExtB"/>
                <a:cs typeface="SimSun-ExtB"/>
              </a:rPr>
              <a:t>ก</a:t>
            </a:r>
            <a:r>
              <a:rPr dirty="0" sz="1500" spc="-48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810">
                <a:solidFill>
                  <a:srgbClr val="636B85"/>
                </a:solidFill>
                <a:latin typeface="SimSun-ExtB"/>
                <a:cs typeface="SimSun-ExtB"/>
              </a:rPr>
              <a:t>า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90">
                <a:solidFill>
                  <a:srgbClr val="636B85"/>
                </a:solidFill>
                <a:latin typeface="SimSun-ExtB"/>
                <a:cs typeface="SimSun-ExtB"/>
              </a:rPr>
              <a:t>ร</a:t>
            </a:r>
            <a:r>
              <a:rPr dirty="0" sz="1500" spc="-459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65">
                <a:solidFill>
                  <a:srgbClr val="636B85"/>
                </a:solidFill>
                <a:latin typeface="SimSun-ExtB"/>
                <a:cs typeface="SimSun-ExtB"/>
              </a:rPr>
              <a:t>ฝ</a:t>
            </a:r>
            <a:r>
              <a:rPr dirty="0" sz="1500" spc="10">
                <a:solidFill>
                  <a:srgbClr val="636B85"/>
                </a:solidFill>
                <a:latin typeface="SimSun-ExtB"/>
                <a:cs typeface="SimSun-ExtB"/>
              </a:rPr>
              <a:t>˚</a:t>
            </a:r>
            <a:r>
              <a:rPr dirty="0" sz="1500" spc="-44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765">
                <a:solidFill>
                  <a:srgbClr val="636B85"/>
                </a:solidFill>
                <a:latin typeface="SimSun-ExtB"/>
                <a:cs typeface="SimSun-ExtB"/>
              </a:rPr>
              <a:t>ง</a:t>
            </a:r>
            <a:r>
              <a:rPr dirty="0" sz="1500" spc="-480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405">
                <a:solidFill>
                  <a:srgbClr val="636B85"/>
                </a:solidFill>
                <a:latin typeface="SimSun-ExtB"/>
                <a:cs typeface="SimSun-ExtB"/>
              </a:rPr>
              <a:t>ฟ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605">
                <a:solidFill>
                  <a:srgbClr val="636B85"/>
                </a:solidFill>
                <a:latin typeface="SimSun-ExtB"/>
                <a:cs typeface="SimSun-ExtB"/>
              </a:rPr>
              <a:t>อ</a:t>
            </a:r>
            <a:r>
              <a:rPr dirty="0" sz="1500" spc="-47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25">
                <a:solidFill>
                  <a:srgbClr val="636B85"/>
                </a:solidFill>
                <a:latin typeface="SimSun-ExtB"/>
                <a:cs typeface="SimSun-ExtB"/>
              </a:rPr>
              <a:t>น</a:t>
            </a:r>
            <a:r>
              <a:rPr dirty="0" sz="1500" spc="-455">
                <a:solidFill>
                  <a:srgbClr val="636B85"/>
                </a:solidFill>
                <a:latin typeface="SimSun-ExtB"/>
                <a:cs typeface="SimSun-ExtB"/>
              </a:rPr>
              <a:t> </a:t>
            </a:r>
            <a:r>
              <a:rPr dirty="0" sz="1500" spc="-590">
                <a:solidFill>
                  <a:srgbClr val="636B85"/>
                </a:solidFill>
                <a:latin typeface="SimSun-ExtB"/>
                <a:cs typeface="SimSun-ExtB"/>
              </a:rPr>
              <a:t>ต</a:t>
            </a:r>
            <a:r>
              <a:rPr dirty="0" sz="1500" spc="-1485">
                <a:solidFill>
                  <a:srgbClr val="636B85"/>
                </a:solidFill>
                <a:latin typeface="SimSun-ExtB"/>
                <a:cs typeface="SimSun-ExtB"/>
              </a:rPr>
              <a:t>์</a:t>
            </a:r>
            <a:endParaRPr sz="1500">
              <a:latin typeface="SimSun-ExtB"/>
              <a:cs typeface="SimSun-ExtB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969656" y="1072388"/>
            <a:ext cx="4752975" cy="13055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4200" spc="-1155">
                <a:solidFill>
                  <a:srgbClr val="D16249"/>
                </a:solidFill>
              </a:rPr>
              <a:t>พ</a:t>
            </a:r>
            <a:r>
              <a:rPr dirty="0" sz="4200" spc="-2285">
                <a:solidFill>
                  <a:srgbClr val="D16249"/>
                </a:solidFill>
              </a:rPr>
              <a:t>า</a:t>
            </a:r>
            <a:r>
              <a:rPr dirty="0" sz="4200" spc="-1995">
                <a:solidFill>
                  <a:srgbClr val="D16249"/>
                </a:solidFill>
              </a:rPr>
              <a:t>ว</a:t>
            </a:r>
            <a:r>
              <a:rPr dirty="0" sz="4200" spc="-2865">
                <a:solidFill>
                  <a:srgbClr val="D16249"/>
                </a:solidFill>
              </a:rPr>
              <a:t>เ</a:t>
            </a:r>
            <a:r>
              <a:rPr dirty="0" sz="4200" spc="-1995">
                <a:solidFill>
                  <a:srgbClr val="D16249"/>
                </a:solidFill>
              </a:rPr>
              <a:t>ว</a:t>
            </a:r>
            <a:r>
              <a:rPr dirty="0" sz="4200" spc="-1710">
                <a:solidFill>
                  <a:srgbClr val="D16249"/>
                </a:solidFill>
              </a:rPr>
              <a:t>อ</a:t>
            </a:r>
            <a:r>
              <a:rPr dirty="0" sz="4200" spc="-2215">
                <a:solidFill>
                  <a:srgbClr val="D16249"/>
                </a:solidFill>
              </a:rPr>
              <a:t>ร</a:t>
            </a:r>
            <a:r>
              <a:rPr dirty="0" sz="4200" spc="-3960">
                <a:solidFill>
                  <a:srgbClr val="D16249"/>
                </a:solidFill>
              </a:rPr>
              <a:t>พ</a:t>
            </a:r>
            <a:r>
              <a:rPr dirty="0" sz="4200" spc="-4160">
                <a:solidFill>
                  <a:srgbClr val="D16249"/>
                </a:solidFill>
              </a:rPr>
              <a:t>์</a:t>
            </a:r>
            <a:r>
              <a:rPr dirty="0" sz="4200" spc="705">
                <a:solidFill>
                  <a:srgbClr val="D16249"/>
                </a:solidFill>
              </a:rPr>
              <a:t> </a:t>
            </a:r>
            <a:r>
              <a:rPr dirty="0" sz="4200" spc="-1710">
                <a:solidFill>
                  <a:srgbClr val="D16249"/>
                </a:solidFill>
              </a:rPr>
              <a:t>อ</a:t>
            </a:r>
            <a:r>
              <a:rPr dirty="0" sz="4200" spc="-1710">
                <a:solidFill>
                  <a:srgbClr val="D16249"/>
                </a:solidFill>
              </a:rPr>
              <a:t>ย</a:t>
            </a:r>
            <a:r>
              <a:rPr dirty="0" sz="4200" spc="-1400">
                <a:solidFill>
                  <a:srgbClr val="D16249"/>
                </a:solidFill>
              </a:rPr>
              <a:t>ท</a:t>
            </a:r>
            <a:r>
              <a:rPr dirty="0" sz="4200" spc="-4160">
                <a:solidFill>
                  <a:srgbClr val="D16249"/>
                </a:solidFill>
              </a:rPr>
              <a:t>์</a:t>
            </a:r>
            <a:r>
              <a:rPr dirty="0" sz="4200" spc="-975">
                <a:solidFill>
                  <a:srgbClr val="D16249"/>
                </a:solidFill>
              </a:rPr>
              <a:t> </a:t>
            </a:r>
            <a:r>
              <a:rPr dirty="0" sz="4200" spc="175">
                <a:solidFill>
                  <a:srgbClr val="D16249"/>
                </a:solidFill>
              </a:rPr>
              <a:t>2</a:t>
            </a:r>
            <a:r>
              <a:rPr dirty="0" sz="4200" spc="345">
                <a:solidFill>
                  <a:srgbClr val="D16249"/>
                </a:solidFill>
              </a:rPr>
              <a:t>0</a:t>
            </a:r>
            <a:r>
              <a:rPr dirty="0" sz="4200" spc="340">
                <a:solidFill>
                  <a:srgbClr val="D16249"/>
                </a:solidFill>
              </a:rPr>
              <a:t>1</a:t>
            </a:r>
            <a:r>
              <a:rPr dirty="0" sz="4200" spc="755">
                <a:solidFill>
                  <a:srgbClr val="D16249"/>
                </a:solidFill>
              </a:rPr>
              <a:t>0</a:t>
            </a:r>
            <a:endParaRPr sz="4200"/>
          </a:p>
          <a:p>
            <a:pPr algn="ctr">
              <a:lnSpc>
                <a:spcPct val="100000"/>
              </a:lnSpc>
            </a:pPr>
            <a:r>
              <a:rPr dirty="0" sz="4200" spc="370">
                <a:solidFill>
                  <a:srgbClr val="D16249"/>
                </a:solidFill>
              </a:rPr>
              <a:t>P</a:t>
            </a:r>
            <a:r>
              <a:rPr dirty="0" sz="4200" spc="440">
                <a:solidFill>
                  <a:srgbClr val="D16249"/>
                </a:solidFill>
              </a:rPr>
              <a:t>o</a:t>
            </a:r>
            <a:r>
              <a:rPr dirty="0" sz="4200" spc="1135">
                <a:solidFill>
                  <a:srgbClr val="D16249"/>
                </a:solidFill>
              </a:rPr>
              <a:t>w</a:t>
            </a:r>
            <a:r>
              <a:rPr dirty="0" sz="4200" spc="250">
                <a:solidFill>
                  <a:srgbClr val="D16249"/>
                </a:solidFill>
              </a:rPr>
              <a:t>e</a:t>
            </a:r>
            <a:r>
              <a:rPr dirty="0" sz="4200" spc="-495">
                <a:solidFill>
                  <a:srgbClr val="D16249"/>
                </a:solidFill>
              </a:rPr>
              <a:t>r</a:t>
            </a:r>
            <a:r>
              <a:rPr dirty="0" sz="4200" spc="490">
                <a:solidFill>
                  <a:srgbClr val="D16249"/>
                </a:solidFill>
              </a:rPr>
              <a:t>p</a:t>
            </a:r>
            <a:r>
              <a:rPr dirty="0" sz="4200" spc="440">
                <a:solidFill>
                  <a:srgbClr val="D16249"/>
                </a:solidFill>
              </a:rPr>
              <a:t>o</a:t>
            </a:r>
            <a:r>
              <a:rPr dirty="0" sz="4200" spc="-1120">
                <a:solidFill>
                  <a:srgbClr val="D16249"/>
                </a:solidFill>
              </a:rPr>
              <a:t>i</a:t>
            </a:r>
            <a:r>
              <a:rPr dirty="0" sz="4200" spc="345">
                <a:solidFill>
                  <a:srgbClr val="D16249"/>
                </a:solidFill>
              </a:rPr>
              <a:t>n</a:t>
            </a:r>
            <a:r>
              <a:rPr dirty="0" sz="4200" spc="-565">
                <a:solidFill>
                  <a:srgbClr val="D16249"/>
                </a:solidFill>
              </a:rPr>
              <a:t>t</a:t>
            </a:r>
            <a:r>
              <a:rPr dirty="0" sz="4200" spc="-975">
                <a:solidFill>
                  <a:srgbClr val="D16249"/>
                </a:solidFill>
              </a:rPr>
              <a:t> </a:t>
            </a:r>
            <a:r>
              <a:rPr dirty="0" sz="4200" spc="175">
                <a:solidFill>
                  <a:srgbClr val="D16249"/>
                </a:solidFill>
              </a:rPr>
              <a:t>2</a:t>
            </a:r>
            <a:r>
              <a:rPr dirty="0" sz="4200" spc="345">
                <a:solidFill>
                  <a:srgbClr val="D16249"/>
                </a:solidFill>
              </a:rPr>
              <a:t>0</a:t>
            </a:r>
            <a:r>
              <a:rPr dirty="0" sz="4200" spc="340">
                <a:solidFill>
                  <a:srgbClr val="D16249"/>
                </a:solidFill>
              </a:rPr>
              <a:t>1</a:t>
            </a:r>
            <a:r>
              <a:rPr dirty="0" sz="4200" spc="755">
                <a:solidFill>
                  <a:srgbClr val="D16249"/>
                </a:solidFill>
              </a:rPr>
              <a:t>0</a:t>
            </a:r>
            <a:endParaRPr sz="4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5597" y="350519"/>
            <a:ext cx="9144000" cy="6858000"/>
            <a:chOff x="775597" y="350519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775597" y="350519"/>
              <a:ext cx="9144000" cy="6705600"/>
            </a:xfrm>
            <a:custGeom>
              <a:avLst/>
              <a:gdLst/>
              <a:ahLst/>
              <a:cxnLst/>
              <a:rect l="l" t="t" r="r" b="b"/>
              <a:pathLst>
                <a:path w="9144000" h="6705600">
                  <a:moveTo>
                    <a:pt x="0" y="6705599"/>
                  </a:moveTo>
                  <a:lnTo>
                    <a:pt x="9143999" y="6705599"/>
                  </a:lnTo>
                  <a:lnTo>
                    <a:pt x="9143999" y="0"/>
                  </a:lnTo>
                  <a:lnTo>
                    <a:pt x="0" y="0"/>
                  </a:lnTo>
                  <a:lnTo>
                    <a:pt x="0" y="6705599"/>
                  </a:lnTo>
                  <a:close/>
                </a:path>
              </a:pathLst>
            </a:custGeom>
            <a:solidFill>
              <a:srgbClr val="C5D1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75589" y="350519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395984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152400" y="1395984"/>
                  </a:lnTo>
                  <a:lnTo>
                    <a:pt x="8991600" y="1395984"/>
                  </a:lnTo>
                  <a:lnTo>
                    <a:pt x="8991600" y="6858000"/>
                  </a:lnTo>
                  <a:lnTo>
                    <a:pt x="9144000" y="6858000"/>
                  </a:lnTo>
                  <a:lnTo>
                    <a:pt x="9144000" y="139598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24949" y="6739127"/>
              <a:ext cx="8833485" cy="311150"/>
            </a:xfrm>
            <a:custGeom>
              <a:avLst/>
              <a:gdLst/>
              <a:ahLst/>
              <a:cxnLst/>
              <a:rect l="l" t="t" r="r" b="b"/>
              <a:pathLst>
                <a:path w="8833485" h="311150">
                  <a:moveTo>
                    <a:pt x="8833103" y="310895"/>
                  </a:moveTo>
                  <a:lnTo>
                    <a:pt x="8833103" y="0"/>
                  </a:lnTo>
                  <a:lnTo>
                    <a:pt x="0" y="0"/>
                  </a:lnTo>
                  <a:lnTo>
                    <a:pt x="0" y="310895"/>
                  </a:lnTo>
                  <a:lnTo>
                    <a:pt x="8833103" y="310895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24946" y="502920"/>
              <a:ext cx="8842375" cy="6556375"/>
            </a:xfrm>
            <a:custGeom>
              <a:avLst/>
              <a:gdLst/>
              <a:ahLst/>
              <a:cxnLst/>
              <a:rect l="l" t="t" r="r" b="b"/>
              <a:pathLst>
                <a:path w="8842375" h="6556375">
                  <a:moveTo>
                    <a:pt x="8842248" y="6556248"/>
                  </a:moveTo>
                  <a:lnTo>
                    <a:pt x="8842248" y="0"/>
                  </a:lnTo>
                  <a:lnTo>
                    <a:pt x="0" y="0"/>
                  </a:lnTo>
                  <a:lnTo>
                    <a:pt x="0" y="6556248"/>
                  </a:lnTo>
                  <a:lnTo>
                    <a:pt x="3051" y="6556248"/>
                  </a:lnTo>
                  <a:lnTo>
                    <a:pt x="3051" y="9144"/>
                  </a:lnTo>
                  <a:lnTo>
                    <a:pt x="9147" y="3048"/>
                  </a:lnTo>
                  <a:lnTo>
                    <a:pt x="9147" y="9144"/>
                  </a:lnTo>
                  <a:lnTo>
                    <a:pt x="8833104" y="9144"/>
                  </a:lnTo>
                  <a:lnTo>
                    <a:pt x="8833104" y="3048"/>
                  </a:lnTo>
                  <a:lnTo>
                    <a:pt x="8836152" y="9144"/>
                  </a:lnTo>
                  <a:lnTo>
                    <a:pt x="8836152" y="6556248"/>
                  </a:lnTo>
                  <a:lnTo>
                    <a:pt x="8842248" y="6556248"/>
                  </a:lnTo>
                  <a:close/>
                </a:path>
                <a:path w="8842375" h="6556375">
                  <a:moveTo>
                    <a:pt x="9147" y="9144"/>
                  </a:moveTo>
                  <a:lnTo>
                    <a:pt x="9147" y="3048"/>
                  </a:lnTo>
                  <a:lnTo>
                    <a:pt x="3051" y="9144"/>
                  </a:lnTo>
                  <a:lnTo>
                    <a:pt x="9147" y="9144"/>
                  </a:lnTo>
                  <a:close/>
                </a:path>
                <a:path w="8842375" h="6556375">
                  <a:moveTo>
                    <a:pt x="9147" y="6547104"/>
                  </a:moveTo>
                  <a:lnTo>
                    <a:pt x="9147" y="9144"/>
                  </a:lnTo>
                  <a:lnTo>
                    <a:pt x="3051" y="9144"/>
                  </a:lnTo>
                  <a:lnTo>
                    <a:pt x="3051" y="6547104"/>
                  </a:lnTo>
                  <a:lnTo>
                    <a:pt x="9147" y="6547104"/>
                  </a:lnTo>
                  <a:close/>
                </a:path>
                <a:path w="8842375" h="6556375">
                  <a:moveTo>
                    <a:pt x="8836152" y="6547104"/>
                  </a:moveTo>
                  <a:lnTo>
                    <a:pt x="3051" y="6547104"/>
                  </a:lnTo>
                  <a:lnTo>
                    <a:pt x="9147" y="6550152"/>
                  </a:lnTo>
                  <a:lnTo>
                    <a:pt x="9147" y="6556248"/>
                  </a:lnTo>
                  <a:lnTo>
                    <a:pt x="8833104" y="6556248"/>
                  </a:lnTo>
                  <a:lnTo>
                    <a:pt x="8833104" y="6550152"/>
                  </a:lnTo>
                  <a:lnTo>
                    <a:pt x="8836152" y="6547104"/>
                  </a:lnTo>
                  <a:close/>
                </a:path>
                <a:path w="8842375" h="6556375">
                  <a:moveTo>
                    <a:pt x="9147" y="6556248"/>
                  </a:moveTo>
                  <a:lnTo>
                    <a:pt x="9147" y="6550152"/>
                  </a:lnTo>
                  <a:lnTo>
                    <a:pt x="3051" y="6547104"/>
                  </a:lnTo>
                  <a:lnTo>
                    <a:pt x="3051" y="6556248"/>
                  </a:lnTo>
                  <a:lnTo>
                    <a:pt x="9147" y="6556248"/>
                  </a:lnTo>
                  <a:close/>
                </a:path>
                <a:path w="8842375" h="6556375">
                  <a:moveTo>
                    <a:pt x="8836152" y="9144"/>
                  </a:moveTo>
                  <a:lnTo>
                    <a:pt x="8833104" y="3048"/>
                  </a:lnTo>
                  <a:lnTo>
                    <a:pt x="8833104" y="9144"/>
                  </a:lnTo>
                  <a:lnTo>
                    <a:pt x="8836152" y="9144"/>
                  </a:lnTo>
                  <a:close/>
                </a:path>
                <a:path w="8842375" h="6556375">
                  <a:moveTo>
                    <a:pt x="8836152" y="6547104"/>
                  </a:moveTo>
                  <a:lnTo>
                    <a:pt x="8836152" y="9144"/>
                  </a:lnTo>
                  <a:lnTo>
                    <a:pt x="8833104" y="9144"/>
                  </a:lnTo>
                  <a:lnTo>
                    <a:pt x="8833104" y="6547104"/>
                  </a:lnTo>
                  <a:lnTo>
                    <a:pt x="8836152" y="6547104"/>
                  </a:lnTo>
                  <a:close/>
                </a:path>
                <a:path w="8842375" h="6556375">
                  <a:moveTo>
                    <a:pt x="8836152" y="6556248"/>
                  </a:moveTo>
                  <a:lnTo>
                    <a:pt x="8836152" y="6547104"/>
                  </a:lnTo>
                  <a:lnTo>
                    <a:pt x="8833104" y="6550152"/>
                  </a:lnTo>
                  <a:lnTo>
                    <a:pt x="8833104" y="6556248"/>
                  </a:lnTo>
                  <a:lnTo>
                    <a:pt x="8836152" y="6556248"/>
                  </a:lnTo>
                  <a:close/>
                </a:path>
              </a:pathLst>
            </a:custGeom>
            <a:solidFill>
              <a:srgbClr val="7B97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27997" y="1629156"/>
              <a:ext cx="8830310" cy="0"/>
            </a:xfrm>
            <a:custGeom>
              <a:avLst/>
              <a:gdLst/>
              <a:ahLst/>
              <a:cxnLst/>
              <a:rect l="l" t="t" r="r" b="b"/>
              <a:pathLst>
                <a:path w="8830310" h="0">
                  <a:moveTo>
                    <a:pt x="0" y="0"/>
                  </a:moveTo>
                  <a:lnTo>
                    <a:pt x="8830053" y="0"/>
                  </a:lnTo>
                </a:path>
              </a:pathLst>
            </a:custGeom>
            <a:ln w="9144">
              <a:solidFill>
                <a:srgbClr val="7B9798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42789" y="130759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675" y="255536"/>
                  </a:lnTo>
                  <a:lnTo>
                    <a:pt x="594283" y="208737"/>
                  </a:lnTo>
                  <a:lnTo>
                    <a:pt x="576021" y="165036"/>
                  </a:lnTo>
                  <a:lnTo>
                    <a:pt x="551472" y="125095"/>
                  </a:lnTo>
                  <a:lnTo>
                    <a:pt x="521208" y="89535"/>
                  </a:lnTo>
                  <a:lnTo>
                    <a:pt x="485825" y="59016"/>
                  </a:lnTo>
                  <a:lnTo>
                    <a:pt x="445909" y="34163"/>
                  </a:lnTo>
                  <a:lnTo>
                    <a:pt x="402043" y="15608"/>
                  </a:lnTo>
                  <a:lnTo>
                    <a:pt x="354812" y="4013"/>
                  </a:lnTo>
                  <a:lnTo>
                    <a:pt x="304800" y="0"/>
                  </a:lnTo>
                  <a:lnTo>
                    <a:pt x="255524" y="4013"/>
                  </a:lnTo>
                  <a:lnTo>
                    <a:pt x="208724" y="15608"/>
                  </a:lnTo>
                  <a:lnTo>
                    <a:pt x="165036" y="34163"/>
                  </a:lnTo>
                  <a:lnTo>
                    <a:pt x="125095" y="59016"/>
                  </a:lnTo>
                  <a:lnTo>
                    <a:pt x="89535" y="89535"/>
                  </a:lnTo>
                  <a:lnTo>
                    <a:pt x="59004" y="125095"/>
                  </a:lnTo>
                  <a:lnTo>
                    <a:pt x="34150" y="165036"/>
                  </a:lnTo>
                  <a:lnTo>
                    <a:pt x="15608" y="208737"/>
                  </a:lnTo>
                  <a:lnTo>
                    <a:pt x="4013" y="255536"/>
                  </a:lnTo>
                  <a:lnTo>
                    <a:pt x="0" y="304800"/>
                  </a:lnTo>
                  <a:lnTo>
                    <a:pt x="4013" y="354076"/>
                  </a:lnTo>
                  <a:lnTo>
                    <a:pt x="15608" y="400875"/>
                  </a:lnTo>
                  <a:lnTo>
                    <a:pt x="34150" y="444576"/>
                  </a:lnTo>
                  <a:lnTo>
                    <a:pt x="59004" y="484517"/>
                  </a:lnTo>
                  <a:lnTo>
                    <a:pt x="89535" y="520065"/>
                  </a:lnTo>
                  <a:lnTo>
                    <a:pt x="125095" y="550595"/>
                  </a:lnTo>
                  <a:lnTo>
                    <a:pt x="165036" y="575449"/>
                  </a:lnTo>
                  <a:lnTo>
                    <a:pt x="208724" y="594004"/>
                  </a:lnTo>
                  <a:lnTo>
                    <a:pt x="255524" y="605599"/>
                  </a:lnTo>
                  <a:lnTo>
                    <a:pt x="304800" y="609600"/>
                  </a:lnTo>
                  <a:lnTo>
                    <a:pt x="354812" y="605599"/>
                  </a:lnTo>
                  <a:lnTo>
                    <a:pt x="402043" y="594004"/>
                  </a:lnTo>
                  <a:lnTo>
                    <a:pt x="445909" y="575449"/>
                  </a:lnTo>
                  <a:lnTo>
                    <a:pt x="485825" y="550595"/>
                  </a:lnTo>
                  <a:lnTo>
                    <a:pt x="521208" y="520065"/>
                  </a:lnTo>
                  <a:lnTo>
                    <a:pt x="551472" y="484517"/>
                  </a:lnTo>
                  <a:lnTo>
                    <a:pt x="576021" y="444576"/>
                  </a:lnTo>
                  <a:lnTo>
                    <a:pt x="594283" y="400875"/>
                  </a:lnTo>
                  <a:lnTo>
                    <a:pt x="605675" y="354076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112898" y="1377696"/>
              <a:ext cx="472440" cy="469900"/>
            </a:xfrm>
            <a:custGeom>
              <a:avLst/>
              <a:gdLst/>
              <a:ahLst/>
              <a:cxnLst/>
              <a:rect l="l" t="t" r="r" b="b"/>
              <a:pathLst>
                <a:path w="472439" h="469900">
                  <a:moveTo>
                    <a:pt x="472440" y="234696"/>
                  </a:moveTo>
                  <a:lnTo>
                    <a:pt x="466344" y="185928"/>
                  </a:lnTo>
                  <a:lnTo>
                    <a:pt x="454152" y="143256"/>
                  </a:lnTo>
                  <a:lnTo>
                    <a:pt x="417576" y="85344"/>
                  </a:lnTo>
                  <a:lnTo>
                    <a:pt x="384048" y="51816"/>
                  </a:lnTo>
                  <a:lnTo>
                    <a:pt x="347472" y="27432"/>
                  </a:lnTo>
                  <a:lnTo>
                    <a:pt x="304800" y="9144"/>
                  </a:lnTo>
                  <a:lnTo>
                    <a:pt x="259080" y="0"/>
                  </a:lnTo>
                  <a:lnTo>
                    <a:pt x="210312" y="0"/>
                  </a:lnTo>
                  <a:lnTo>
                    <a:pt x="164592" y="9144"/>
                  </a:lnTo>
                  <a:lnTo>
                    <a:pt x="121920" y="27432"/>
                  </a:lnTo>
                  <a:lnTo>
                    <a:pt x="85344" y="54864"/>
                  </a:lnTo>
                  <a:lnTo>
                    <a:pt x="54864" y="85344"/>
                  </a:lnTo>
                  <a:lnTo>
                    <a:pt x="27432" y="124968"/>
                  </a:lnTo>
                  <a:lnTo>
                    <a:pt x="12192" y="167640"/>
                  </a:lnTo>
                  <a:lnTo>
                    <a:pt x="6096" y="188976"/>
                  </a:lnTo>
                  <a:lnTo>
                    <a:pt x="0" y="237744"/>
                  </a:lnTo>
                  <a:lnTo>
                    <a:pt x="3048" y="259080"/>
                  </a:lnTo>
                  <a:lnTo>
                    <a:pt x="6096" y="283464"/>
                  </a:lnTo>
                  <a:lnTo>
                    <a:pt x="12192" y="304800"/>
                  </a:lnTo>
                  <a:lnTo>
                    <a:pt x="18288" y="329184"/>
                  </a:lnTo>
                  <a:lnTo>
                    <a:pt x="18288" y="213360"/>
                  </a:lnTo>
                  <a:lnTo>
                    <a:pt x="33528" y="149352"/>
                  </a:lnTo>
                  <a:lnTo>
                    <a:pt x="54864" y="112776"/>
                  </a:lnTo>
                  <a:lnTo>
                    <a:pt x="82296" y="79248"/>
                  </a:lnTo>
                  <a:lnTo>
                    <a:pt x="112776" y="54864"/>
                  </a:lnTo>
                  <a:lnTo>
                    <a:pt x="149352" y="33528"/>
                  </a:lnTo>
                  <a:lnTo>
                    <a:pt x="192024" y="21336"/>
                  </a:lnTo>
                  <a:lnTo>
                    <a:pt x="234696" y="15240"/>
                  </a:lnTo>
                  <a:lnTo>
                    <a:pt x="259080" y="18288"/>
                  </a:lnTo>
                  <a:lnTo>
                    <a:pt x="301752" y="27432"/>
                  </a:lnTo>
                  <a:lnTo>
                    <a:pt x="341376" y="42672"/>
                  </a:lnTo>
                  <a:lnTo>
                    <a:pt x="356616" y="54864"/>
                  </a:lnTo>
                  <a:lnTo>
                    <a:pt x="374904" y="67056"/>
                  </a:lnTo>
                  <a:lnTo>
                    <a:pt x="405384" y="94488"/>
                  </a:lnTo>
                  <a:lnTo>
                    <a:pt x="429768" y="131064"/>
                  </a:lnTo>
                  <a:lnTo>
                    <a:pt x="451104" y="192024"/>
                  </a:lnTo>
                  <a:lnTo>
                    <a:pt x="454152" y="213360"/>
                  </a:lnTo>
                  <a:lnTo>
                    <a:pt x="454152" y="326136"/>
                  </a:lnTo>
                  <a:lnTo>
                    <a:pt x="460248" y="304800"/>
                  </a:lnTo>
                  <a:lnTo>
                    <a:pt x="466344" y="280416"/>
                  </a:lnTo>
                  <a:lnTo>
                    <a:pt x="469392" y="259080"/>
                  </a:lnTo>
                  <a:lnTo>
                    <a:pt x="472440" y="234696"/>
                  </a:lnTo>
                  <a:close/>
                </a:path>
                <a:path w="472439" h="469900">
                  <a:moveTo>
                    <a:pt x="454152" y="326136"/>
                  </a:moveTo>
                  <a:lnTo>
                    <a:pt x="454152" y="256032"/>
                  </a:lnTo>
                  <a:lnTo>
                    <a:pt x="451104" y="277368"/>
                  </a:lnTo>
                  <a:lnTo>
                    <a:pt x="438912" y="320040"/>
                  </a:lnTo>
                  <a:lnTo>
                    <a:pt x="429768" y="338328"/>
                  </a:lnTo>
                  <a:lnTo>
                    <a:pt x="405384" y="374904"/>
                  </a:lnTo>
                  <a:lnTo>
                    <a:pt x="390144" y="390144"/>
                  </a:lnTo>
                  <a:lnTo>
                    <a:pt x="374904" y="402336"/>
                  </a:lnTo>
                  <a:lnTo>
                    <a:pt x="359664" y="417576"/>
                  </a:lnTo>
                  <a:lnTo>
                    <a:pt x="323088" y="435864"/>
                  </a:lnTo>
                  <a:lnTo>
                    <a:pt x="301752" y="445008"/>
                  </a:lnTo>
                  <a:lnTo>
                    <a:pt x="280416" y="448056"/>
                  </a:lnTo>
                  <a:lnTo>
                    <a:pt x="259080" y="454152"/>
                  </a:lnTo>
                  <a:lnTo>
                    <a:pt x="213360" y="454152"/>
                  </a:lnTo>
                  <a:lnTo>
                    <a:pt x="192024" y="451104"/>
                  </a:lnTo>
                  <a:lnTo>
                    <a:pt x="170688" y="445008"/>
                  </a:lnTo>
                  <a:lnTo>
                    <a:pt x="152400" y="435864"/>
                  </a:lnTo>
                  <a:lnTo>
                    <a:pt x="131064" y="426720"/>
                  </a:lnTo>
                  <a:lnTo>
                    <a:pt x="97536" y="405384"/>
                  </a:lnTo>
                  <a:lnTo>
                    <a:pt x="67056" y="374904"/>
                  </a:lnTo>
                  <a:lnTo>
                    <a:pt x="42672" y="338328"/>
                  </a:lnTo>
                  <a:lnTo>
                    <a:pt x="27432" y="301752"/>
                  </a:lnTo>
                  <a:lnTo>
                    <a:pt x="18288" y="259080"/>
                  </a:lnTo>
                  <a:lnTo>
                    <a:pt x="18288" y="329184"/>
                  </a:lnTo>
                  <a:lnTo>
                    <a:pt x="30480" y="347472"/>
                  </a:lnTo>
                  <a:lnTo>
                    <a:pt x="42672" y="368808"/>
                  </a:lnTo>
                  <a:lnTo>
                    <a:pt x="54864" y="387096"/>
                  </a:lnTo>
                  <a:lnTo>
                    <a:pt x="70104" y="402336"/>
                  </a:lnTo>
                  <a:lnTo>
                    <a:pt x="106680" y="432816"/>
                  </a:lnTo>
                  <a:lnTo>
                    <a:pt x="124968" y="441960"/>
                  </a:lnTo>
                  <a:lnTo>
                    <a:pt x="146304" y="454152"/>
                  </a:lnTo>
                  <a:lnTo>
                    <a:pt x="188976" y="466344"/>
                  </a:lnTo>
                  <a:lnTo>
                    <a:pt x="213360" y="469392"/>
                  </a:lnTo>
                  <a:lnTo>
                    <a:pt x="262128" y="469392"/>
                  </a:lnTo>
                  <a:lnTo>
                    <a:pt x="307848" y="460248"/>
                  </a:lnTo>
                  <a:lnTo>
                    <a:pt x="350520" y="441960"/>
                  </a:lnTo>
                  <a:lnTo>
                    <a:pt x="387096" y="417576"/>
                  </a:lnTo>
                  <a:lnTo>
                    <a:pt x="432816" y="365760"/>
                  </a:lnTo>
                  <a:lnTo>
                    <a:pt x="445008" y="347472"/>
                  </a:lnTo>
                  <a:lnTo>
                    <a:pt x="454152" y="326136"/>
                  </a:lnTo>
                  <a:close/>
                </a:path>
                <a:path w="472439" h="469900">
                  <a:moveTo>
                    <a:pt x="438912" y="234696"/>
                  </a:moveTo>
                  <a:lnTo>
                    <a:pt x="429768" y="176784"/>
                  </a:lnTo>
                  <a:lnTo>
                    <a:pt x="414528" y="140208"/>
                  </a:lnTo>
                  <a:lnTo>
                    <a:pt x="402336" y="121920"/>
                  </a:lnTo>
                  <a:lnTo>
                    <a:pt x="393192" y="106680"/>
                  </a:lnTo>
                  <a:lnTo>
                    <a:pt x="365760" y="79248"/>
                  </a:lnTo>
                  <a:lnTo>
                    <a:pt x="313944" y="48768"/>
                  </a:lnTo>
                  <a:lnTo>
                    <a:pt x="277368" y="36576"/>
                  </a:lnTo>
                  <a:lnTo>
                    <a:pt x="256032" y="33528"/>
                  </a:lnTo>
                  <a:lnTo>
                    <a:pt x="216408" y="33528"/>
                  </a:lnTo>
                  <a:lnTo>
                    <a:pt x="158496" y="48768"/>
                  </a:lnTo>
                  <a:lnTo>
                    <a:pt x="124968" y="67056"/>
                  </a:lnTo>
                  <a:lnTo>
                    <a:pt x="79248" y="106680"/>
                  </a:lnTo>
                  <a:lnTo>
                    <a:pt x="70104" y="121920"/>
                  </a:lnTo>
                  <a:lnTo>
                    <a:pt x="57912" y="137160"/>
                  </a:lnTo>
                  <a:lnTo>
                    <a:pt x="51816" y="155448"/>
                  </a:lnTo>
                  <a:lnTo>
                    <a:pt x="42672" y="173736"/>
                  </a:lnTo>
                  <a:lnTo>
                    <a:pt x="39624" y="195072"/>
                  </a:lnTo>
                  <a:lnTo>
                    <a:pt x="36576" y="213360"/>
                  </a:lnTo>
                  <a:lnTo>
                    <a:pt x="33528" y="234696"/>
                  </a:lnTo>
                  <a:lnTo>
                    <a:pt x="36576" y="256032"/>
                  </a:lnTo>
                  <a:lnTo>
                    <a:pt x="39624" y="274320"/>
                  </a:lnTo>
                  <a:lnTo>
                    <a:pt x="42672" y="295656"/>
                  </a:lnTo>
                  <a:lnTo>
                    <a:pt x="48768" y="313944"/>
                  </a:lnTo>
                  <a:lnTo>
                    <a:pt x="51816" y="320040"/>
                  </a:lnTo>
                  <a:lnTo>
                    <a:pt x="51816" y="216408"/>
                  </a:lnTo>
                  <a:lnTo>
                    <a:pt x="54864" y="195072"/>
                  </a:lnTo>
                  <a:lnTo>
                    <a:pt x="60960" y="179832"/>
                  </a:lnTo>
                  <a:lnTo>
                    <a:pt x="67056" y="161544"/>
                  </a:lnTo>
                  <a:lnTo>
                    <a:pt x="73152" y="146304"/>
                  </a:lnTo>
                  <a:lnTo>
                    <a:pt x="118872" y="91440"/>
                  </a:lnTo>
                  <a:lnTo>
                    <a:pt x="164592" y="64008"/>
                  </a:lnTo>
                  <a:lnTo>
                    <a:pt x="237744" y="48768"/>
                  </a:lnTo>
                  <a:lnTo>
                    <a:pt x="292608" y="57912"/>
                  </a:lnTo>
                  <a:lnTo>
                    <a:pt x="310896" y="64008"/>
                  </a:lnTo>
                  <a:lnTo>
                    <a:pt x="341376" y="82296"/>
                  </a:lnTo>
                  <a:lnTo>
                    <a:pt x="353568" y="94488"/>
                  </a:lnTo>
                  <a:lnTo>
                    <a:pt x="368808" y="106680"/>
                  </a:lnTo>
                  <a:lnTo>
                    <a:pt x="381000" y="118872"/>
                  </a:lnTo>
                  <a:lnTo>
                    <a:pt x="408432" y="164592"/>
                  </a:lnTo>
                  <a:lnTo>
                    <a:pt x="414528" y="179832"/>
                  </a:lnTo>
                  <a:lnTo>
                    <a:pt x="420624" y="216408"/>
                  </a:lnTo>
                  <a:lnTo>
                    <a:pt x="420624" y="313944"/>
                  </a:lnTo>
                  <a:lnTo>
                    <a:pt x="429768" y="295656"/>
                  </a:lnTo>
                  <a:lnTo>
                    <a:pt x="432816" y="277368"/>
                  </a:lnTo>
                  <a:lnTo>
                    <a:pt x="438912" y="234696"/>
                  </a:lnTo>
                  <a:close/>
                </a:path>
                <a:path w="472439" h="469900">
                  <a:moveTo>
                    <a:pt x="420624" y="313944"/>
                  </a:moveTo>
                  <a:lnTo>
                    <a:pt x="420624" y="256032"/>
                  </a:lnTo>
                  <a:lnTo>
                    <a:pt x="417576" y="274320"/>
                  </a:lnTo>
                  <a:lnTo>
                    <a:pt x="411480" y="292608"/>
                  </a:lnTo>
                  <a:lnTo>
                    <a:pt x="390144" y="338328"/>
                  </a:lnTo>
                  <a:lnTo>
                    <a:pt x="353568" y="377952"/>
                  </a:lnTo>
                  <a:lnTo>
                    <a:pt x="307848" y="405384"/>
                  </a:lnTo>
                  <a:lnTo>
                    <a:pt x="271272" y="417576"/>
                  </a:lnTo>
                  <a:lnTo>
                    <a:pt x="252984" y="420624"/>
                  </a:lnTo>
                  <a:lnTo>
                    <a:pt x="234696" y="420624"/>
                  </a:lnTo>
                  <a:lnTo>
                    <a:pt x="216408" y="417576"/>
                  </a:lnTo>
                  <a:lnTo>
                    <a:pt x="198120" y="417576"/>
                  </a:lnTo>
                  <a:lnTo>
                    <a:pt x="146304" y="396240"/>
                  </a:lnTo>
                  <a:lnTo>
                    <a:pt x="103632" y="365760"/>
                  </a:lnTo>
                  <a:lnTo>
                    <a:pt x="73152" y="323088"/>
                  </a:lnTo>
                  <a:lnTo>
                    <a:pt x="51816" y="252984"/>
                  </a:lnTo>
                  <a:lnTo>
                    <a:pt x="51816" y="320040"/>
                  </a:lnTo>
                  <a:lnTo>
                    <a:pt x="57912" y="332232"/>
                  </a:lnTo>
                  <a:lnTo>
                    <a:pt x="70104" y="347472"/>
                  </a:lnTo>
                  <a:lnTo>
                    <a:pt x="79248" y="362712"/>
                  </a:lnTo>
                  <a:lnTo>
                    <a:pt x="106680" y="390144"/>
                  </a:lnTo>
                  <a:lnTo>
                    <a:pt x="158496" y="420624"/>
                  </a:lnTo>
                  <a:lnTo>
                    <a:pt x="195072" y="432816"/>
                  </a:lnTo>
                  <a:lnTo>
                    <a:pt x="216408" y="435864"/>
                  </a:lnTo>
                  <a:lnTo>
                    <a:pt x="256032" y="435864"/>
                  </a:lnTo>
                  <a:lnTo>
                    <a:pt x="313944" y="420624"/>
                  </a:lnTo>
                  <a:lnTo>
                    <a:pt x="347472" y="402336"/>
                  </a:lnTo>
                  <a:lnTo>
                    <a:pt x="377952" y="377952"/>
                  </a:lnTo>
                  <a:lnTo>
                    <a:pt x="414528" y="332232"/>
                  </a:lnTo>
                  <a:lnTo>
                    <a:pt x="420624" y="313944"/>
                  </a:lnTo>
                  <a:close/>
                </a:path>
              </a:pathLst>
            </a:custGeom>
            <a:solidFill>
              <a:srgbClr val="7B979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10"/>
              </a:spcBef>
            </a:pPr>
            <a:r>
              <a:rPr dirty="0" spc="-1660"/>
              <a:t>ความหมายของไมโครซอฟต์พาวเวอรพ์</a:t>
            </a:r>
            <a:r>
              <a:rPr dirty="0" spc="580"/>
              <a:t> </a:t>
            </a:r>
            <a:r>
              <a:rPr dirty="0" spc="-1795"/>
              <a:t>อยต์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1077349" y="1877567"/>
            <a:ext cx="8503920" cy="5215255"/>
            <a:chOff x="1077349" y="1877567"/>
            <a:chExt cx="8503920" cy="5215255"/>
          </a:xfrm>
        </p:grpSpPr>
        <p:sp>
          <p:nvSpPr>
            <p:cNvPr id="12" name="object 12"/>
            <p:cNvSpPr/>
            <p:nvPr/>
          </p:nvSpPr>
          <p:spPr>
            <a:xfrm>
              <a:off x="1077349" y="1877567"/>
              <a:ext cx="8503920" cy="3560445"/>
            </a:xfrm>
            <a:custGeom>
              <a:avLst/>
              <a:gdLst/>
              <a:ahLst/>
              <a:cxnLst/>
              <a:rect l="l" t="t" r="r" b="b"/>
              <a:pathLst>
                <a:path w="8503920" h="3560445">
                  <a:moveTo>
                    <a:pt x="8503919" y="3560063"/>
                  </a:moveTo>
                  <a:lnTo>
                    <a:pt x="8503919" y="0"/>
                  </a:lnTo>
                  <a:lnTo>
                    <a:pt x="0" y="0"/>
                  </a:lnTo>
                  <a:lnTo>
                    <a:pt x="0" y="3560063"/>
                  </a:lnTo>
                  <a:lnTo>
                    <a:pt x="8503919" y="3560063"/>
                  </a:lnTo>
                  <a:close/>
                </a:path>
              </a:pathLst>
            </a:custGeom>
            <a:solidFill>
              <a:srgbClr val="E8E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604653" y="5580888"/>
              <a:ext cx="7519670" cy="1511935"/>
            </a:xfrm>
            <a:custGeom>
              <a:avLst/>
              <a:gdLst/>
              <a:ahLst/>
              <a:cxnLst/>
              <a:rect l="l" t="t" r="r" b="b"/>
              <a:pathLst>
                <a:path w="7519670" h="1511934">
                  <a:moveTo>
                    <a:pt x="7519415" y="1511807"/>
                  </a:moveTo>
                  <a:lnTo>
                    <a:pt x="7519415" y="0"/>
                  </a:lnTo>
                  <a:lnTo>
                    <a:pt x="0" y="0"/>
                  </a:lnTo>
                  <a:lnTo>
                    <a:pt x="0" y="1511807"/>
                  </a:lnTo>
                  <a:lnTo>
                    <a:pt x="7519415" y="1511807"/>
                  </a:lnTo>
                  <a:close/>
                </a:path>
              </a:pathLst>
            </a:custGeom>
            <a:solidFill>
              <a:srgbClr val="CCB3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159137" y="1880109"/>
            <a:ext cx="8290559" cy="51473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87020" marR="216535" indent="-274320">
              <a:lnSpc>
                <a:spcPct val="100000"/>
              </a:lnSpc>
              <a:spcBef>
                <a:spcPts val="90"/>
              </a:spcBef>
              <a:buClr>
                <a:srgbClr val="D16249"/>
              </a:buClr>
              <a:buSzPct val="85000"/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dirty="0" sz="2000" spc="-960">
                <a:latin typeface="SimSun-ExtB"/>
                <a:cs typeface="SimSun-ExtB"/>
              </a:rPr>
              <a:t>ไมโครซอฟท์ออฟฟ˚ศ</a:t>
            </a:r>
            <a:r>
              <a:rPr dirty="0" sz="2000" spc="-955">
                <a:latin typeface="SimSun-ExtB"/>
                <a:cs typeface="SimSun-ExtB"/>
              </a:rPr>
              <a:t> </a:t>
            </a:r>
            <a:r>
              <a:rPr dirty="0" sz="2000" spc="-75">
                <a:latin typeface="SimSun-ExtB"/>
                <a:cs typeface="SimSun-ExtB"/>
              </a:rPr>
              <a:t>(Microsoft </a:t>
            </a:r>
            <a:r>
              <a:rPr dirty="0" sz="2000" spc="-130">
                <a:latin typeface="SimSun-ExtB"/>
                <a:cs typeface="SimSun-ExtB"/>
              </a:rPr>
              <a:t>Office) </a:t>
            </a:r>
            <a:r>
              <a:rPr dirty="0" sz="2000" spc="-1180">
                <a:latin typeface="SimSun-ExtB"/>
                <a:cs typeface="SimSun-ExtB"/>
              </a:rPr>
              <a:t>คือ</a:t>
            </a:r>
            <a:r>
              <a:rPr dirty="0" sz="2000" spc="-445">
                <a:latin typeface="SimSun-ExtB"/>
                <a:cs typeface="SimSun-ExtB"/>
              </a:rPr>
              <a:t> </a:t>
            </a:r>
            <a:r>
              <a:rPr dirty="0" sz="2000" spc="-1635">
                <a:latin typeface="SimSun-ExtB"/>
                <a:cs typeface="SimSun-ExtB"/>
              </a:rPr>
              <a:t>ชดุ</a:t>
            </a:r>
            <a:r>
              <a:rPr dirty="0" sz="2000" spc="254">
                <a:latin typeface="SimSun-ExtB"/>
                <a:cs typeface="SimSun-ExtB"/>
              </a:rPr>
              <a:t> </a:t>
            </a:r>
            <a:r>
              <a:rPr dirty="0" sz="2000" spc="-1040">
                <a:latin typeface="SimSun-ExtB"/>
                <a:cs typeface="SimSun-ExtB"/>
              </a:rPr>
              <a:t>โปรแกรมสํานักงาน</a:t>
            </a:r>
            <a:r>
              <a:rPr dirty="0" sz="2000" spc="-350">
                <a:latin typeface="SimSun-ExtB"/>
                <a:cs typeface="SimSun-ExtB"/>
              </a:rPr>
              <a:t> </a:t>
            </a:r>
            <a:r>
              <a:rPr dirty="0" sz="2000" spc="-930">
                <a:latin typeface="SimSun-ExtB"/>
                <a:cs typeface="SimSun-ExtB"/>
              </a:rPr>
              <a:t>พัฒนา </a:t>
            </a:r>
            <a:r>
              <a:rPr dirty="0" sz="2000" spc="-985">
                <a:latin typeface="SimSun-ExtB"/>
                <a:cs typeface="SimSun-ExtB"/>
              </a:rPr>
              <a:t> </a:t>
            </a:r>
            <a:r>
              <a:rPr dirty="0" sz="2000" spc="-1165">
                <a:latin typeface="SimSun-ExtB"/>
                <a:cs typeface="SimSun-ExtB"/>
              </a:rPr>
              <a:t>โ</a:t>
            </a:r>
            <a:r>
              <a:rPr dirty="0" sz="2000" spc="-760">
                <a:latin typeface="SimSun-ExtB"/>
                <a:cs typeface="SimSun-ExtB"/>
              </a:rPr>
              <a:t>ด</a:t>
            </a:r>
            <a:r>
              <a:rPr dirty="0" sz="2000" spc="-830">
                <a:latin typeface="SimSun-ExtB"/>
                <a:cs typeface="SimSun-ExtB"/>
              </a:rPr>
              <a:t>ย</a:t>
            </a:r>
            <a:r>
              <a:rPr dirty="0" sz="2000" spc="-735">
                <a:latin typeface="SimSun-ExtB"/>
                <a:cs typeface="SimSun-ExtB"/>
              </a:rPr>
              <a:t>บ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1575">
                <a:latin typeface="SimSun-ExtB"/>
                <a:cs typeface="SimSun-ExtB"/>
              </a:rPr>
              <a:t>ษ</a:t>
            </a:r>
            <a:r>
              <a:rPr dirty="0" sz="2000" spc="-1980">
                <a:latin typeface="SimSun-ExtB"/>
                <a:cs typeface="SimSun-ExtB"/>
              </a:rPr>
              <a:t>˚</a:t>
            </a:r>
            <a:r>
              <a:rPr dirty="0" sz="2000" spc="-140">
                <a:latin typeface="SimSun-ExtB"/>
                <a:cs typeface="SimSun-ExtB"/>
              </a:rPr>
              <a:t> </a:t>
            </a:r>
            <a:r>
              <a:rPr dirty="0" sz="2000" spc="-1935">
                <a:latin typeface="SimSun-ExtB"/>
                <a:cs typeface="SimSun-ExtB"/>
              </a:rPr>
              <a:t>ั</a:t>
            </a:r>
            <a:r>
              <a:rPr dirty="0" sz="2000" spc="-665">
                <a:latin typeface="SimSun-ExtB"/>
                <a:cs typeface="SimSun-ExtB"/>
              </a:rPr>
              <a:t>ท</a:t>
            </a:r>
            <a:r>
              <a:rPr dirty="0" sz="2000" spc="-1185">
                <a:latin typeface="SimSun-ExtB"/>
                <a:cs typeface="SimSun-ExtB"/>
              </a:rPr>
              <a:t>ไ</a:t>
            </a:r>
            <a:r>
              <a:rPr dirty="0" sz="2000" spc="-780">
                <a:latin typeface="SimSun-ExtB"/>
                <a:cs typeface="SimSun-ExtB"/>
              </a:rPr>
              <a:t>ม</a:t>
            </a:r>
            <a:r>
              <a:rPr dirty="0" sz="2000" spc="-1165">
                <a:latin typeface="SimSun-ExtB"/>
                <a:cs typeface="SimSun-ExtB"/>
              </a:rPr>
              <a:t>โ</a:t>
            </a:r>
            <a:r>
              <a:rPr dirty="0" sz="2000" spc="-730">
                <a:latin typeface="SimSun-ExtB"/>
                <a:cs typeface="SimSun-ExtB"/>
              </a:rPr>
              <a:t>ค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855">
                <a:latin typeface="SimSun-ExtB"/>
                <a:cs typeface="SimSun-ExtB"/>
              </a:rPr>
              <a:t>ซ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565">
                <a:latin typeface="SimSun-ExtB"/>
                <a:cs typeface="SimSun-ExtB"/>
              </a:rPr>
              <a:t>ฟ</a:t>
            </a:r>
            <a:r>
              <a:rPr dirty="0" sz="2000" spc="-685">
                <a:latin typeface="SimSun-ExtB"/>
                <a:cs typeface="SimSun-ExtB"/>
              </a:rPr>
              <a:t>ท</a:t>
            </a:r>
            <a:r>
              <a:rPr dirty="0" sz="2000" spc="-1980">
                <a:latin typeface="SimSun-ExtB"/>
                <a:cs typeface="SimSun-ExtB"/>
              </a:rPr>
              <a:t>์</a:t>
            </a:r>
            <a:r>
              <a:rPr dirty="0" sz="2000" spc="-330">
                <a:latin typeface="SimSun-ExtB"/>
                <a:cs typeface="SimSun-ExtB"/>
              </a:rPr>
              <a:t> </a:t>
            </a:r>
            <a:r>
              <a:rPr dirty="0" sz="2000" spc="-380">
                <a:latin typeface="SimSun-ExtB"/>
                <a:cs typeface="SimSun-ExtB"/>
              </a:rPr>
              <a:t>(</a:t>
            </a:r>
            <a:r>
              <a:rPr dirty="0" sz="2000" spc="700">
                <a:latin typeface="SimSun-ExtB"/>
                <a:cs typeface="SimSun-ExtB"/>
              </a:rPr>
              <a:t>M</a:t>
            </a:r>
            <a:r>
              <a:rPr dirty="0" sz="2000" spc="-550">
                <a:latin typeface="SimSun-ExtB"/>
                <a:cs typeface="SimSun-ExtB"/>
              </a:rPr>
              <a:t>i</a:t>
            </a:r>
            <a:r>
              <a:rPr dirty="0" sz="2000" spc="50">
                <a:latin typeface="SimSun-ExtB"/>
                <a:cs typeface="SimSun-ExtB"/>
              </a:rPr>
              <a:t>c</a:t>
            </a:r>
            <a:r>
              <a:rPr dirty="0" sz="2000" spc="-235">
                <a:latin typeface="SimSun-ExtB"/>
                <a:cs typeface="SimSun-ExtB"/>
              </a:rPr>
              <a:t>r</a:t>
            </a:r>
            <a:r>
              <a:rPr dirty="0" sz="2000" spc="195">
                <a:latin typeface="SimSun-ExtB"/>
                <a:cs typeface="SimSun-ExtB"/>
              </a:rPr>
              <a:t>o</a:t>
            </a:r>
            <a:r>
              <a:rPr dirty="0" sz="2000" spc="-95">
                <a:latin typeface="SimSun-ExtB"/>
                <a:cs typeface="SimSun-ExtB"/>
              </a:rPr>
              <a:t>s</a:t>
            </a:r>
            <a:r>
              <a:rPr dirty="0" sz="2000" spc="195">
                <a:latin typeface="SimSun-ExtB"/>
                <a:cs typeface="SimSun-ExtB"/>
              </a:rPr>
              <a:t>o</a:t>
            </a:r>
            <a:r>
              <a:rPr dirty="0" sz="2000" spc="-335">
                <a:latin typeface="SimSun-ExtB"/>
                <a:cs typeface="SimSun-ExtB"/>
              </a:rPr>
              <a:t>f</a:t>
            </a:r>
            <a:r>
              <a:rPr dirty="0" sz="2000" spc="-285">
                <a:latin typeface="SimSun-ExtB"/>
                <a:cs typeface="SimSun-ExtB"/>
              </a:rPr>
              <a:t>t</a:t>
            </a:r>
            <a:r>
              <a:rPr dirty="0" sz="2000" spc="-380">
                <a:latin typeface="SimSun-ExtB"/>
                <a:cs typeface="SimSun-ExtB"/>
              </a:rPr>
              <a:t>)</a:t>
            </a:r>
            <a:r>
              <a:rPr dirty="0" sz="2000" spc="-400">
                <a:latin typeface="SimSun-ExtB"/>
                <a:cs typeface="SimSun-ExtB"/>
              </a:rPr>
              <a:t> </a:t>
            </a:r>
            <a:r>
              <a:rPr dirty="0" sz="2000" spc="-855">
                <a:latin typeface="SimSun-ExtB"/>
                <a:cs typeface="SimSun-ExtB"/>
              </a:rPr>
              <a:t>ซ</a:t>
            </a:r>
            <a:r>
              <a:rPr dirty="0" sz="2000" spc="-1980">
                <a:latin typeface="SimSun-ExtB"/>
                <a:cs typeface="SimSun-ExtB"/>
              </a:rPr>
              <a:t>ง</a:t>
            </a:r>
            <a:r>
              <a:rPr dirty="0" sz="2000" spc="-969">
                <a:latin typeface="SimSun-ExtB"/>
                <a:cs typeface="SimSun-ExtB"/>
              </a:rPr>
              <a:t>'</a:t>
            </a:r>
            <a:r>
              <a:rPr dirty="0" sz="2000" spc="-1980">
                <a:latin typeface="SimSun-ExtB"/>
                <a:cs typeface="SimSun-ExtB"/>
              </a:rPr>
              <a:t>ึ</a:t>
            </a:r>
            <a:r>
              <a:rPr dirty="0" sz="2000" spc="-65">
                <a:latin typeface="SimSun-ExtB"/>
                <a:cs typeface="SimSun-ExtB"/>
              </a:rPr>
              <a:t> </a:t>
            </a:r>
            <a:r>
              <a:rPr dirty="0" sz="2000" spc="-805">
                <a:latin typeface="SimSun-ExtB"/>
                <a:cs typeface="SimSun-ExtB"/>
              </a:rPr>
              <a:t>ส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780">
                <a:latin typeface="SimSun-ExtB"/>
                <a:cs typeface="SimSun-ExtB"/>
              </a:rPr>
              <a:t>ม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805">
                <a:latin typeface="SimSun-ExtB"/>
                <a:cs typeface="SimSun-ExtB"/>
              </a:rPr>
              <a:t>ถ</a:t>
            </a:r>
            <a:r>
              <a:rPr dirty="0" sz="2000" spc="-1260">
                <a:latin typeface="SimSun-ExtB"/>
                <a:cs typeface="SimSun-ExtB"/>
              </a:rPr>
              <a:t>ใ</a:t>
            </a:r>
            <a:r>
              <a:rPr dirty="0" sz="2000" spc="-950">
                <a:latin typeface="SimSun-ExtB"/>
                <a:cs typeface="SimSun-ExtB"/>
              </a:rPr>
              <a:t>ช</a:t>
            </a:r>
            <a:r>
              <a:rPr dirty="0" sz="2000" spc="-1885">
                <a:latin typeface="SimSun-ExtB"/>
                <a:cs typeface="SimSun-ExtB"/>
              </a:rPr>
              <a:t>ง</a:t>
            </a:r>
            <a:r>
              <a:rPr dirty="0" sz="2000" spc="-1980">
                <a:latin typeface="SimSun-ExtB"/>
                <a:cs typeface="SimSun-ExtB"/>
              </a:rPr>
              <a:t>้</a:t>
            </a:r>
            <a:r>
              <a:rPr dirty="0" sz="2000" spc="-140">
                <a:latin typeface="SimSun-ExtB"/>
                <a:cs typeface="SimSun-ExtB"/>
              </a:rPr>
              <a:t> 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710">
                <a:latin typeface="SimSun-ExtB"/>
                <a:cs typeface="SimSun-ExtB"/>
              </a:rPr>
              <a:t>น</a:t>
            </a:r>
            <a:r>
              <a:rPr dirty="0" sz="2000" spc="-1185">
                <a:latin typeface="SimSun-ExtB"/>
                <a:cs typeface="SimSun-ExtB"/>
              </a:rPr>
              <a:t>ไ</a:t>
            </a:r>
            <a:r>
              <a:rPr dirty="0" sz="2000" spc="-760">
                <a:latin typeface="SimSun-ExtB"/>
                <a:cs typeface="SimSun-ExtB"/>
              </a:rPr>
              <a:t>ด</a:t>
            </a:r>
            <a:r>
              <a:rPr dirty="0" sz="2000" spc="-1360">
                <a:latin typeface="SimSun-ExtB"/>
                <a:cs typeface="SimSun-ExtB"/>
              </a:rPr>
              <a:t>้</a:t>
            </a:r>
            <a:r>
              <a:rPr dirty="0" sz="2000" spc="-1375">
                <a:latin typeface="SimSun-ExtB"/>
                <a:cs typeface="SimSun-ExtB"/>
              </a:rPr>
              <a:t>บ</a:t>
            </a:r>
            <a:r>
              <a:rPr dirty="0" sz="2000" spc="-710">
                <a:latin typeface="SimSun-ExtB"/>
                <a:cs typeface="SimSun-ExtB"/>
              </a:rPr>
              <a:t>น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1045">
                <a:latin typeface="SimSun-ExtB"/>
                <a:cs typeface="SimSun-ExtB"/>
              </a:rPr>
              <a:t>ะ</a:t>
            </a:r>
            <a:r>
              <a:rPr dirty="0" sz="2000" spc="-735">
                <a:latin typeface="SimSun-ExtB"/>
                <a:cs typeface="SimSun-ExtB"/>
              </a:rPr>
              <a:t>บบป</a:t>
            </a:r>
            <a:r>
              <a:rPr dirty="0" sz="2000" spc="-710">
                <a:latin typeface="SimSun-ExtB"/>
                <a:cs typeface="SimSun-ExtB"/>
              </a:rPr>
              <a:t>ฏ</a:t>
            </a:r>
            <a:r>
              <a:rPr dirty="0" sz="2000" spc="-1960">
                <a:latin typeface="SimSun-ExtB"/>
                <a:cs typeface="SimSun-ExtB"/>
              </a:rPr>
              <a:t>ิ</a:t>
            </a:r>
            <a:r>
              <a:rPr dirty="0" sz="2000" spc="-735">
                <a:latin typeface="SimSun-ExtB"/>
                <a:cs typeface="SimSun-ExtB"/>
              </a:rPr>
              <a:t>บ</a:t>
            </a:r>
            <a:r>
              <a:rPr dirty="0" sz="2000" spc="-1370">
                <a:latin typeface="SimSun-ExtB"/>
                <a:cs typeface="SimSun-ExtB"/>
              </a:rPr>
              <a:t>ั</a:t>
            </a:r>
            <a:r>
              <a:rPr dirty="0" sz="2000" spc="-1390">
                <a:latin typeface="SimSun-ExtB"/>
                <a:cs typeface="SimSun-ExtB"/>
              </a:rPr>
              <a:t>ต</a:t>
            </a:r>
            <a:r>
              <a:rPr dirty="0" sz="2000" spc="-1960">
                <a:latin typeface="SimSun-ExtB"/>
                <a:cs typeface="SimSun-ExtB"/>
              </a:rPr>
              <a:t>ิ</a:t>
            </a:r>
            <a:r>
              <a:rPr dirty="0" sz="2000" spc="-830">
                <a:latin typeface="SimSun-ExtB"/>
                <a:cs typeface="SimSun-ExtB"/>
              </a:rPr>
              <a:t>ก</a:t>
            </a:r>
            <a:r>
              <a:rPr dirty="0" sz="2000" spc="-1070">
                <a:latin typeface="SimSun-ExtB"/>
                <a:cs typeface="SimSun-ExtB"/>
              </a:rPr>
              <a:t>า</a:t>
            </a:r>
            <a:r>
              <a:rPr dirty="0" sz="2000" spc="-710">
                <a:latin typeface="SimSun-ExtB"/>
                <a:cs typeface="SimSun-ExtB"/>
              </a:rPr>
              <a:t>ร  </a:t>
            </a:r>
            <a:r>
              <a:rPr dirty="0" sz="2000" spc="-1185">
                <a:latin typeface="SimSun-ExtB"/>
                <a:cs typeface="SimSun-ExtB"/>
              </a:rPr>
              <a:t>ไ</a:t>
            </a:r>
            <a:r>
              <a:rPr dirty="0" sz="2000" spc="-780">
                <a:latin typeface="SimSun-ExtB"/>
                <a:cs typeface="SimSun-ExtB"/>
              </a:rPr>
              <a:t>ม</a:t>
            </a:r>
            <a:r>
              <a:rPr dirty="0" sz="2000" spc="-1165">
                <a:latin typeface="SimSun-ExtB"/>
                <a:cs typeface="SimSun-ExtB"/>
              </a:rPr>
              <a:t>โ</a:t>
            </a:r>
            <a:r>
              <a:rPr dirty="0" sz="2000" spc="-730">
                <a:latin typeface="SimSun-ExtB"/>
                <a:cs typeface="SimSun-ExtB"/>
              </a:rPr>
              <a:t>ค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855">
                <a:latin typeface="SimSun-ExtB"/>
                <a:cs typeface="SimSun-ExtB"/>
              </a:rPr>
              <a:t>ซ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565">
                <a:latin typeface="SimSun-ExtB"/>
                <a:cs typeface="SimSun-ExtB"/>
              </a:rPr>
              <a:t>ฟ</a:t>
            </a:r>
            <a:r>
              <a:rPr dirty="0" sz="2000" spc="-685">
                <a:latin typeface="SimSun-ExtB"/>
                <a:cs typeface="SimSun-ExtB"/>
              </a:rPr>
              <a:t>ท</a:t>
            </a:r>
            <a:r>
              <a:rPr dirty="0" sz="2000" spc="-1960">
                <a:latin typeface="SimSun-ExtB"/>
                <a:cs typeface="SimSun-ExtB"/>
              </a:rPr>
              <a:t>์</a:t>
            </a:r>
            <a:r>
              <a:rPr dirty="0" sz="2000" spc="-969">
                <a:latin typeface="SimSun-ExtB"/>
                <a:cs typeface="SimSun-ExtB"/>
              </a:rPr>
              <a:t>ว</a:t>
            </a:r>
            <a:r>
              <a:rPr dirty="0" sz="2000" spc="-1695">
                <a:latin typeface="SimSun-ExtB"/>
                <a:cs typeface="SimSun-ExtB"/>
              </a:rPr>
              <a:t>น</a:t>
            </a:r>
            <a:r>
              <a:rPr dirty="0" sz="2000" spc="-1980">
                <a:latin typeface="SimSun-ExtB"/>
                <a:cs typeface="SimSun-ExtB"/>
              </a:rPr>
              <a:t>˚</a:t>
            </a:r>
            <a:r>
              <a:rPr dirty="0" sz="2000" spc="-20">
                <a:latin typeface="SimSun-ExtB"/>
                <a:cs typeface="SimSun-ExtB"/>
              </a:rPr>
              <a:t> </a:t>
            </a:r>
            <a:r>
              <a:rPr dirty="0" sz="2000" spc="-1165">
                <a:latin typeface="SimSun-ExtB"/>
                <a:cs typeface="SimSun-ExtB"/>
              </a:rPr>
              <a:t>โ</a:t>
            </a:r>
            <a:r>
              <a:rPr dirty="0" sz="2000" spc="-760">
                <a:latin typeface="SimSun-ExtB"/>
                <a:cs typeface="SimSun-ExtB"/>
              </a:rPr>
              <a:t>ด</a:t>
            </a:r>
            <a:r>
              <a:rPr dirty="0" sz="2000" spc="-969">
                <a:latin typeface="SimSun-ExtB"/>
                <a:cs typeface="SimSun-ExtB"/>
              </a:rPr>
              <a:t>ว</a:t>
            </a:r>
            <a:r>
              <a:rPr dirty="0" sz="2000" spc="-830">
                <a:latin typeface="SimSun-ExtB"/>
                <a:cs typeface="SimSun-ExtB"/>
              </a:rPr>
              <a:t>ส</a:t>
            </a:r>
            <a:r>
              <a:rPr dirty="0" sz="2000" spc="-1980">
                <a:latin typeface="SimSun-ExtB"/>
                <a:cs typeface="SimSun-ExtB"/>
              </a:rPr>
              <a:t>์</a:t>
            </a:r>
            <a:r>
              <a:rPr dirty="0" sz="2000" spc="-330">
                <a:latin typeface="SimSun-ExtB"/>
                <a:cs typeface="SimSun-ExtB"/>
              </a:rPr>
              <a:t> </a:t>
            </a:r>
            <a:r>
              <a:rPr dirty="0" sz="2000" spc="-735">
                <a:latin typeface="SimSun-ExtB"/>
                <a:cs typeface="SimSun-ExtB"/>
              </a:rPr>
              <a:t>แ</a:t>
            </a:r>
            <a:r>
              <a:rPr dirty="0" sz="2000" spc="-830">
                <a:latin typeface="SimSun-ExtB"/>
                <a:cs typeface="SimSun-ExtB"/>
              </a:rPr>
              <a:t>ล</a:t>
            </a:r>
            <a:r>
              <a:rPr dirty="0" sz="2000" spc="-1045">
                <a:latin typeface="SimSun-ExtB"/>
                <a:cs typeface="SimSun-ExtB"/>
              </a:rPr>
              <a:t>ะ</a:t>
            </a:r>
            <a:r>
              <a:rPr dirty="0" sz="2000" spc="-735">
                <a:latin typeface="SimSun-ExtB"/>
                <a:cs typeface="SimSun-ExtB"/>
              </a:rPr>
              <a:t>แ</a:t>
            </a:r>
            <a:r>
              <a:rPr dirty="0" sz="2000" spc="-780">
                <a:latin typeface="SimSun-ExtB"/>
                <a:cs typeface="SimSun-ExtB"/>
              </a:rPr>
              <a:t>ม</a:t>
            </a:r>
            <a:r>
              <a:rPr dirty="0" sz="2000" spc="-1365">
                <a:latin typeface="SimSun-ExtB"/>
                <a:cs typeface="SimSun-ExtB"/>
              </a:rPr>
              <a:t>็ค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1360">
                <a:latin typeface="SimSun-ExtB"/>
                <a:cs typeface="SimSun-ExtB"/>
              </a:rPr>
              <a:t>ิ</a:t>
            </a:r>
            <a:r>
              <a:rPr dirty="0" sz="2000" spc="-1350">
                <a:latin typeface="SimSun-ExtB"/>
                <a:cs typeface="SimSun-ExtB"/>
              </a:rPr>
              <a:t>น</a:t>
            </a:r>
            <a:r>
              <a:rPr dirty="0" sz="2000" spc="-665">
                <a:latin typeface="SimSun-ExtB"/>
                <a:cs typeface="SimSun-ExtB"/>
              </a:rPr>
              <a:t>ท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940">
                <a:latin typeface="SimSun-ExtB"/>
                <a:cs typeface="SimSun-ExtB"/>
              </a:rPr>
              <a:t>ช</a:t>
            </a:r>
            <a:r>
              <a:rPr dirty="0" sz="2000" spc="-459">
                <a:latin typeface="SimSun-ExtB"/>
                <a:cs typeface="SimSun-ExtB"/>
              </a:rPr>
              <a:t> </a:t>
            </a:r>
            <a:r>
              <a:rPr dirty="0" sz="2000" spc="-735">
                <a:latin typeface="SimSun-ExtB"/>
                <a:cs typeface="SimSun-ExtB"/>
              </a:rPr>
              <a:t>แ</a:t>
            </a:r>
            <a:r>
              <a:rPr dirty="0" sz="2000" spc="-830">
                <a:latin typeface="SimSun-ExtB"/>
                <a:cs typeface="SimSun-ExtB"/>
              </a:rPr>
              <a:t>ล</a:t>
            </a:r>
            <a:r>
              <a:rPr dirty="0" sz="2000" spc="-1480">
                <a:latin typeface="SimSun-ExtB"/>
                <a:cs typeface="SimSun-ExtB"/>
              </a:rPr>
              <a:t>้</a:t>
            </a:r>
            <a:r>
              <a:rPr dirty="0" sz="2000" spc="-1490">
                <a:latin typeface="SimSun-ExtB"/>
                <a:cs typeface="SimSun-ExtB"/>
              </a:rPr>
              <a:t>ว</a:t>
            </a:r>
            <a:r>
              <a:rPr dirty="0" sz="2000" spc="-565">
                <a:latin typeface="SimSun-ExtB"/>
                <a:cs typeface="SimSun-ExtB"/>
              </a:rPr>
              <a:t>พ</a:t>
            </a:r>
            <a:r>
              <a:rPr dirty="0" sz="2000" spc="-1140">
                <a:latin typeface="SimSun-ExtB"/>
                <a:cs typeface="SimSun-ExtB"/>
              </a:rPr>
              <a:t>ัฒ</a:t>
            </a:r>
            <a:r>
              <a:rPr dirty="0" sz="2000" spc="-710">
                <a:latin typeface="SimSun-ExtB"/>
                <a:cs typeface="SimSun-ExtB"/>
              </a:rPr>
              <a:t>น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755">
                <a:latin typeface="SimSun-ExtB"/>
                <a:cs typeface="SimSun-ExtB"/>
              </a:rPr>
              <a:t>ต</a:t>
            </a:r>
            <a:r>
              <a:rPr dirty="0" sz="2000" spc="-1960">
                <a:latin typeface="SimSun-ExtB"/>
                <a:cs typeface="SimSun-ExtB"/>
              </a:rPr>
              <a:t>่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1335">
                <a:latin typeface="SimSun-ExtB"/>
                <a:cs typeface="SimSun-ExtB"/>
              </a:rPr>
              <a:t>เ</a:t>
            </a:r>
            <a:r>
              <a:rPr dirty="0" sz="2000" spc="-785">
                <a:latin typeface="SimSun-ExtB"/>
                <a:cs typeface="SimSun-ExtB"/>
              </a:rPr>
              <a:t>น</a:t>
            </a:r>
            <a:r>
              <a:rPr dirty="0" sz="2000" spc="-2005">
                <a:latin typeface="SimSun-ExtB"/>
                <a:cs typeface="SimSun-ExtB"/>
              </a:rPr>
              <a:t>ื</a:t>
            </a:r>
            <a:r>
              <a:rPr dirty="0" sz="2000" spc="-894">
                <a:latin typeface="SimSun-ExtB"/>
                <a:cs typeface="SimSun-ExtB"/>
              </a:rPr>
              <a:t>'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1019">
                <a:latin typeface="SimSun-ExtB"/>
                <a:cs typeface="SimSun-ExtB"/>
              </a:rPr>
              <a:t>ง</a:t>
            </a:r>
            <a:r>
              <a:rPr dirty="0" sz="2000" spc="-1260">
                <a:latin typeface="SimSun-ExtB"/>
                <a:cs typeface="SimSun-ExtB"/>
              </a:rPr>
              <a:t>ใ</a:t>
            </a:r>
            <a:r>
              <a:rPr dirty="0" sz="2000" spc="-730">
                <a:latin typeface="SimSun-ExtB"/>
                <a:cs typeface="SimSun-ExtB"/>
              </a:rPr>
              <a:t>ห</a:t>
            </a:r>
            <a:r>
              <a:rPr dirty="0" sz="2000" spc="-1620">
                <a:latin typeface="SimSun-ExtB"/>
                <a:cs typeface="SimSun-ExtB"/>
              </a:rPr>
              <a:t>้</a:t>
            </a:r>
            <a:r>
              <a:rPr dirty="0" sz="2000" spc="-1645">
                <a:latin typeface="SimSun-ExtB"/>
                <a:cs typeface="SimSun-ExtB"/>
              </a:rPr>
              <a:t>ใ</a:t>
            </a:r>
            <a:r>
              <a:rPr dirty="0" sz="2000" spc="-950">
                <a:latin typeface="SimSun-ExtB"/>
                <a:cs typeface="SimSun-ExtB"/>
              </a:rPr>
              <a:t>ช</a:t>
            </a:r>
            <a:r>
              <a:rPr dirty="0" sz="2000" spc="-1885">
                <a:latin typeface="SimSun-ExtB"/>
                <a:cs typeface="SimSun-ExtB"/>
              </a:rPr>
              <a:t>ไ</a:t>
            </a:r>
            <a:r>
              <a:rPr dirty="0" sz="2000" spc="-1980">
                <a:latin typeface="SimSun-ExtB"/>
                <a:cs typeface="SimSun-ExtB"/>
              </a:rPr>
              <a:t>้</a:t>
            </a:r>
            <a:r>
              <a:rPr dirty="0" sz="2000" spc="-305">
                <a:latin typeface="SimSun-ExtB"/>
                <a:cs typeface="SimSun-ExtB"/>
              </a:rPr>
              <a:t> </a:t>
            </a:r>
            <a:r>
              <a:rPr dirty="0" sz="2000" spc="-760">
                <a:latin typeface="SimSun-ExtB"/>
                <a:cs typeface="SimSun-ExtB"/>
              </a:rPr>
              <a:t>ด</a:t>
            </a:r>
            <a:r>
              <a:rPr dirty="0" sz="2000" spc="-1335">
                <a:latin typeface="SimSun-ExtB"/>
                <a:cs typeface="SimSun-ExtB"/>
              </a:rPr>
              <a:t>้</a:t>
            </a:r>
            <a:r>
              <a:rPr dirty="0" sz="2000" spc="-1350">
                <a:latin typeface="SimSun-ExtB"/>
                <a:cs typeface="SimSun-ExtB"/>
              </a:rPr>
              <a:t>ท</a:t>
            </a:r>
            <a:r>
              <a:rPr dirty="0" sz="2000" spc="-1980">
                <a:latin typeface="SimSun-ExtB"/>
                <a:cs typeface="SimSun-ExtB"/>
              </a:rPr>
              <a:t>ั</a:t>
            </a:r>
            <a:r>
              <a:rPr dirty="0" sz="2000" spc="-1960">
                <a:latin typeface="SimSun-ExtB"/>
                <a:cs typeface="SimSun-ExtB"/>
              </a:rPr>
              <a:t>˚</a:t>
            </a:r>
            <a:r>
              <a:rPr dirty="0" sz="2000" spc="-1019">
                <a:latin typeface="SimSun-ExtB"/>
                <a:cs typeface="SimSun-ExtB"/>
              </a:rPr>
              <a:t>ง</a:t>
            </a:r>
            <a:r>
              <a:rPr dirty="0" sz="2000" spc="-735">
                <a:latin typeface="SimSun-ExtB"/>
                <a:cs typeface="SimSun-ExtB"/>
              </a:rPr>
              <a:t>แ</a:t>
            </a:r>
            <a:r>
              <a:rPr dirty="0" sz="2000" spc="-735">
                <a:latin typeface="SimSun-ExtB"/>
                <a:cs typeface="SimSun-ExtB"/>
              </a:rPr>
              <a:t>บ</a:t>
            </a:r>
            <a:r>
              <a:rPr dirty="0" sz="2000" spc="-480">
                <a:latin typeface="SimSun-ExtB"/>
                <a:cs typeface="SimSun-ExtB"/>
              </a:rPr>
              <a:t>บ  </a:t>
            </a:r>
            <a:r>
              <a:rPr dirty="0" baseline="1388" sz="3000" spc="-1500">
                <a:latin typeface="SimSun-ExtB"/>
                <a:cs typeface="SimSun-ExtB"/>
              </a:rPr>
              <a:t>ออฟไลน์</a:t>
            </a:r>
            <a:r>
              <a:rPr dirty="0" baseline="1388" sz="3000" spc="-1462">
                <a:latin typeface="SimSun-ExtB"/>
                <a:cs typeface="SimSun-ExtB"/>
              </a:rPr>
              <a:t>และออนไลน์</a:t>
            </a:r>
            <a:r>
              <a:rPr dirty="0" baseline="1388" sz="3000" spc="-1455">
                <a:latin typeface="SimSun-ExtB"/>
                <a:cs typeface="SimSun-ExtB"/>
              </a:rPr>
              <a:t> </a:t>
            </a:r>
            <a:r>
              <a:rPr dirty="0" baseline="1388" sz="3000" spc="-1995">
                <a:latin typeface="SimSun-ExtB"/>
                <a:cs typeface="SimSun-ExtB"/>
              </a:rPr>
              <a:t>เรม</a:t>
            </a:r>
            <a:r>
              <a:rPr dirty="0" sz="2000" spc="-1330">
                <a:latin typeface="SimSun-ExtB"/>
                <a:cs typeface="SimSun-ExtB"/>
              </a:rPr>
              <a:t>'</a:t>
            </a:r>
            <a:r>
              <a:rPr dirty="0" sz="2000" spc="-665">
                <a:latin typeface="SimSun-ExtB"/>
                <a:cs typeface="SimSun-ExtB"/>
              </a:rPr>
              <a:t> </a:t>
            </a:r>
            <a:r>
              <a:rPr dirty="0" baseline="1388" sz="3000" spc="-2970">
                <a:latin typeface="SimSun-ExtB"/>
                <a:cs typeface="SimSun-ExtB"/>
              </a:rPr>
              <a:t>˚</a:t>
            </a:r>
            <a:r>
              <a:rPr dirty="0" baseline="1388" sz="3000" spc="-315">
                <a:latin typeface="SimSun-ExtB"/>
                <a:cs typeface="SimSun-ExtB"/>
              </a:rPr>
              <a:t> </a:t>
            </a:r>
            <a:r>
              <a:rPr dirty="0" baseline="1388" sz="3000" spc="-1822">
                <a:latin typeface="SimSun-ExtB"/>
                <a:cs typeface="SimSun-ExtB"/>
              </a:rPr>
              <a:t>เป˚ดตัว</a:t>
            </a:r>
            <a:r>
              <a:rPr dirty="0" baseline="1388" sz="3000" spc="-585">
                <a:latin typeface="SimSun-ExtB"/>
                <a:cs typeface="SimSun-ExtB"/>
              </a:rPr>
              <a:t> </a:t>
            </a:r>
            <a:r>
              <a:rPr dirty="0" baseline="1388" sz="3000" spc="615">
                <a:latin typeface="SimSun-ExtB"/>
                <a:cs typeface="SimSun-ExtB"/>
              </a:rPr>
              <a:t>MS</a:t>
            </a:r>
            <a:r>
              <a:rPr dirty="0" baseline="1388" sz="3000" spc="-667">
                <a:latin typeface="SimSun-ExtB"/>
                <a:cs typeface="SimSun-ExtB"/>
              </a:rPr>
              <a:t> </a:t>
            </a:r>
            <a:r>
              <a:rPr dirty="0" baseline="1388" sz="3000" spc="-127">
                <a:latin typeface="SimSun-ExtB"/>
                <a:cs typeface="SimSun-ExtB"/>
              </a:rPr>
              <a:t>Office</a:t>
            </a:r>
            <a:r>
              <a:rPr dirty="0" baseline="1388" sz="3000" spc="-630">
                <a:latin typeface="SimSun-ExtB"/>
                <a:cs typeface="SimSun-ExtB"/>
              </a:rPr>
              <a:t> </a:t>
            </a:r>
            <a:r>
              <a:rPr dirty="0" baseline="1388" sz="3000" spc="-97">
                <a:latin typeface="SimSun-ExtB"/>
                <a:cs typeface="SimSun-ExtB"/>
              </a:rPr>
              <a:t>1.0</a:t>
            </a:r>
            <a:r>
              <a:rPr dirty="0" baseline="1388" sz="3000" spc="-690">
                <a:latin typeface="SimSun-ExtB"/>
                <a:cs typeface="SimSun-ExtB"/>
              </a:rPr>
              <a:t> </a:t>
            </a:r>
            <a:r>
              <a:rPr dirty="0" baseline="1388" sz="3000" spc="-1380">
                <a:latin typeface="SimSun-ExtB"/>
                <a:cs typeface="SimSun-ExtB"/>
              </a:rPr>
              <a:t>ในป[</a:t>
            </a:r>
            <a:r>
              <a:rPr dirty="0" baseline="1388" sz="3000" spc="-1267">
                <a:latin typeface="SimSun-ExtB"/>
                <a:cs typeface="SimSun-ExtB"/>
              </a:rPr>
              <a:t> </a:t>
            </a:r>
            <a:r>
              <a:rPr dirty="0" baseline="1388" sz="3000" spc="225">
                <a:latin typeface="SimSun-ExtB"/>
                <a:cs typeface="SimSun-ExtB"/>
              </a:rPr>
              <a:t>2533</a:t>
            </a:r>
            <a:r>
              <a:rPr dirty="0" baseline="1388" sz="3000" spc="-690">
                <a:latin typeface="SimSun-ExtB"/>
                <a:cs typeface="SimSun-ExtB"/>
              </a:rPr>
              <a:t> </a:t>
            </a:r>
            <a:r>
              <a:rPr dirty="0" baseline="1388" sz="3000" spc="-30">
                <a:latin typeface="SimSun-ExtB"/>
                <a:cs typeface="SimSun-ExtB"/>
              </a:rPr>
              <a:t>(1990)</a:t>
            </a:r>
            <a:r>
              <a:rPr dirty="0" baseline="1388" sz="3000" spc="-637">
                <a:latin typeface="SimSun-ExtB"/>
                <a:cs typeface="SimSun-ExtB"/>
              </a:rPr>
              <a:t> </a:t>
            </a:r>
            <a:r>
              <a:rPr dirty="0" baseline="1388" sz="3000" spc="-1695">
                <a:latin typeface="SimSun-ExtB"/>
                <a:cs typeface="SimSun-ExtB"/>
              </a:rPr>
              <a:t>แล้ว </a:t>
            </a:r>
            <a:r>
              <a:rPr dirty="0" baseline="1388" sz="3000" spc="-1477">
                <a:latin typeface="SimSun-ExtB"/>
                <a:cs typeface="SimSun-ExtB"/>
              </a:rPr>
              <a:t> </a:t>
            </a:r>
            <a:r>
              <a:rPr dirty="0" sz="2000" spc="-565">
                <a:latin typeface="SimSun-ExtB"/>
                <a:cs typeface="SimSun-ExtB"/>
              </a:rPr>
              <a:t>พ</a:t>
            </a:r>
            <a:r>
              <a:rPr dirty="0" sz="2000" spc="-1140">
                <a:latin typeface="SimSun-ExtB"/>
                <a:cs typeface="SimSun-ExtB"/>
              </a:rPr>
              <a:t>ัฒ</a:t>
            </a:r>
            <a:r>
              <a:rPr dirty="0" sz="2000" spc="-710">
                <a:latin typeface="SimSun-ExtB"/>
                <a:cs typeface="SimSun-ExtB"/>
              </a:rPr>
              <a:t>น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1360">
                <a:latin typeface="SimSun-ExtB"/>
                <a:cs typeface="SimSun-ExtB"/>
              </a:rPr>
              <a:t>เ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1885">
                <a:latin typeface="SimSun-ExtB"/>
                <a:cs typeface="SimSun-ExtB"/>
              </a:rPr>
              <a:t>อ</a:t>
            </a:r>
            <a:r>
              <a:rPr dirty="0" sz="2000" spc="-990">
                <a:latin typeface="SimSun-ExtB"/>
                <a:cs typeface="SimSun-ExtB"/>
              </a:rPr>
              <a:t>'</a:t>
            </a:r>
            <a:r>
              <a:rPr dirty="0" sz="2000" spc="-690">
                <a:latin typeface="SimSun-ExtB"/>
                <a:cs typeface="SimSun-ExtB"/>
              </a:rPr>
              <a:t> </a:t>
            </a:r>
            <a:r>
              <a:rPr dirty="0" sz="2000" spc="-990">
                <a:latin typeface="SimSun-ExtB"/>
                <a:cs typeface="SimSun-ExtB"/>
              </a:rPr>
              <a:t>_</a:t>
            </a:r>
            <a:r>
              <a:rPr dirty="0" sz="2000" spc="-260">
                <a:latin typeface="SimSun-ExtB"/>
                <a:cs typeface="SimSun-ExtB"/>
              </a:rPr>
              <a:t> </a:t>
            </a:r>
            <a:r>
              <a:rPr dirty="0" sz="2000" spc="-830">
                <a:latin typeface="SimSun-ExtB"/>
                <a:cs typeface="SimSun-ExtB"/>
              </a:rPr>
              <a:t>ย</a:t>
            </a:r>
            <a:r>
              <a:rPr dirty="0" sz="2000" spc="-780">
                <a:latin typeface="SimSun-ExtB"/>
                <a:cs typeface="SimSun-ExtB"/>
              </a:rPr>
              <a:t>ม</a:t>
            </a:r>
            <a:r>
              <a:rPr dirty="0" sz="2000" spc="-1090">
                <a:latin typeface="SimSun-ExtB"/>
                <a:cs typeface="SimSun-ExtB"/>
              </a:rPr>
              <a:t>า</a:t>
            </a:r>
            <a:endParaRPr sz="2000">
              <a:latin typeface="SimSun-ExtB"/>
              <a:cs typeface="SimSun-ExtB"/>
            </a:endParaRPr>
          </a:p>
          <a:p>
            <a:pPr marL="287020" marR="5080" indent="-274320">
              <a:lnSpc>
                <a:spcPct val="100000"/>
              </a:lnSpc>
              <a:spcBef>
                <a:spcPts val="480"/>
              </a:spcBef>
              <a:buClr>
                <a:srgbClr val="D16249"/>
              </a:buClr>
              <a:buSzPct val="85000"/>
              <a:buFont typeface="Arial MT"/>
              <a:buChar char="•"/>
              <a:tabLst>
                <a:tab pos="286385" algn="l"/>
                <a:tab pos="287020" algn="l"/>
                <a:tab pos="3352800" algn="l"/>
                <a:tab pos="3999229" algn="l"/>
                <a:tab pos="4136390" algn="l"/>
                <a:tab pos="4962525" algn="l"/>
              </a:tabLst>
            </a:pPr>
            <a:r>
              <a:rPr dirty="0" sz="2000" spc="-1240">
                <a:latin typeface="SimSun-ExtB"/>
                <a:cs typeface="SimSun-ExtB"/>
              </a:rPr>
              <a:t>ออฟฟ˚ศรนุ่</a:t>
            </a:r>
            <a:r>
              <a:rPr dirty="0" sz="2000" spc="190">
                <a:latin typeface="SimSun-ExtB"/>
                <a:cs typeface="SimSun-ExtB"/>
              </a:rPr>
              <a:t> </a:t>
            </a:r>
            <a:r>
              <a:rPr dirty="0" sz="2000" spc="-880">
                <a:latin typeface="SimSun-ExtB"/>
                <a:cs typeface="SimSun-ExtB"/>
              </a:rPr>
              <a:t>แรก</a:t>
            </a:r>
            <a:r>
              <a:rPr dirty="0" sz="2000" spc="-409">
                <a:latin typeface="SimSun-ExtB"/>
                <a:cs typeface="SimSun-ExtB"/>
              </a:rPr>
              <a:t> </a:t>
            </a:r>
            <a:r>
              <a:rPr dirty="0" sz="2000" spc="-1480">
                <a:latin typeface="SimSun-ExtB"/>
                <a:cs typeface="SimSun-ExtB"/>
              </a:rPr>
              <a:t>เกิดขนึ˚</a:t>
            </a:r>
            <a:r>
              <a:rPr dirty="0" sz="2000" spc="340">
                <a:latin typeface="SimSun-ExtB"/>
                <a:cs typeface="SimSun-ExtB"/>
              </a:rPr>
              <a:t> </a:t>
            </a:r>
            <a:r>
              <a:rPr dirty="0" sz="2000" spc="-1325">
                <a:latin typeface="SimSun-ExtB"/>
                <a:cs typeface="SimSun-ExtB"/>
              </a:rPr>
              <a:t>ราวยคุ	</a:t>
            </a:r>
            <a:r>
              <a:rPr dirty="0" sz="2000" spc="260">
                <a:latin typeface="SimSun-ExtB"/>
                <a:cs typeface="SimSun-ExtB"/>
              </a:rPr>
              <a:t>90</a:t>
            </a:r>
            <a:r>
              <a:rPr dirty="0" sz="2000" spc="-440">
                <a:latin typeface="SimSun-ExtB"/>
                <a:cs typeface="SimSun-ExtB"/>
              </a:rPr>
              <a:t> </a:t>
            </a:r>
            <a:r>
              <a:rPr dirty="0" sz="2000" spc="-1100">
                <a:latin typeface="SimSun-ExtB"/>
                <a:cs typeface="SimSun-ExtB"/>
              </a:rPr>
              <a:t>เมอออฟฟ˚ศื'			</a:t>
            </a:r>
            <a:r>
              <a:rPr dirty="0" sz="2000" spc="-1065">
                <a:latin typeface="SimSun-ExtB"/>
                <a:cs typeface="SimSun-ExtB"/>
              </a:rPr>
              <a:t>ออกสู่ตลาด</a:t>
            </a:r>
            <a:r>
              <a:rPr dirty="0" sz="2000" spc="-340">
                <a:latin typeface="SimSun-ExtB"/>
                <a:cs typeface="SimSun-ExtB"/>
              </a:rPr>
              <a:t> </a:t>
            </a:r>
            <a:r>
              <a:rPr dirty="0" sz="2000" spc="-1200">
                <a:latin typeface="SimSun-ExtB"/>
                <a:cs typeface="SimSun-ExtB"/>
              </a:rPr>
              <a:t>ทําให้เข้ามาแบ่งส่วน </a:t>
            </a:r>
            <a:r>
              <a:rPr dirty="0" sz="2000" spc="-985">
                <a:latin typeface="SimSun-ExtB"/>
                <a:cs typeface="SimSun-ExtB"/>
              </a:rPr>
              <a:t> </a:t>
            </a:r>
            <a:r>
              <a:rPr dirty="0" sz="2000" spc="-730">
                <a:latin typeface="SimSun-ExtB"/>
                <a:cs typeface="SimSun-ExtB"/>
              </a:rPr>
              <a:t>ต</a:t>
            </a:r>
            <a:r>
              <a:rPr dirty="0" sz="2000" spc="-830">
                <a:latin typeface="SimSun-ExtB"/>
                <a:cs typeface="SimSun-ExtB"/>
              </a:rPr>
              <a:t>ล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760">
                <a:latin typeface="SimSun-ExtB"/>
                <a:cs typeface="SimSun-ExtB"/>
              </a:rPr>
              <a:t>ด</a:t>
            </a:r>
            <a:r>
              <a:rPr dirty="0" sz="2000" spc="-830">
                <a:latin typeface="SimSun-ExtB"/>
                <a:cs typeface="SimSun-ExtB"/>
              </a:rPr>
              <a:t>ส</a:t>
            </a:r>
            <a:r>
              <a:rPr dirty="0" sz="2000" spc="-1960">
                <a:latin typeface="SimSun-ExtB"/>
                <a:cs typeface="SimSun-ExtB"/>
              </a:rPr>
              <a:t>่</a:t>
            </a:r>
            <a:r>
              <a:rPr dirty="0" sz="2000" spc="-969">
                <a:latin typeface="SimSun-ExtB"/>
                <a:cs typeface="SimSun-ExtB"/>
              </a:rPr>
              <a:t>ว</a:t>
            </a:r>
            <a:r>
              <a:rPr dirty="0" sz="2000" spc="-735">
                <a:latin typeface="SimSun-ExtB"/>
                <a:cs typeface="SimSun-ExtB"/>
              </a:rPr>
              <a:t>น</a:t>
            </a:r>
            <a:r>
              <a:rPr dirty="0" sz="2000" spc="-730">
                <a:latin typeface="SimSun-ExtB"/>
                <a:cs typeface="SimSun-ExtB"/>
              </a:rPr>
              <a:t>ห</a:t>
            </a:r>
            <a:r>
              <a:rPr dirty="0" sz="2000" spc="-735">
                <a:latin typeface="SimSun-ExtB"/>
                <a:cs typeface="SimSun-ExtB"/>
              </a:rPr>
              <a:t>น</a:t>
            </a:r>
            <a:r>
              <a:rPr dirty="0" sz="2000" spc="-2055">
                <a:latin typeface="SimSun-ExtB"/>
                <a:cs typeface="SimSun-ExtB"/>
              </a:rPr>
              <a:t>ง</a:t>
            </a:r>
            <a:r>
              <a:rPr dirty="0" sz="2000" spc="-2005">
                <a:latin typeface="SimSun-ExtB"/>
                <a:cs typeface="SimSun-ExtB"/>
              </a:rPr>
              <a:t>ึ</a:t>
            </a:r>
            <a:r>
              <a:rPr dirty="0" sz="2000" spc="-990">
                <a:latin typeface="SimSun-ExtB"/>
                <a:cs typeface="SimSun-ExtB"/>
              </a:rPr>
              <a:t>'</a:t>
            </a:r>
            <a:r>
              <a:rPr dirty="0" sz="2000" spc="55">
                <a:latin typeface="SimSun-ExtB"/>
                <a:cs typeface="SimSun-ExtB"/>
              </a:rPr>
              <a:t> </a:t>
            </a:r>
            <a:r>
              <a:rPr dirty="0" sz="2000" spc="-1185">
                <a:latin typeface="SimSun-ExtB"/>
                <a:cs typeface="SimSun-ExtB"/>
              </a:rPr>
              <a:t>ไ</a:t>
            </a:r>
            <a:r>
              <a:rPr dirty="0" sz="2000" spc="-760">
                <a:latin typeface="SimSun-ExtB"/>
                <a:cs typeface="SimSun-ExtB"/>
              </a:rPr>
              <a:t>ด</a:t>
            </a:r>
            <a:r>
              <a:rPr dirty="0" sz="2000" spc="-1410">
                <a:latin typeface="SimSun-ExtB"/>
                <a:cs typeface="SimSun-ExtB"/>
              </a:rPr>
              <a:t>้</a:t>
            </a:r>
            <a:r>
              <a:rPr dirty="0" sz="2000" spc="-1420">
                <a:latin typeface="SimSun-ExtB"/>
                <a:cs typeface="SimSun-ExtB"/>
              </a:rPr>
              <a:t>อ</a:t>
            </a:r>
            <a:r>
              <a:rPr dirty="0" sz="2000" spc="-830">
                <a:latin typeface="SimSun-ExtB"/>
                <a:cs typeface="SimSun-ExtB"/>
              </a:rPr>
              <a:t>ย</a:t>
            </a:r>
            <a:r>
              <a:rPr dirty="0" sz="2000" spc="-1545">
                <a:latin typeface="SimSun-ExtB"/>
                <a:cs typeface="SimSun-ExtB"/>
              </a:rPr>
              <a:t>่</a:t>
            </a:r>
            <a:r>
              <a:rPr dirty="0" sz="2000" spc="-1550">
                <a:latin typeface="SimSun-ExtB"/>
                <a:cs typeface="SimSun-ExtB"/>
              </a:rPr>
              <a:t>า</a:t>
            </a:r>
            <a:r>
              <a:rPr dirty="0" sz="2000" spc="-1019">
                <a:latin typeface="SimSun-ExtB"/>
                <a:cs typeface="SimSun-ExtB"/>
              </a:rPr>
              <a:t>ง</a:t>
            </a:r>
            <a:r>
              <a:rPr dirty="0" sz="2000" spc="-1045">
                <a:latin typeface="SimSun-ExtB"/>
                <a:cs typeface="SimSun-ExtB"/>
              </a:rPr>
              <a:t>ง</a:t>
            </a:r>
            <a:r>
              <a:rPr dirty="0" sz="2000" spc="-1960">
                <a:latin typeface="SimSun-ExtB"/>
                <a:cs typeface="SimSun-ExtB"/>
              </a:rPr>
              <a:t>่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830">
                <a:latin typeface="SimSun-ExtB"/>
                <a:cs typeface="SimSun-ExtB"/>
              </a:rPr>
              <a:t>ย</a:t>
            </a:r>
            <a:r>
              <a:rPr dirty="0" sz="2000" spc="-760">
                <a:latin typeface="SimSun-ExtB"/>
                <a:cs typeface="SimSun-ExtB"/>
              </a:rPr>
              <a:t>ด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825">
                <a:latin typeface="SimSun-ExtB"/>
                <a:cs typeface="SimSun-ExtB"/>
              </a:rPr>
              <a:t>ย</a:t>
            </a:r>
            <a:r>
              <a:rPr dirty="0" sz="2000" spc="-380">
                <a:latin typeface="SimSun-ExtB"/>
                <a:cs typeface="SimSun-ExtB"/>
              </a:rPr>
              <a:t> </a:t>
            </a:r>
            <a:r>
              <a:rPr dirty="0" sz="2000" spc="-994">
                <a:latin typeface="SimSun-ExtB"/>
                <a:cs typeface="SimSun-ExtB"/>
              </a:rPr>
              <a:t>จ</a:t>
            </a:r>
            <a:r>
              <a:rPr dirty="0" sz="2000" spc="-760">
                <a:latin typeface="SimSun-ExtB"/>
                <a:cs typeface="SimSun-ExtB"/>
              </a:rPr>
              <a:t>ด</a:t>
            </a:r>
            <a:r>
              <a:rPr dirty="0" sz="2000" spc="-925">
                <a:latin typeface="SimSun-ExtB"/>
                <a:cs typeface="SimSun-ExtB"/>
              </a:rPr>
              <a:t>ข</a:t>
            </a:r>
            <a:r>
              <a:rPr dirty="0" sz="2000" spc="-4355">
                <a:latin typeface="SimSun-ExtB"/>
                <a:cs typeface="SimSun-ExtB"/>
              </a:rPr>
              <a:t>า</a:t>
            </a:r>
            <a:r>
              <a:rPr dirty="0" sz="2000" spc="-1980">
                <a:latin typeface="SimSun-ExtB"/>
                <a:cs typeface="SimSun-ExtB"/>
              </a:rPr>
              <a:t>ุ</a:t>
            </a:r>
            <a:r>
              <a:rPr dirty="0" sz="2000">
                <a:latin typeface="SimSun-ExtB"/>
                <a:cs typeface="SimSun-ExtB"/>
              </a:rPr>
              <a:t>	</a:t>
            </a:r>
            <a:r>
              <a:rPr dirty="0" sz="2000" spc="-830">
                <a:latin typeface="SimSun-ExtB"/>
                <a:cs typeface="SimSun-ExtB"/>
              </a:rPr>
              <a:t>ย</a:t>
            </a:r>
            <a:r>
              <a:rPr dirty="0" sz="2000" spc="-730">
                <a:latin typeface="SimSun-ExtB"/>
                <a:cs typeface="SimSun-ExtB"/>
              </a:rPr>
              <a:t>ห</a:t>
            </a:r>
            <a:r>
              <a:rPr dirty="0" sz="2000" spc="-830">
                <a:latin typeface="SimSun-ExtB"/>
                <a:cs typeface="SimSun-ExtB"/>
              </a:rPr>
              <a:t>ล</a:t>
            </a:r>
            <a:r>
              <a:rPr dirty="0" sz="2000" spc="-1410">
                <a:latin typeface="SimSun-ExtB"/>
                <a:cs typeface="SimSun-ExtB"/>
              </a:rPr>
              <a:t>ั</a:t>
            </a:r>
            <a:r>
              <a:rPr dirty="0" sz="2000" spc="-1425">
                <a:latin typeface="SimSun-ExtB"/>
                <a:cs typeface="SimSun-ExtB"/>
              </a:rPr>
              <a:t>ก</a:t>
            </a:r>
            <a:r>
              <a:rPr dirty="0" sz="2000" spc="-925">
                <a:latin typeface="SimSun-ExtB"/>
                <a:cs typeface="SimSun-ExtB"/>
              </a:rPr>
              <a:t>ข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1030">
                <a:latin typeface="SimSun-ExtB"/>
                <a:cs typeface="SimSun-ExtB"/>
              </a:rPr>
              <a:t>ง</a:t>
            </a:r>
            <a:r>
              <a:rPr dirty="0" sz="2000" spc="-390">
                <a:latin typeface="SimSun-ExtB"/>
                <a:cs typeface="SimSun-ExtB"/>
              </a:rPr>
              <a:t> </a:t>
            </a:r>
            <a:r>
              <a:rPr dirty="0" sz="2000" spc="-830">
                <a:latin typeface="SimSun-ExtB"/>
                <a:cs typeface="SimSun-ExtB"/>
              </a:rPr>
              <a:t>ออ</a:t>
            </a:r>
            <a:r>
              <a:rPr dirty="0" sz="2000" spc="-565">
                <a:latin typeface="SimSun-ExtB"/>
                <a:cs typeface="SimSun-ExtB"/>
              </a:rPr>
              <a:t>ฟฟ</a:t>
            </a:r>
            <a:r>
              <a:rPr dirty="0" sz="2000" spc="-1355">
                <a:latin typeface="SimSun-ExtB"/>
                <a:cs typeface="SimSun-ExtB"/>
              </a:rPr>
              <a:t>˚ศ</a:t>
            </a:r>
            <a:r>
              <a:rPr dirty="0" sz="2000" spc="-425">
                <a:latin typeface="SimSun-ExtB"/>
                <a:cs typeface="SimSun-ExtB"/>
              </a:rPr>
              <a:t> </a:t>
            </a:r>
            <a:r>
              <a:rPr dirty="0" sz="2000" spc="-755">
                <a:latin typeface="SimSun-ExtB"/>
                <a:cs typeface="SimSun-ExtB"/>
              </a:rPr>
              <a:t>ค</a:t>
            </a:r>
            <a:r>
              <a:rPr dirty="0" sz="2000" spc="-1960">
                <a:latin typeface="SimSun-ExtB"/>
                <a:cs typeface="SimSun-ExtB"/>
              </a:rPr>
              <a:t>ื</a:t>
            </a:r>
            <a:r>
              <a:rPr dirty="0" sz="2000" spc="-819">
                <a:latin typeface="SimSun-ExtB"/>
                <a:cs typeface="SimSun-ExtB"/>
              </a:rPr>
              <a:t>อ</a:t>
            </a:r>
            <a:r>
              <a:rPr dirty="0" sz="2000" spc="-459">
                <a:latin typeface="SimSun-ExtB"/>
                <a:cs typeface="SimSun-ExtB"/>
              </a:rPr>
              <a:t> 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730">
                <a:latin typeface="SimSun-ExtB"/>
                <a:cs typeface="SimSun-ExtB"/>
              </a:rPr>
              <a:t>ค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685">
                <a:latin typeface="SimSun-ExtB"/>
                <a:cs typeface="SimSun-ExtB"/>
              </a:rPr>
              <a:t>ท</a:t>
            </a:r>
            <a:r>
              <a:rPr dirty="0" sz="2000" spc="-2005">
                <a:latin typeface="SimSun-ExtB"/>
                <a:cs typeface="SimSun-ExtB"/>
              </a:rPr>
              <a:t>ี</a:t>
            </a:r>
            <a:r>
              <a:rPr dirty="0" sz="2000" spc="-944">
                <a:latin typeface="SimSun-ExtB"/>
                <a:cs typeface="SimSun-ExtB"/>
              </a:rPr>
              <a:t>'</a:t>
            </a:r>
            <a:r>
              <a:rPr dirty="0" sz="2000" spc="-805">
                <a:latin typeface="SimSun-ExtB"/>
                <a:cs typeface="SimSun-ExtB"/>
              </a:rPr>
              <a:t>ถ</a:t>
            </a:r>
            <a:r>
              <a:rPr dirty="0" sz="2000" spc="-1410">
                <a:latin typeface="SimSun-ExtB"/>
                <a:cs typeface="SimSun-ExtB"/>
              </a:rPr>
              <a:t>ู</a:t>
            </a:r>
            <a:r>
              <a:rPr dirty="0" sz="2000" spc="-1425">
                <a:latin typeface="SimSun-ExtB"/>
                <a:cs typeface="SimSun-ExtB"/>
              </a:rPr>
              <a:t>ก</a:t>
            </a:r>
            <a:r>
              <a:rPr dirty="0" sz="2000" spc="-830">
                <a:latin typeface="SimSun-ExtB"/>
                <a:cs typeface="SimSun-ExtB"/>
              </a:rPr>
              <a:t>ก</a:t>
            </a:r>
            <a:r>
              <a:rPr dirty="0" sz="2000" spc="-969">
                <a:latin typeface="SimSun-ExtB"/>
                <a:cs typeface="SimSun-ExtB"/>
              </a:rPr>
              <a:t>ว</a:t>
            </a:r>
            <a:r>
              <a:rPr dirty="0" sz="2000" spc="-1545">
                <a:latin typeface="SimSun-ExtB"/>
                <a:cs typeface="SimSun-ExtB"/>
              </a:rPr>
              <a:t>่า</a:t>
            </a:r>
            <a:r>
              <a:rPr dirty="0" sz="2000" spc="-405">
                <a:latin typeface="SimSun-ExtB"/>
                <a:cs typeface="SimSun-ExtB"/>
              </a:rPr>
              <a:t> </a:t>
            </a:r>
            <a:r>
              <a:rPr dirty="0" sz="2000" spc="-735">
                <a:latin typeface="SimSun-ExtB"/>
                <a:cs typeface="SimSun-ExtB"/>
              </a:rPr>
              <a:t>แ</a:t>
            </a:r>
            <a:r>
              <a:rPr dirty="0" sz="2000" spc="-830">
                <a:latin typeface="SimSun-ExtB"/>
                <a:cs typeface="SimSun-ExtB"/>
              </a:rPr>
              <a:t>ล</a:t>
            </a:r>
            <a:r>
              <a:rPr dirty="0" sz="2000" spc="-700">
                <a:latin typeface="SimSun-ExtB"/>
                <a:cs typeface="SimSun-ExtB"/>
              </a:rPr>
              <a:t>ะ  </a:t>
            </a:r>
            <a:r>
              <a:rPr dirty="0" sz="2000" spc="-805">
                <a:latin typeface="SimSun-ExtB"/>
                <a:cs typeface="SimSun-ExtB"/>
              </a:rPr>
              <a:t>ส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780">
                <a:latin typeface="SimSun-ExtB"/>
                <a:cs typeface="SimSun-ExtB"/>
              </a:rPr>
              <a:t>ม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805">
                <a:latin typeface="SimSun-ExtB"/>
                <a:cs typeface="SimSun-ExtB"/>
              </a:rPr>
              <a:t>ถ</a:t>
            </a:r>
            <a:r>
              <a:rPr dirty="0" sz="2000" spc="-1335">
                <a:latin typeface="SimSun-ExtB"/>
                <a:cs typeface="SimSun-ExtB"/>
              </a:rPr>
              <a:t>เ</a:t>
            </a:r>
            <a:r>
              <a:rPr dirty="0" sz="2000" spc="-830">
                <a:latin typeface="SimSun-ExtB"/>
                <a:cs typeface="SimSun-ExtB"/>
              </a:rPr>
              <a:t>ล</a:t>
            </a:r>
            <a:r>
              <a:rPr dirty="0" sz="2000" spc="-1410">
                <a:latin typeface="SimSun-ExtB"/>
                <a:cs typeface="SimSun-ExtB"/>
              </a:rPr>
              <a:t>ื</a:t>
            </a:r>
            <a:r>
              <a:rPr dirty="0" sz="2000" spc="-1420">
                <a:latin typeface="SimSun-ExtB"/>
                <a:cs typeface="SimSun-ExtB"/>
              </a:rPr>
              <a:t>อ</a:t>
            </a:r>
            <a:r>
              <a:rPr dirty="0" sz="2000" spc="-830">
                <a:latin typeface="SimSun-ExtB"/>
                <a:cs typeface="SimSun-ExtB"/>
              </a:rPr>
              <a:t>ก</a:t>
            </a:r>
            <a:r>
              <a:rPr dirty="0" sz="2000" spc="-855">
                <a:latin typeface="SimSun-ExtB"/>
                <a:cs typeface="SimSun-ExtB"/>
              </a:rPr>
              <a:t>ซ</a:t>
            </a:r>
            <a:r>
              <a:rPr dirty="0" sz="2000" spc="-1980">
                <a:latin typeface="SimSun-ExtB"/>
                <a:cs typeface="SimSun-ExtB"/>
              </a:rPr>
              <a:t>อ</a:t>
            </a:r>
            <a:r>
              <a:rPr dirty="0" sz="2000" spc="-1960">
                <a:latin typeface="SimSun-ExtB"/>
                <a:cs typeface="SimSun-ExtB"/>
              </a:rPr>
              <a:t>˚</a:t>
            </a:r>
            <a:r>
              <a:rPr dirty="0" sz="2000" spc="-1980">
                <a:latin typeface="SimSun-ExtB"/>
                <a:cs typeface="SimSun-ExtB"/>
              </a:rPr>
              <a:t>ื</a:t>
            </a:r>
            <a:r>
              <a:rPr dirty="0" sz="2000" spc="125">
                <a:latin typeface="SimSun-ExtB"/>
                <a:cs typeface="SimSun-ExtB"/>
              </a:rPr>
              <a:t> </a:t>
            </a:r>
            <a:r>
              <a:rPr dirty="0" sz="2000" spc="-1360">
                <a:latin typeface="SimSun-ExtB"/>
                <a:cs typeface="SimSun-ExtB"/>
              </a:rPr>
              <a:t>เ</a:t>
            </a:r>
            <a:r>
              <a:rPr dirty="0" sz="2000" spc="-735">
                <a:latin typeface="SimSun-ExtB"/>
                <a:cs typeface="SimSun-ExtB"/>
              </a:rPr>
              <a:t>ฉ</a:t>
            </a:r>
            <a:r>
              <a:rPr dirty="0" sz="2000" spc="-565">
                <a:latin typeface="SimSun-ExtB"/>
                <a:cs typeface="SimSun-ExtB"/>
              </a:rPr>
              <a:t>พ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1045">
                <a:latin typeface="SimSun-ExtB"/>
                <a:cs typeface="SimSun-ExtB"/>
              </a:rPr>
              <a:t>ะ</a:t>
            </a:r>
            <a:r>
              <a:rPr dirty="0" sz="2000" spc="-685">
                <a:latin typeface="SimSun-ExtB"/>
                <a:cs typeface="SimSun-ExtB"/>
              </a:rPr>
              <a:t>ท</a:t>
            </a:r>
            <a:r>
              <a:rPr dirty="0" sz="2000" spc="-2005">
                <a:latin typeface="SimSun-ExtB"/>
                <a:cs typeface="SimSun-ExtB"/>
              </a:rPr>
              <a:t>ี</a:t>
            </a:r>
            <a:r>
              <a:rPr dirty="0" sz="2000" spc="-944">
                <a:latin typeface="SimSun-ExtB"/>
                <a:cs typeface="SimSun-ExtB"/>
              </a:rPr>
              <a:t>'</a:t>
            </a:r>
            <a:r>
              <a:rPr dirty="0" sz="2000" spc="-755">
                <a:latin typeface="SimSun-ExtB"/>
                <a:cs typeface="SimSun-ExtB"/>
              </a:rPr>
              <a:t>ต</a:t>
            </a:r>
            <a:r>
              <a:rPr dirty="0" sz="2000" spc="-1960">
                <a:latin typeface="SimSun-ExtB"/>
                <a:cs typeface="SimSun-ExtB"/>
              </a:rPr>
              <a:t>้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1019">
                <a:latin typeface="SimSun-ExtB"/>
                <a:cs typeface="SimSun-ExtB"/>
              </a:rPr>
              <a:t>ง</a:t>
            </a:r>
            <a:r>
              <a:rPr dirty="0" sz="2000" spc="-830">
                <a:latin typeface="SimSun-ExtB"/>
                <a:cs typeface="SimSun-ExtB"/>
              </a:rPr>
              <a:t>ก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1185">
                <a:latin typeface="SimSun-ExtB"/>
                <a:cs typeface="SimSun-ExtB"/>
              </a:rPr>
              <a:t>ไ</a:t>
            </a:r>
            <a:r>
              <a:rPr dirty="0" sz="2000" spc="-760">
                <a:latin typeface="SimSun-ExtB"/>
                <a:cs typeface="SimSun-ExtB"/>
              </a:rPr>
              <a:t>ด</a:t>
            </a:r>
            <a:r>
              <a:rPr dirty="0" sz="2000" spc="-1980">
                <a:latin typeface="SimSun-ExtB"/>
                <a:cs typeface="SimSun-ExtB"/>
              </a:rPr>
              <a:t>้</a:t>
            </a:r>
            <a:r>
              <a:rPr dirty="0" sz="2000" spc="-355">
                <a:latin typeface="SimSun-ExtB"/>
                <a:cs typeface="SimSun-ExtB"/>
              </a:rPr>
              <a:t> </a:t>
            </a:r>
            <a:r>
              <a:rPr dirty="0" sz="2000" spc="-1165">
                <a:latin typeface="SimSun-ExtB"/>
                <a:cs typeface="SimSun-ExtB"/>
              </a:rPr>
              <a:t>โ</a:t>
            </a:r>
            <a:r>
              <a:rPr dirty="0" sz="2000" spc="-760">
                <a:latin typeface="SimSun-ExtB"/>
                <a:cs typeface="SimSun-ExtB"/>
              </a:rPr>
              <a:t>ด</a:t>
            </a:r>
            <a:r>
              <a:rPr dirty="0" sz="2000" spc="-830">
                <a:latin typeface="SimSun-ExtB"/>
                <a:cs typeface="SimSun-ExtB"/>
              </a:rPr>
              <a:t>ย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1960">
                <a:latin typeface="SimSun-ExtB"/>
                <a:cs typeface="SimSun-ExtB"/>
              </a:rPr>
              <a:t>น</a:t>
            </a:r>
            <a:r>
              <a:rPr dirty="0" sz="2000" spc="-1910">
                <a:latin typeface="SimSun-ExtB"/>
                <a:cs typeface="SimSun-ExtB"/>
              </a:rPr>
              <a:t>ุ</a:t>
            </a:r>
            <a:r>
              <a:rPr dirty="0" sz="2000" spc="-1980">
                <a:latin typeface="SimSun-ExtB"/>
                <a:cs typeface="SimSun-ExtB"/>
              </a:rPr>
              <a:t>่</a:t>
            </a:r>
            <a:r>
              <a:rPr dirty="0" sz="2000" spc="175">
                <a:latin typeface="SimSun-ExtB"/>
                <a:cs typeface="SimSun-ExtB"/>
              </a:rPr>
              <a:t> </a:t>
            </a:r>
            <a:r>
              <a:rPr dirty="0" sz="2000" spc="-760">
                <a:latin typeface="SimSun-ExtB"/>
                <a:cs typeface="SimSun-ExtB"/>
              </a:rPr>
              <a:t>แ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830">
                <a:latin typeface="SimSun-ExtB"/>
                <a:cs typeface="SimSun-ExtB"/>
              </a:rPr>
              <a:t>ก</a:t>
            </a:r>
            <a:r>
              <a:rPr dirty="0" sz="2000" spc="-925">
                <a:latin typeface="SimSun-ExtB"/>
                <a:cs typeface="SimSun-ExtB"/>
              </a:rPr>
              <a:t>ข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1019">
                <a:latin typeface="SimSun-ExtB"/>
                <a:cs typeface="SimSun-ExtB"/>
              </a:rPr>
              <a:t>ง</a:t>
            </a:r>
            <a:r>
              <a:rPr dirty="0" sz="2000" spc="-830">
                <a:latin typeface="SimSun-ExtB"/>
                <a:cs typeface="SimSun-ExtB"/>
              </a:rPr>
              <a:t>ออ</a:t>
            </a:r>
            <a:r>
              <a:rPr dirty="0" sz="2000" spc="-565">
                <a:latin typeface="SimSun-ExtB"/>
                <a:cs typeface="SimSun-ExtB"/>
              </a:rPr>
              <a:t>ฟฟ</a:t>
            </a:r>
            <a:r>
              <a:rPr dirty="0" sz="2000" spc="-1355">
                <a:latin typeface="SimSun-ExtB"/>
                <a:cs typeface="SimSun-ExtB"/>
              </a:rPr>
              <a:t>˚ศ</a:t>
            </a:r>
            <a:r>
              <a:rPr dirty="0" sz="2000" spc="-355">
                <a:latin typeface="SimSun-ExtB"/>
                <a:cs typeface="SimSun-ExtB"/>
              </a:rPr>
              <a:t> </a:t>
            </a:r>
            <a:r>
              <a:rPr dirty="0" sz="2000" spc="-735">
                <a:latin typeface="SimSun-ExtB"/>
                <a:cs typeface="SimSun-ExtB"/>
              </a:rPr>
              <a:t>ป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1045">
                <a:latin typeface="SimSun-ExtB"/>
                <a:cs typeface="SimSun-ExtB"/>
              </a:rPr>
              <a:t>ะ</a:t>
            </a:r>
            <a:r>
              <a:rPr dirty="0" sz="2000" spc="-830">
                <a:latin typeface="SimSun-ExtB"/>
                <a:cs typeface="SimSun-ExtB"/>
              </a:rPr>
              <a:t>ก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735">
                <a:latin typeface="SimSun-ExtB"/>
                <a:cs typeface="SimSun-ExtB"/>
              </a:rPr>
              <a:t>บ</a:t>
            </a:r>
            <a:r>
              <a:rPr dirty="0" sz="2000" spc="-760">
                <a:latin typeface="SimSun-ExtB"/>
                <a:cs typeface="SimSun-ExtB"/>
              </a:rPr>
              <a:t>ด</a:t>
            </a:r>
            <a:r>
              <a:rPr dirty="0" sz="2000" spc="-1480">
                <a:latin typeface="SimSun-ExtB"/>
                <a:cs typeface="SimSun-ExtB"/>
              </a:rPr>
              <a:t>้</a:t>
            </a:r>
            <a:r>
              <a:rPr dirty="0" sz="2000" spc="-1490">
                <a:latin typeface="SimSun-ExtB"/>
                <a:cs typeface="SimSun-ExtB"/>
              </a:rPr>
              <a:t>ว</a:t>
            </a:r>
            <a:r>
              <a:rPr dirty="0" sz="2000" spc="-825">
                <a:latin typeface="SimSun-ExtB"/>
                <a:cs typeface="SimSun-ExtB"/>
              </a:rPr>
              <a:t>ย</a:t>
            </a:r>
            <a:r>
              <a:rPr dirty="0" sz="2000" spc="-360">
                <a:latin typeface="SimSun-ExtB"/>
                <a:cs typeface="SimSun-ExtB"/>
              </a:rPr>
              <a:t> </a:t>
            </a:r>
            <a:r>
              <a:rPr dirty="0" sz="2000" spc="-1380">
                <a:latin typeface="SimSun-ExtB"/>
                <a:cs typeface="SimSun-ExtB"/>
              </a:rPr>
              <a:t>เ</a:t>
            </a:r>
            <a:r>
              <a:rPr dirty="0" sz="2000" spc="-969">
                <a:latin typeface="SimSun-ExtB"/>
                <a:cs typeface="SimSun-ExtB"/>
              </a:rPr>
              <a:t>ว</a:t>
            </a:r>
            <a:r>
              <a:rPr dirty="0" sz="2000" spc="-1689">
                <a:latin typeface="SimSun-ExtB"/>
                <a:cs typeface="SimSun-ExtB"/>
              </a:rPr>
              <a:t>ร</a:t>
            </a:r>
            <a:r>
              <a:rPr dirty="0" sz="2000" spc="-1980">
                <a:latin typeface="SimSun-ExtB"/>
                <a:cs typeface="SimSun-ExtB"/>
              </a:rPr>
              <a:t>˚</a:t>
            </a:r>
            <a:r>
              <a:rPr dirty="0" sz="2000" spc="-380">
                <a:latin typeface="SimSun-ExtB"/>
                <a:cs typeface="SimSun-ExtB"/>
              </a:rPr>
              <a:t> </a:t>
            </a:r>
            <a:r>
              <a:rPr dirty="0" sz="2000" spc="-1635">
                <a:latin typeface="SimSun-ExtB"/>
                <a:cs typeface="SimSun-ExtB"/>
              </a:rPr>
              <a:t>ด  </a:t>
            </a:r>
            <a:r>
              <a:rPr dirty="0" sz="2000" spc="-1335">
                <a:latin typeface="SimSun-ExtB"/>
                <a:cs typeface="SimSun-ExtB"/>
              </a:rPr>
              <a:t>เ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830">
                <a:latin typeface="SimSun-ExtB"/>
                <a:cs typeface="SimSun-ExtB"/>
              </a:rPr>
              <a:t>ก</a:t>
            </a:r>
            <a:r>
              <a:rPr dirty="0" sz="2000" spc="-1360">
                <a:latin typeface="SimSun-ExtB"/>
                <a:cs typeface="SimSun-ExtB"/>
              </a:rPr>
              <a:t>เ</a:t>
            </a:r>
            <a:r>
              <a:rPr dirty="0" sz="2000" spc="-855">
                <a:latin typeface="SimSun-ExtB"/>
                <a:cs typeface="SimSun-ExtB"/>
              </a:rPr>
              <a:t>ซ</a:t>
            </a:r>
            <a:r>
              <a:rPr dirty="0" sz="2000" spc="-830">
                <a:latin typeface="SimSun-ExtB"/>
                <a:cs typeface="SimSun-ExtB"/>
              </a:rPr>
              <a:t>ล</a:t>
            </a:r>
            <a:r>
              <a:rPr dirty="0" sz="2000" spc="-450">
                <a:latin typeface="SimSun-ExtB"/>
                <a:cs typeface="SimSun-ExtB"/>
              </a:rPr>
              <a:t> </a:t>
            </a:r>
            <a:r>
              <a:rPr dirty="0" sz="2000" spc="-735">
                <a:latin typeface="SimSun-ExtB"/>
                <a:cs typeface="SimSun-ExtB"/>
              </a:rPr>
              <a:t>แ</a:t>
            </a:r>
            <a:r>
              <a:rPr dirty="0" sz="2000" spc="-830">
                <a:latin typeface="SimSun-ExtB"/>
                <a:cs typeface="SimSun-ExtB"/>
              </a:rPr>
              <a:t>ล</a:t>
            </a:r>
            <a:r>
              <a:rPr dirty="0" sz="2000" spc="-1045">
                <a:latin typeface="SimSun-ExtB"/>
                <a:cs typeface="SimSun-ExtB"/>
              </a:rPr>
              <a:t>ะ</a:t>
            </a:r>
            <a:r>
              <a:rPr dirty="0" sz="2000" spc="-565">
                <a:latin typeface="SimSun-ExtB"/>
                <a:cs typeface="SimSun-ExtB"/>
              </a:rPr>
              <a:t>พ</a:t>
            </a:r>
            <a:r>
              <a:rPr dirty="0" sz="2000" spc="-1095">
                <a:latin typeface="SimSun-ExtB"/>
                <a:cs typeface="SimSun-ExtB"/>
              </a:rPr>
              <a:t>า</a:t>
            </a:r>
            <a:r>
              <a:rPr dirty="0" sz="2000" spc="-969">
                <a:latin typeface="SimSun-ExtB"/>
                <a:cs typeface="SimSun-ExtB"/>
              </a:rPr>
              <a:t>ว</a:t>
            </a:r>
            <a:r>
              <a:rPr dirty="0" sz="2000" spc="-1380">
                <a:latin typeface="SimSun-ExtB"/>
                <a:cs typeface="SimSun-ExtB"/>
              </a:rPr>
              <a:t>เ</a:t>
            </a:r>
            <a:r>
              <a:rPr dirty="0" sz="2000" spc="-969">
                <a:latin typeface="SimSun-ExtB"/>
                <a:cs typeface="SimSun-ExtB"/>
              </a:rPr>
              <a:t>ว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1885">
                <a:latin typeface="SimSun-ExtB"/>
                <a:cs typeface="SimSun-ExtB"/>
              </a:rPr>
              <a:t>พ</a:t>
            </a:r>
            <a:r>
              <a:rPr dirty="0" sz="2000" spc="-1980">
                <a:latin typeface="SimSun-ExtB"/>
                <a:cs typeface="SimSun-ExtB"/>
              </a:rPr>
              <a:t>์</a:t>
            </a:r>
            <a:r>
              <a:rPr dirty="0" sz="2000" spc="320">
                <a:latin typeface="SimSun-ExtB"/>
                <a:cs typeface="SimSun-ExtB"/>
              </a:rPr>
              <a:t> 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830">
                <a:latin typeface="SimSun-ExtB"/>
                <a:cs typeface="SimSun-ExtB"/>
              </a:rPr>
              <a:t>ย</a:t>
            </a:r>
            <a:r>
              <a:rPr dirty="0" sz="2000" spc="-685">
                <a:latin typeface="SimSun-ExtB"/>
                <a:cs typeface="SimSun-ExtB"/>
              </a:rPr>
              <a:t>ท</a:t>
            </a:r>
            <a:r>
              <a:rPr dirty="0" sz="2000" spc="-1980">
                <a:latin typeface="SimSun-ExtB"/>
                <a:cs typeface="SimSun-ExtB"/>
              </a:rPr>
              <a:t>์</a:t>
            </a:r>
            <a:r>
              <a:rPr dirty="0" sz="2000" spc="-330">
                <a:latin typeface="SimSun-ExtB"/>
                <a:cs typeface="SimSun-ExtB"/>
              </a:rPr>
              <a:t> </a:t>
            </a:r>
            <a:r>
              <a:rPr dirty="0" sz="2000" spc="-735">
                <a:latin typeface="SimSun-ExtB"/>
                <a:cs typeface="SimSun-ExtB"/>
              </a:rPr>
              <a:t>แ</a:t>
            </a:r>
            <a:r>
              <a:rPr dirty="0" sz="2000" spc="-830">
                <a:latin typeface="SimSun-ExtB"/>
                <a:cs typeface="SimSun-ExtB"/>
              </a:rPr>
              <a:t>ล</a:t>
            </a:r>
            <a:r>
              <a:rPr dirty="0" sz="2000" spc="-1045">
                <a:latin typeface="SimSun-ExtB"/>
                <a:cs typeface="SimSun-ExtB"/>
              </a:rPr>
              <a:t>ะ</a:t>
            </a:r>
            <a:r>
              <a:rPr dirty="0" sz="2000" spc="-780">
                <a:latin typeface="SimSun-ExtB"/>
                <a:cs typeface="SimSun-ExtB"/>
              </a:rPr>
              <a:t>ม</a:t>
            </a:r>
            <a:r>
              <a:rPr dirty="0" sz="2000" spc="-1530">
                <a:latin typeface="SimSun-ExtB"/>
                <a:cs typeface="SimSun-ExtB"/>
              </a:rPr>
              <a:t>ี</a:t>
            </a:r>
            <a:r>
              <a:rPr dirty="0" sz="2000" spc="-1535">
                <a:latin typeface="SimSun-ExtB"/>
                <a:cs typeface="SimSun-ExtB"/>
              </a:rPr>
              <a:t>ร</a:t>
            </a:r>
            <a:r>
              <a:rPr dirty="0" sz="2000" spc="-1960">
                <a:latin typeface="SimSun-ExtB"/>
                <a:cs typeface="SimSun-ExtB"/>
              </a:rPr>
              <a:t>น</a:t>
            </a:r>
            <a:r>
              <a:rPr dirty="0" sz="2000" spc="-1910">
                <a:latin typeface="SimSun-ExtB"/>
                <a:cs typeface="SimSun-ExtB"/>
              </a:rPr>
              <a:t>ุ</a:t>
            </a:r>
            <a:r>
              <a:rPr dirty="0" sz="2000" spc="-1980">
                <a:latin typeface="SimSun-ExtB"/>
                <a:cs typeface="SimSun-ExtB"/>
              </a:rPr>
              <a:t>่</a:t>
            </a:r>
            <a:r>
              <a:rPr dirty="0" sz="2000">
                <a:latin typeface="SimSun-ExtB"/>
                <a:cs typeface="SimSun-ExtB"/>
              </a:rPr>
              <a:t>		</a:t>
            </a:r>
            <a:r>
              <a:rPr dirty="0" sz="2000" spc="-260">
                <a:latin typeface="SimSun-ExtB"/>
                <a:cs typeface="SimSun-ExtB"/>
              </a:rPr>
              <a:t>"</a:t>
            </a:r>
            <a:r>
              <a:rPr dirty="0" sz="2000" spc="-1165">
                <a:latin typeface="SimSun-ExtB"/>
                <a:cs typeface="SimSun-ExtB"/>
              </a:rPr>
              <a:t>โ</a:t>
            </a:r>
            <a:r>
              <a:rPr dirty="0" sz="2000" spc="-735">
                <a:latin typeface="SimSun-ExtB"/>
                <a:cs typeface="SimSun-ExtB"/>
              </a:rPr>
              <a:t>ป</a:t>
            </a:r>
            <a:r>
              <a:rPr dirty="0" sz="2000" spc="-1060">
                <a:latin typeface="SimSun-ExtB"/>
                <a:cs typeface="SimSun-ExtB"/>
              </a:rPr>
              <a:t>ร</a:t>
            </a:r>
            <a:r>
              <a:rPr dirty="0" sz="2000" spc="-430">
                <a:latin typeface="SimSun-ExtB"/>
                <a:cs typeface="SimSun-ExtB"/>
              </a:rPr>
              <a:t> </a:t>
            </a:r>
            <a:r>
              <a:rPr dirty="0" sz="2000" spc="-380">
                <a:latin typeface="SimSun-ExtB"/>
                <a:cs typeface="SimSun-ExtB"/>
              </a:rPr>
              <a:t>(</a:t>
            </a:r>
            <a:r>
              <a:rPr dirty="0" sz="2000" spc="170">
                <a:latin typeface="SimSun-ExtB"/>
                <a:cs typeface="SimSun-ExtB"/>
              </a:rPr>
              <a:t>P</a:t>
            </a:r>
            <a:r>
              <a:rPr dirty="0" sz="2000" spc="245">
                <a:latin typeface="SimSun-ExtB"/>
                <a:cs typeface="SimSun-ExtB"/>
              </a:rPr>
              <a:t>R</a:t>
            </a:r>
            <a:r>
              <a:rPr dirty="0" sz="2000" spc="535">
                <a:latin typeface="SimSun-ExtB"/>
                <a:cs typeface="SimSun-ExtB"/>
              </a:rPr>
              <a:t>O</a:t>
            </a:r>
            <a:r>
              <a:rPr dirty="0" sz="2000" spc="-380">
                <a:latin typeface="SimSun-ExtB"/>
                <a:cs typeface="SimSun-ExtB"/>
              </a:rPr>
              <a:t>)</a:t>
            </a:r>
            <a:r>
              <a:rPr dirty="0" sz="2000" spc="-265">
                <a:latin typeface="SimSun-ExtB"/>
                <a:cs typeface="SimSun-ExtB"/>
              </a:rPr>
              <a:t>"</a:t>
            </a:r>
            <a:r>
              <a:rPr dirty="0" sz="2000" spc="-440">
                <a:latin typeface="SimSun-ExtB"/>
                <a:cs typeface="SimSun-ExtB"/>
              </a:rPr>
              <a:t> </a:t>
            </a:r>
            <a:r>
              <a:rPr dirty="0" sz="2000" spc="-685">
                <a:latin typeface="SimSun-ExtB"/>
                <a:cs typeface="SimSun-ExtB"/>
              </a:rPr>
              <a:t>ท</a:t>
            </a:r>
            <a:r>
              <a:rPr dirty="0" sz="2000" spc="-2005">
                <a:latin typeface="SimSun-ExtB"/>
                <a:cs typeface="SimSun-ExtB"/>
              </a:rPr>
              <a:t>ี</a:t>
            </a:r>
            <a:r>
              <a:rPr dirty="0" sz="2000" spc="-944">
                <a:latin typeface="SimSun-ExtB"/>
                <a:cs typeface="SimSun-ExtB"/>
              </a:rPr>
              <a:t>'</a:t>
            </a:r>
            <a:r>
              <a:rPr dirty="0" sz="2000" spc="-994">
                <a:latin typeface="SimSun-ExtB"/>
                <a:cs typeface="SimSun-ExtB"/>
              </a:rPr>
              <a:t>จ</a:t>
            </a:r>
            <a:r>
              <a:rPr dirty="0" sz="2000" spc="-1045">
                <a:latin typeface="SimSun-ExtB"/>
                <a:cs typeface="SimSun-ExtB"/>
              </a:rPr>
              <a:t>ะ</a:t>
            </a:r>
            <a:r>
              <a:rPr dirty="0" sz="2000" spc="-1065">
                <a:latin typeface="SimSun-ExtB"/>
                <a:cs typeface="SimSun-ExtB"/>
              </a:rPr>
              <a:t>ร</a:t>
            </a:r>
            <a:r>
              <a:rPr dirty="0" sz="2000" spc="-969">
                <a:latin typeface="SimSun-ExtB"/>
                <a:cs typeface="SimSun-ExtB"/>
              </a:rPr>
              <a:t>ว</a:t>
            </a:r>
            <a:r>
              <a:rPr dirty="0" sz="2000" spc="-765">
                <a:latin typeface="SimSun-ExtB"/>
                <a:cs typeface="SimSun-ExtB"/>
              </a:rPr>
              <a:t>ม</a:t>
            </a:r>
            <a:r>
              <a:rPr dirty="0" sz="2000" spc="-459">
                <a:latin typeface="SimSun-ExtB"/>
                <a:cs typeface="SimSun-ExtB"/>
              </a:rPr>
              <a:t> </a:t>
            </a:r>
            <a:r>
              <a:rPr dirty="0" sz="2000" spc="-735">
                <a:latin typeface="SimSun-ExtB"/>
                <a:cs typeface="SimSun-ExtB"/>
              </a:rPr>
              <a:t>แ</a:t>
            </a:r>
            <a:r>
              <a:rPr dirty="0" sz="2000" spc="-830">
                <a:latin typeface="SimSun-ExtB"/>
                <a:cs typeface="SimSun-ExtB"/>
              </a:rPr>
              <a:t>อ</a:t>
            </a:r>
            <a:r>
              <a:rPr dirty="0" sz="2000" spc="-730">
                <a:latin typeface="SimSun-ExtB"/>
                <a:cs typeface="SimSun-ExtB"/>
              </a:rPr>
              <a:t>ค</a:t>
            </a:r>
            <a:r>
              <a:rPr dirty="0" sz="2000" spc="-1360">
                <a:latin typeface="SimSun-ExtB"/>
                <a:cs typeface="SimSun-ExtB"/>
              </a:rPr>
              <a:t>เ</a:t>
            </a:r>
            <a:r>
              <a:rPr dirty="0" sz="2000" spc="-855">
                <a:latin typeface="SimSun-ExtB"/>
                <a:cs typeface="SimSun-ExtB"/>
              </a:rPr>
              <a:t>ซ</a:t>
            </a:r>
            <a:r>
              <a:rPr dirty="0" sz="2000" spc="-805">
                <a:latin typeface="SimSun-ExtB"/>
                <a:cs typeface="SimSun-ExtB"/>
              </a:rPr>
              <a:t>ส</a:t>
            </a:r>
            <a:r>
              <a:rPr dirty="0" sz="2000" spc="-425">
                <a:latin typeface="SimSun-ExtB"/>
                <a:cs typeface="SimSun-ExtB"/>
              </a:rPr>
              <a:t> </a:t>
            </a:r>
            <a:r>
              <a:rPr dirty="0" sz="2000" spc="-735">
                <a:latin typeface="SimSun-ExtB"/>
                <a:cs typeface="SimSun-ExtB"/>
              </a:rPr>
              <a:t>แ</a:t>
            </a:r>
            <a:r>
              <a:rPr dirty="0" sz="2000" spc="-830">
                <a:latin typeface="SimSun-ExtB"/>
                <a:cs typeface="SimSun-ExtB"/>
              </a:rPr>
              <a:t>ล</a:t>
            </a:r>
            <a:r>
              <a:rPr dirty="0" sz="2000" spc="-700">
                <a:latin typeface="SimSun-ExtB"/>
                <a:cs typeface="SimSun-ExtB"/>
              </a:rPr>
              <a:t>ะ  </a:t>
            </a:r>
            <a:r>
              <a:rPr dirty="0" sz="2000" spc="-1040">
                <a:latin typeface="SimSun-ExtB"/>
                <a:cs typeface="SimSun-ExtB"/>
              </a:rPr>
              <a:t>สเคสดูลพลัส</a:t>
            </a:r>
            <a:endParaRPr sz="2000">
              <a:latin typeface="SimSun-ExtB"/>
              <a:cs typeface="SimSun-ExtB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650">
              <a:latin typeface="SimSun-ExtB"/>
              <a:cs typeface="SimSun-ExtB"/>
            </a:endParaRPr>
          </a:p>
          <a:p>
            <a:pPr algn="ctr" marL="122555">
              <a:lnSpc>
                <a:spcPct val="100000"/>
              </a:lnSpc>
            </a:pPr>
            <a:r>
              <a:rPr dirty="0" sz="1600" spc="-960">
                <a:latin typeface="SimSun-ExtB"/>
                <a:cs typeface="SimSun-ExtB"/>
              </a:rPr>
              <a:t>ไ</a:t>
            </a:r>
            <a:r>
              <a:rPr dirty="0" sz="1600" spc="-595">
                <a:latin typeface="SimSun-ExtB"/>
                <a:cs typeface="SimSun-ExtB"/>
              </a:rPr>
              <a:t>ม</a:t>
            </a:r>
            <a:r>
              <a:rPr dirty="0" sz="1600" spc="-935">
                <a:latin typeface="SimSun-ExtB"/>
                <a:cs typeface="SimSun-ExtB"/>
              </a:rPr>
              <a:t>โ</a:t>
            </a:r>
            <a:r>
              <a:rPr dirty="0" sz="1600" spc="-570">
                <a:latin typeface="SimSun-ExtB"/>
                <a:cs typeface="SimSun-ExtB"/>
              </a:rPr>
              <a:t>ค</a:t>
            </a:r>
            <a:r>
              <a:rPr dirty="0" sz="1600" spc="-840">
                <a:latin typeface="SimSun-ExtB"/>
                <a:cs typeface="SimSun-ExtB"/>
              </a:rPr>
              <a:t>ร</a:t>
            </a:r>
            <a:r>
              <a:rPr dirty="0" sz="1600" spc="-670">
                <a:latin typeface="SimSun-ExtB"/>
                <a:cs typeface="SimSun-ExtB"/>
              </a:rPr>
              <a:t>ซ</a:t>
            </a:r>
            <a:r>
              <a:rPr dirty="0" sz="1600" spc="-645">
                <a:latin typeface="SimSun-ExtB"/>
                <a:cs typeface="SimSun-ExtB"/>
              </a:rPr>
              <a:t>อ</a:t>
            </a:r>
            <a:r>
              <a:rPr dirty="0" sz="1600" spc="-425">
                <a:latin typeface="SimSun-ExtB"/>
                <a:cs typeface="SimSun-ExtB"/>
              </a:rPr>
              <a:t>ฟ</a:t>
            </a:r>
            <a:r>
              <a:rPr dirty="0" sz="1600" spc="-525">
                <a:latin typeface="SimSun-ExtB"/>
                <a:cs typeface="SimSun-ExtB"/>
              </a:rPr>
              <a:t>ท</a:t>
            </a:r>
            <a:r>
              <a:rPr dirty="0" sz="1600" spc="-1019">
                <a:latin typeface="SimSun-ExtB"/>
                <a:cs typeface="SimSun-ExtB"/>
              </a:rPr>
              <a:t>์</a:t>
            </a:r>
            <a:r>
              <a:rPr dirty="0" sz="1600" spc="-1035">
                <a:latin typeface="SimSun-ExtB"/>
                <a:cs typeface="SimSun-ExtB"/>
              </a:rPr>
              <a:t>พ</a:t>
            </a:r>
            <a:r>
              <a:rPr dirty="0" sz="1600" spc="-860">
                <a:latin typeface="SimSun-ExtB"/>
                <a:cs typeface="SimSun-ExtB"/>
              </a:rPr>
              <a:t>า</a:t>
            </a:r>
            <a:r>
              <a:rPr dirty="0" sz="1600" spc="-765">
                <a:latin typeface="SimSun-ExtB"/>
                <a:cs typeface="SimSun-ExtB"/>
              </a:rPr>
              <a:t>ว</a:t>
            </a:r>
            <a:r>
              <a:rPr dirty="0" sz="1600" spc="-1100">
                <a:latin typeface="SimSun-ExtB"/>
                <a:cs typeface="SimSun-ExtB"/>
              </a:rPr>
              <a:t>เ</a:t>
            </a:r>
            <a:r>
              <a:rPr dirty="0" sz="1600" spc="-765">
                <a:latin typeface="SimSun-ExtB"/>
                <a:cs typeface="SimSun-ExtB"/>
              </a:rPr>
              <a:t>ว</a:t>
            </a:r>
            <a:r>
              <a:rPr dirty="0" sz="1600" spc="-645">
                <a:latin typeface="SimSun-ExtB"/>
                <a:cs typeface="SimSun-ExtB"/>
              </a:rPr>
              <a:t>อ</a:t>
            </a:r>
            <a:r>
              <a:rPr dirty="0" sz="1600" spc="-860">
                <a:latin typeface="SimSun-ExtB"/>
                <a:cs typeface="SimSun-ExtB"/>
              </a:rPr>
              <a:t>ร</a:t>
            </a:r>
            <a:r>
              <a:rPr dirty="0" sz="1600" spc="-1485">
                <a:latin typeface="SimSun-ExtB"/>
                <a:cs typeface="SimSun-ExtB"/>
              </a:rPr>
              <a:t>พ</a:t>
            </a:r>
            <a:r>
              <a:rPr dirty="0" sz="1600" spc="-1585">
                <a:latin typeface="SimSun-ExtB"/>
                <a:cs typeface="SimSun-ExtB"/>
              </a:rPr>
              <a:t>์</a:t>
            </a:r>
            <a:r>
              <a:rPr dirty="0" sz="1600" spc="229">
                <a:latin typeface="SimSun-ExtB"/>
                <a:cs typeface="SimSun-ExtB"/>
              </a:rPr>
              <a:t> </a:t>
            </a:r>
            <a:r>
              <a:rPr dirty="0" sz="1600" spc="-645">
                <a:latin typeface="SimSun-ExtB"/>
                <a:cs typeface="SimSun-ExtB"/>
              </a:rPr>
              <a:t>อ</a:t>
            </a:r>
            <a:r>
              <a:rPr dirty="0" sz="1600" spc="-670">
                <a:latin typeface="SimSun-ExtB"/>
                <a:cs typeface="SimSun-ExtB"/>
              </a:rPr>
              <a:t>ย</a:t>
            </a:r>
            <a:r>
              <a:rPr dirty="0" sz="1600" spc="-595">
                <a:latin typeface="SimSun-ExtB"/>
                <a:cs typeface="SimSun-ExtB"/>
              </a:rPr>
              <a:t>ต</a:t>
            </a:r>
            <a:r>
              <a:rPr dirty="0" sz="1600" spc="-1585">
                <a:latin typeface="SimSun-ExtB"/>
                <a:cs typeface="SimSun-ExtB"/>
              </a:rPr>
              <a:t>์</a:t>
            </a:r>
            <a:r>
              <a:rPr dirty="0" sz="1600" spc="-420">
                <a:latin typeface="SimSun-ExtB"/>
                <a:cs typeface="SimSun-ExtB"/>
              </a:rPr>
              <a:t> </a:t>
            </a:r>
            <a:r>
              <a:rPr dirty="0" sz="1600" spc="-300">
                <a:latin typeface="SimSun-ExtB"/>
                <a:cs typeface="SimSun-ExtB"/>
              </a:rPr>
              <a:t>(</a:t>
            </a:r>
            <a:r>
              <a:rPr dirty="0" sz="1600" spc="585">
                <a:latin typeface="SimSun-ExtB"/>
                <a:cs typeface="SimSun-ExtB"/>
              </a:rPr>
              <a:t>M</a:t>
            </a:r>
            <a:r>
              <a:rPr dirty="0" sz="1600" spc="-420">
                <a:latin typeface="SimSun-ExtB"/>
                <a:cs typeface="SimSun-ExtB"/>
              </a:rPr>
              <a:t>i</a:t>
            </a:r>
            <a:r>
              <a:rPr dirty="0" sz="1600" spc="60">
                <a:latin typeface="SimSun-ExtB"/>
                <a:cs typeface="SimSun-ExtB"/>
              </a:rPr>
              <a:t>c</a:t>
            </a:r>
            <a:r>
              <a:rPr dirty="0" sz="1600" spc="-204">
                <a:latin typeface="SimSun-ExtB"/>
                <a:cs typeface="SimSun-ExtB"/>
              </a:rPr>
              <a:t>r</a:t>
            </a:r>
            <a:r>
              <a:rPr dirty="0" sz="1600" spc="155">
                <a:latin typeface="SimSun-ExtB"/>
                <a:cs typeface="SimSun-ExtB"/>
              </a:rPr>
              <a:t>o</a:t>
            </a:r>
            <a:r>
              <a:rPr dirty="0" sz="1600" spc="-60">
                <a:latin typeface="SimSun-ExtB"/>
                <a:cs typeface="SimSun-ExtB"/>
              </a:rPr>
              <a:t>s</a:t>
            </a:r>
            <a:r>
              <a:rPr dirty="0" sz="1600" spc="155">
                <a:latin typeface="SimSun-ExtB"/>
                <a:cs typeface="SimSun-ExtB"/>
              </a:rPr>
              <a:t>o</a:t>
            </a:r>
            <a:r>
              <a:rPr dirty="0" sz="1600" spc="-250">
                <a:latin typeface="SimSun-ExtB"/>
                <a:cs typeface="SimSun-ExtB"/>
              </a:rPr>
              <a:t>f</a:t>
            </a:r>
            <a:r>
              <a:rPr dirty="0" sz="1600" spc="-215">
                <a:latin typeface="SimSun-ExtB"/>
                <a:cs typeface="SimSun-ExtB"/>
              </a:rPr>
              <a:t>t</a:t>
            </a:r>
            <a:r>
              <a:rPr dirty="0" sz="1600" spc="-405">
                <a:latin typeface="SimSun-ExtB"/>
                <a:cs typeface="SimSun-ExtB"/>
              </a:rPr>
              <a:t> </a:t>
            </a:r>
            <a:r>
              <a:rPr dirty="0" sz="1600" spc="130">
                <a:latin typeface="SimSun-ExtB"/>
                <a:cs typeface="SimSun-ExtB"/>
              </a:rPr>
              <a:t>P</a:t>
            </a:r>
            <a:r>
              <a:rPr dirty="0" sz="1600" spc="155">
                <a:latin typeface="SimSun-ExtB"/>
                <a:cs typeface="SimSun-ExtB"/>
              </a:rPr>
              <a:t>o</a:t>
            </a:r>
            <a:r>
              <a:rPr dirty="0" sz="1600" spc="445">
                <a:latin typeface="SimSun-ExtB"/>
                <a:cs typeface="SimSun-ExtB"/>
              </a:rPr>
              <a:t>w</a:t>
            </a:r>
            <a:r>
              <a:rPr dirty="0" sz="1600" spc="105">
                <a:latin typeface="SimSun-ExtB"/>
                <a:cs typeface="SimSun-ExtB"/>
              </a:rPr>
              <a:t>e</a:t>
            </a:r>
            <a:r>
              <a:rPr dirty="0" sz="1600" spc="-204">
                <a:latin typeface="SimSun-ExtB"/>
                <a:cs typeface="SimSun-ExtB"/>
              </a:rPr>
              <a:t>r</a:t>
            </a:r>
            <a:r>
              <a:rPr dirty="0" sz="1600" spc="180">
                <a:latin typeface="SimSun-ExtB"/>
                <a:cs typeface="SimSun-ExtB"/>
              </a:rPr>
              <a:t>p</a:t>
            </a:r>
            <a:r>
              <a:rPr dirty="0" sz="1600" spc="155">
                <a:latin typeface="SimSun-ExtB"/>
                <a:cs typeface="SimSun-ExtB"/>
              </a:rPr>
              <a:t>o</a:t>
            </a:r>
            <a:r>
              <a:rPr dirty="0" sz="1600" spc="-420">
                <a:latin typeface="SimSun-ExtB"/>
                <a:cs typeface="SimSun-ExtB"/>
              </a:rPr>
              <a:t>i</a:t>
            </a:r>
            <a:r>
              <a:rPr dirty="0" sz="1600" spc="130">
                <a:latin typeface="SimSun-ExtB"/>
                <a:cs typeface="SimSun-ExtB"/>
              </a:rPr>
              <a:t>n</a:t>
            </a:r>
            <a:r>
              <a:rPr dirty="0" sz="1600" spc="-204">
                <a:latin typeface="SimSun-ExtB"/>
                <a:cs typeface="SimSun-ExtB"/>
              </a:rPr>
              <a:t>t</a:t>
            </a:r>
            <a:r>
              <a:rPr dirty="0" sz="1600" spc="-300">
                <a:latin typeface="SimSun-ExtB"/>
                <a:cs typeface="SimSun-ExtB"/>
              </a:rPr>
              <a:t>)</a:t>
            </a:r>
            <a:endParaRPr sz="1600">
              <a:latin typeface="SimSun-ExtB"/>
              <a:cs typeface="SimSun-ExtB"/>
            </a:endParaRPr>
          </a:p>
          <a:p>
            <a:pPr algn="ctr" marL="798830" marR="665480">
              <a:lnSpc>
                <a:spcPct val="120000"/>
              </a:lnSpc>
            </a:pPr>
            <a:r>
              <a:rPr dirty="0" sz="1600" spc="-935">
                <a:latin typeface="SimSun-ExtB"/>
                <a:cs typeface="SimSun-ExtB"/>
              </a:rPr>
              <a:t>คือ</a:t>
            </a:r>
            <a:r>
              <a:rPr dirty="0" sz="1600" spc="-360">
                <a:latin typeface="SimSun-ExtB"/>
                <a:cs typeface="SimSun-ExtB"/>
              </a:rPr>
              <a:t> </a:t>
            </a:r>
            <a:r>
              <a:rPr dirty="0" sz="1600" spc="-880">
                <a:latin typeface="SimSun-ExtB"/>
                <a:cs typeface="SimSun-ExtB"/>
              </a:rPr>
              <a:t>โปรแกรมนาํ</a:t>
            </a:r>
            <a:r>
              <a:rPr dirty="0" sz="1600" spc="-30">
                <a:latin typeface="SimSun-ExtB"/>
                <a:cs typeface="SimSun-ExtB"/>
              </a:rPr>
              <a:t> </a:t>
            </a:r>
            <a:r>
              <a:rPr dirty="0" sz="1600" spc="-745">
                <a:latin typeface="SimSun-ExtB"/>
                <a:cs typeface="SimSun-ExtB"/>
              </a:rPr>
              <a:t>เสนองาน</a:t>
            </a:r>
            <a:r>
              <a:rPr dirty="0" sz="1600" spc="-690">
                <a:latin typeface="SimSun-ExtB"/>
                <a:cs typeface="SimSun-ExtB"/>
              </a:rPr>
              <a:t> </a:t>
            </a:r>
            <a:r>
              <a:rPr dirty="0" sz="1600" spc="-65">
                <a:latin typeface="SimSun-ExtB"/>
                <a:cs typeface="SimSun-ExtB"/>
              </a:rPr>
              <a:t>(Presentation)</a:t>
            </a:r>
            <a:r>
              <a:rPr dirty="0" sz="1600" spc="-434">
                <a:latin typeface="SimSun-ExtB"/>
                <a:cs typeface="SimSun-ExtB"/>
              </a:rPr>
              <a:t> </a:t>
            </a:r>
            <a:r>
              <a:rPr dirty="0" sz="1600" spc="-1210">
                <a:latin typeface="SimSun-ExtB"/>
                <a:cs typeface="SimSun-ExtB"/>
              </a:rPr>
              <a:t>ใชส้</a:t>
            </a:r>
            <a:r>
              <a:rPr dirty="0" sz="1600" spc="75">
                <a:latin typeface="SimSun-ExtB"/>
                <a:cs typeface="SimSun-ExtB"/>
              </a:rPr>
              <a:t> </a:t>
            </a:r>
            <a:r>
              <a:rPr dirty="0" sz="1600" spc="-1160">
                <a:latin typeface="SimSun-ExtB"/>
                <a:cs typeface="SimSun-ExtB"/>
              </a:rPr>
              <a:t>ําหรบั</a:t>
            </a:r>
            <a:r>
              <a:rPr dirty="0" sz="1600" spc="145">
                <a:latin typeface="SimSun-ExtB"/>
                <a:cs typeface="SimSun-ExtB"/>
              </a:rPr>
              <a:t> </a:t>
            </a:r>
            <a:r>
              <a:rPr dirty="0" sz="1600" spc="-765">
                <a:latin typeface="SimSun-ExtB"/>
                <a:cs typeface="SimSun-ExtB"/>
              </a:rPr>
              <a:t>เสนอสไลด์ประกอบการบรรยาย </a:t>
            </a:r>
            <a:r>
              <a:rPr dirty="0" sz="1600" spc="-760">
                <a:latin typeface="SimSun-ExtB"/>
                <a:cs typeface="SimSun-ExtB"/>
              </a:rPr>
              <a:t> </a:t>
            </a:r>
            <a:r>
              <a:rPr dirty="0" sz="1600" spc="-1225">
                <a:latin typeface="SimSun-ExtB"/>
                <a:cs typeface="SimSun-ExtB"/>
              </a:rPr>
              <a:t>เลา่</a:t>
            </a:r>
            <a:r>
              <a:rPr dirty="0" sz="1600" spc="-75">
                <a:latin typeface="SimSun-ExtB"/>
                <a:cs typeface="SimSun-ExtB"/>
              </a:rPr>
              <a:t> </a:t>
            </a:r>
            <a:r>
              <a:rPr dirty="0" sz="1600" spc="-1055">
                <a:latin typeface="SimSun-ExtB"/>
                <a:cs typeface="SimSun-ExtB"/>
              </a:rPr>
              <a:t>เรอ'</a:t>
            </a:r>
            <a:r>
              <a:rPr dirty="0" sz="1600" spc="-555">
                <a:latin typeface="SimSun-ExtB"/>
                <a:cs typeface="SimSun-ExtB"/>
              </a:rPr>
              <a:t> </a:t>
            </a:r>
            <a:r>
              <a:rPr dirty="0" sz="1600" spc="-795">
                <a:latin typeface="SimSun-ExtB"/>
                <a:cs typeface="SimSun-ExtB"/>
              </a:rPr>
              <a:t>_ </a:t>
            </a:r>
            <a:r>
              <a:rPr dirty="0" sz="1600" spc="-790">
                <a:latin typeface="SimSun-ExtB"/>
                <a:cs typeface="SimSun-ExtB"/>
              </a:rPr>
              <a:t> </a:t>
            </a:r>
            <a:r>
              <a:rPr dirty="0" sz="1600" spc="-819">
                <a:latin typeface="SimSun-ExtB"/>
                <a:cs typeface="SimSun-ExtB"/>
              </a:rPr>
              <a:t>ง</a:t>
            </a:r>
            <a:r>
              <a:rPr dirty="0" sz="1600" spc="-430">
                <a:latin typeface="SimSun-ExtB"/>
                <a:cs typeface="SimSun-ExtB"/>
              </a:rPr>
              <a:t> </a:t>
            </a:r>
            <a:r>
              <a:rPr dirty="0" sz="1600" spc="-925">
                <a:latin typeface="SimSun-ExtB"/>
                <a:cs typeface="SimSun-ExtB"/>
              </a:rPr>
              <a:t>โดยแบง่</a:t>
            </a:r>
            <a:r>
              <a:rPr dirty="0" sz="1600" spc="-30">
                <a:latin typeface="SimSun-ExtB"/>
                <a:cs typeface="SimSun-ExtB"/>
              </a:rPr>
              <a:t> </a:t>
            </a:r>
            <a:r>
              <a:rPr dirty="0" sz="1600" spc="-1280">
                <a:latin typeface="SimSun-ExtB"/>
                <a:cs typeface="SimSun-ExtB"/>
              </a:rPr>
              <a:t>เนอื˚</a:t>
            </a:r>
            <a:r>
              <a:rPr dirty="0" sz="1600" spc="195">
                <a:latin typeface="SimSun-ExtB"/>
                <a:cs typeface="SimSun-ExtB"/>
              </a:rPr>
              <a:t> </a:t>
            </a:r>
            <a:r>
              <a:rPr dirty="0" sz="1600" spc="-835">
                <a:latin typeface="SimSun-ExtB"/>
                <a:cs typeface="SimSun-ExtB"/>
              </a:rPr>
              <a:t>หาออกเป˚นสไลด์</a:t>
            </a:r>
            <a:r>
              <a:rPr dirty="0" sz="1600" spc="-415">
                <a:latin typeface="SimSun-ExtB"/>
                <a:cs typeface="SimSun-ExtB"/>
              </a:rPr>
              <a:t> </a:t>
            </a:r>
            <a:r>
              <a:rPr dirty="0" sz="1600" spc="-994">
                <a:latin typeface="SimSun-ExtB"/>
                <a:cs typeface="SimSun-ExtB"/>
              </a:rPr>
              <a:t>แต่ละสไลด์มีรปู</a:t>
            </a:r>
            <a:r>
              <a:rPr dirty="0" sz="1600" spc="215">
                <a:latin typeface="SimSun-ExtB"/>
                <a:cs typeface="SimSun-ExtB"/>
              </a:rPr>
              <a:t> </a:t>
            </a:r>
            <a:r>
              <a:rPr dirty="0" sz="1600" spc="-580">
                <a:latin typeface="SimSun-ExtB"/>
                <a:cs typeface="SimSun-ExtB"/>
              </a:rPr>
              <a:t>แบบ</a:t>
            </a:r>
            <a:r>
              <a:rPr dirty="0" sz="1600" spc="-465">
                <a:latin typeface="SimSun-ExtB"/>
                <a:cs typeface="SimSun-ExtB"/>
              </a:rPr>
              <a:t> </a:t>
            </a:r>
            <a:r>
              <a:rPr dirty="0" sz="1600" spc="-905">
                <a:latin typeface="SimSun-ExtB"/>
                <a:cs typeface="SimSun-ExtB"/>
              </a:rPr>
              <a:t>แผนภมู</a:t>
            </a:r>
            <a:r>
              <a:rPr dirty="0" sz="1600" spc="190">
                <a:latin typeface="SimSun-ExtB"/>
                <a:cs typeface="SimSun-ExtB"/>
              </a:rPr>
              <a:t> </a:t>
            </a:r>
            <a:r>
              <a:rPr dirty="0" sz="1600" spc="-1585">
                <a:latin typeface="SimSun-ExtB"/>
                <a:cs typeface="SimSun-ExtB"/>
              </a:rPr>
              <a:t>ิ</a:t>
            </a:r>
            <a:r>
              <a:rPr dirty="0" sz="1600" spc="-390">
                <a:latin typeface="SimSun-ExtB"/>
                <a:cs typeface="SimSun-ExtB"/>
              </a:rPr>
              <a:t> </a:t>
            </a:r>
            <a:r>
              <a:rPr dirty="0" sz="1600" spc="-690">
                <a:latin typeface="SimSun-ExtB"/>
                <a:cs typeface="SimSun-ExtB"/>
              </a:rPr>
              <a:t>การเคลอื'</a:t>
            </a:r>
            <a:r>
              <a:rPr dirty="0" sz="1600" spc="-620">
                <a:latin typeface="SimSun-ExtB"/>
                <a:cs typeface="SimSun-ExtB"/>
              </a:rPr>
              <a:t> </a:t>
            </a:r>
            <a:r>
              <a:rPr dirty="0" sz="1600" spc="-1270">
                <a:latin typeface="SimSun-ExtB"/>
                <a:cs typeface="SimSun-ExtB"/>
              </a:rPr>
              <a:t>นไหว</a:t>
            </a:r>
            <a:endParaRPr sz="1600">
              <a:latin typeface="SimSun-ExtB"/>
              <a:cs typeface="SimSun-ExtB"/>
            </a:endParaRPr>
          </a:p>
          <a:p>
            <a:pPr algn="ctr" marL="1000125" marR="867410">
              <a:lnSpc>
                <a:spcPct val="117500"/>
              </a:lnSpc>
              <a:spcBef>
                <a:spcPts val="95"/>
              </a:spcBef>
              <a:tabLst>
                <a:tab pos="4563110" algn="l"/>
              </a:tabLst>
            </a:pPr>
            <a:r>
              <a:rPr dirty="0" baseline="1736" sz="2400" spc="-1117">
                <a:latin typeface="SimSun-ExtB"/>
                <a:cs typeface="SimSun-ExtB"/>
              </a:rPr>
              <a:t>ข</a:t>
            </a:r>
            <a:r>
              <a:rPr dirty="0" baseline="1736" sz="2400" spc="-967">
                <a:latin typeface="SimSun-ExtB"/>
                <a:cs typeface="SimSun-ExtB"/>
              </a:rPr>
              <a:t>อ</a:t>
            </a:r>
            <a:r>
              <a:rPr dirty="0" baseline="1736" sz="2400" spc="-1222">
                <a:latin typeface="SimSun-ExtB"/>
                <a:cs typeface="SimSun-ExtB"/>
              </a:rPr>
              <a:t>ง</a:t>
            </a:r>
            <a:r>
              <a:rPr dirty="0" baseline="1736" sz="2400" spc="-1147">
                <a:latin typeface="SimSun-ExtB"/>
                <a:cs typeface="SimSun-ExtB"/>
              </a:rPr>
              <a:t>ว</a:t>
            </a:r>
            <a:r>
              <a:rPr dirty="0" baseline="1736" sz="2400" spc="-1635">
                <a:latin typeface="SimSun-ExtB"/>
                <a:cs typeface="SimSun-ExtB"/>
              </a:rPr>
              <a:t>ั</a:t>
            </a:r>
            <a:r>
              <a:rPr dirty="0" baseline="1736" sz="2400" spc="-1627">
                <a:latin typeface="SimSun-ExtB"/>
                <a:cs typeface="SimSun-ExtB"/>
              </a:rPr>
              <a:t>ต</a:t>
            </a:r>
            <a:r>
              <a:rPr dirty="0" baseline="1736" sz="2400" spc="-930">
                <a:latin typeface="SimSun-ExtB"/>
                <a:cs typeface="SimSun-ExtB"/>
              </a:rPr>
              <a:t>ถ</a:t>
            </a:r>
            <a:r>
              <a:rPr dirty="0" baseline="1736" sz="2400" spc="-2377">
                <a:latin typeface="SimSun-ExtB"/>
                <a:cs typeface="SimSun-ExtB"/>
              </a:rPr>
              <a:t>ุ</a:t>
            </a:r>
            <a:r>
              <a:rPr dirty="0" baseline="1736" sz="2400" spc="-630">
                <a:latin typeface="SimSun-ExtB"/>
                <a:cs typeface="SimSun-ExtB"/>
              </a:rPr>
              <a:t> </a:t>
            </a:r>
            <a:r>
              <a:rPr dirty="0" baseline="1736" sz="2400" spc="-855">
                <a:latin typeface="SimSun-ExtB"/>
                <a:cs typeface="SimSun-ExtB"/>
              </a:rPr>
              <a:t>แ</a:t>
            </a:r>
            <a:r>
              <a:rPr dirty="0" baseline="1736" sz="2400" spc="-1005">
                <a:latin typeface="SimSun-ExtB"/>
                <a:cs typeface="SimSun-ExtB"/>
              </a:rPr>
              <a:t>ล</a:t>
            </a:r>
            <a:r>
              <a:rPr dirty="0" baseline="1736" sz="2400" spc="-1252">
                <a:latin typeface="SimSun-ExtB"/>
                <a:cs typeface="SimSun-ExtB"/>
              </a:rPr>
              <a:t>ะ</a:t>
            </a:r>
            <a:r>
              <a:rPr dirty="0" baseline="1736" sz="2400" spc="-967">
                <a:latin typeface="SimSun-ExtB"/>
                <a:cs typeface="SimSun-ExtB"/>
              </a:rPr>
              <a:t>ก</a:t>
            </a:r>
            <a:r>
              <a:rPr dirty="0" baseline="1736" sz="2400" spc="-1289">
                <a:latin typeface="SimSun-ExtB"/>
                <a:cs typeface="SimSun-ExtB"/>
              </a:rPr>
              <a:t>า</a:t>
            </a:r>
            <a:r>
              <a:rPr dirty="0" baseline="1736" sz="2400" spc="-1260">
                <a:latin typeface="SimSun-ExtB"/>
                <a:cs typeface="SimSun-ExtB"/>
              </a:rPr>
              <a:t>ร</a:t>
            </a:r>
            <a:r>
              <a:rPr dirty="0" baseline="1736" sz="2400" spc="-1582">
                <a:latin typeface="SimSun-ExtB"/>
                <a:cs typeface="SimSun-ExtB"/>
              </a:rPr>
              <a:t>เ</a:t>
            </a:r>
            <a:r>
              <a:rPr dirty="0" baseline="1736" sz="2400" spc="-892">
                <a:latin typeface="SimSun-ExtB"/>
                <a:cs typeface="SimSun-ExtB"/>
              </a:rPr>
              <a:t>ป</a:t>
            </a:r>
            <a:r>
              <a:rPr dirty="0" baseline="1736" sz="2400" spc="-1005">
                <a:latin typeface="SimSun-ExtB"/>
                <a:cs typeface="SimSun-ExtB"/>
              </a:rPr>
              <a:t>ล</a:t>
            </a:r>
            <a:r>
              <a:rPr dirty="0" baseline="1736" sz="2400" spc="-2370">
                <a:latin typeface="SimSun-ExtB"/>
                <a:cs typeface="SimSun-ExtB"/>
              </a:rPr>
              <a:t>ย</a:t>
            </a:r>
            <a:r>
              <a:rPr dirty="0" baseline="1736" sz="2400" spc="7">
                <a:latin typeface="SimSun-ExtB"/>
                <a:cs typeface="SimSun-ExtB"/>
              </a:rPr>
              <a:t>ี'</a:t>
            </a:r>
            <a:r>
              <a:rPr dirty="0" baseline="1736" sz="2400" spc="202">
                <a:latin typeface="SimSun-ExtB"/>
                <a:cs typeface="SimSun-ExtB"/>
              </a:rPr>
              <a:t> </a:t>
            </a:r>
            <a:r>
              <a:rPr dirty="0" baseline="1736" sz="2400" spc="-862">
                <a:latin typeface="SimSun-ExtB"/>
                <a:cs typeface="SimSun-ExtB"/>
              </a:rPr>
              <a:t>น</a:t>
            </a:r>
            <a:r>
              <a:rPr dirty="0" baseline="1736" sz="2400" spc="-967">
                <a:latin typeface="SimSun-ExtB"/>
                <a:cs typeface="SimSun-ExtB"/>
              </a:rPr>
              <a:t>ส</a:t>
            </a:r>
            <a:r>
              <a:rPr dirty="0" baseline="1736" sz="2400" spc="-1439">
                <a:latin typeface="SimSun-ExtB"/>
                <a:cs typeface="SimSun-ExtB"/>
              </a:rPr>
              <a:t>ไ</a:t>
            </a:r>
            <a:r>
              <a:rPr dirty="0" baseline="1736" sz="2400" spc="-1005">
                <a:latin typeface="SimSun-ExtB"/>
                <a:cs typeface="SimSun-ExtB"/>
              </a:rPr>
              <a:t>ล</a:t>
            </a:r>
            <a:r>
              <a:rPr dirty="0" baseline="1736" sz="2400" spc="-892">
                <a:latin typeface="SimSun-ExtB"/>
                <a:cs typeface="SimSun-ExtB"/>
              </a:rPr>
              <a:t>ด</a:t>
            </a:r>
            <a:r>
              <a:rPr dirty="0" baseline="1736" sz="2400" spc="-1597">
                <a:latin typeface="SimSun-ExtB"/>
                <a:cs typeface="SimSun-ExtB"/>
              </a:rPr>
              <a:t>์ท</a:t>
            </a:r>
            <a:r>
              <a:rPr dirty="0" baseline="1736" sz="2400" spc="-1342">
                <a:latin typeface="SimSun-ExtB"/>
                <a:cs typeface="SimSun-ExtB"/>
              </a:rPr>
              <a:t>ี'</a:t>
            </a:r>
            <a:r>
              <a:rPr dirty="0" baseline="1736" sz="2400" spc="-1777">
                <a:latin typeface="SimSun-ExtB"/>
                <a:cs typeface="SimSun-ExtB"/>
              </a:rPr>
              <a:t>แ</a:t>
            </a:r>
            <a:r>
              <a:rPr dirty="0" baseline="1736" sz="2400" spc="-892">
                <a:latin typeface="SimSun-ExtB"/>
                <a:cs typeface="SimSun-ExtB"/>
              </a:rPr>
              <a:t>ต</a:t>
            </a:r>
            <a:r>
              <a:rPr dirty="0" baseline="1736" sz="2400" spc="-967">
                <a:latin typeface="SimSun-ExtB"/>
                <a:cs typeface="SimSun-ExtB"/>
              </a:rPr>
              <a:t>ก</a:t>
            </a:r>
            <a:r>
              <a:rPr dirty="0" baseline="1736" sz="2400" spc="-892">
                <a:latin typeface="SimSun-ExtB"/>
                <a:cs typeface="SimSun-ExtB"/>
              </a:rPr>
              <a:t>ต</a:t>
            </a:r>
            <a:r>
              <a:rPr dirty="0" baseline="1736" sz="2400" spc="-1852">
                <a:latin typeface="SimSun-ExtB"/>
                <a:cs typeface="SimSun-ExtB"/>
              </a:rPr>
              <a:t>่</a:t>
            </a:r>
            <a:r>
              <a:rPr dirty="0" baseline="1736" sz="2400" spc="-1882">
                <a:latin typeface="SimSun-ExtB"/>
                <a:cs typeface="SimSun-ExtB"/>
              </a:rPr>
              <a:t>า</a:t>
            </a:r>
            <a:r>
              <a:rPr dirty="0" baseline="1736" sz="2400" spc="-1222">
                <a:latin typeface="SimSun-ExtB"/>
                <a:cs typeface="SimSun-ExtB"/>
              </a:rPr>
              <a:t>ง</a:t>
            </a:r>
            <a:r>
              <a:rPr dirty="0" baseline="1736" sz="2400" spc="-1005">
                <a:latin typeface="SimSun-ExtB"/>
                <a:cs typeface="SimSun-ExtB"/>
              </a:rPr>
              <a:t>ก</a:t>
            </a:r>
            <a:r>
              <a:rPr dirty="0" baseline="1736" sz="2400" spc="-2370">
                <a:latin typeface="SimSun-ExtB"/>
                <a:cs typeface="SimSun-ExtB"/>
              </a:rPr>
              <a:t>น</a:t>
            </a:r>
            <a:r>
              <a:rPr dirty="0" baseline="1736" sz="2400" spc="-2377">
                <a:latin typeface="SimSun-ExtB"/>
                <a:cs typeface="SimSun-ExtB"/>
              </a:rPr>
              <a:t>ั</a:t>
            </a:r>
            <a:r>
              <a:rPr dirty="0" baseline="1736" sz="2400">
                <a:latin typeface="SimSun-ExtB"/>
                <a:cs typeface="SimSun-ExtB"/>
              </a:rPr>
              <a:t>	</a:t>
            </a:r>
            <a:r>
              <a:rPr dirty="0" baseline="1736" sz="2400" spc="-967">
                <a:latin typeface="SimSun-ExtB"/>
                <a:cs typeface="SimSun-ExtB"/>
              </a:rPr>
              <a:t>ส</a:t>
            </a:r>
            <a:r>
              <a:rPr dirty="0" baseline="1736" sz="2400" spc="-1289">
                <a:latin typeface="SimSun-ExtB"/>
                <a:cs typeface="SimSun-ExtB"/>
              </a:rPr>
              <a:t>า</a:t>
            </a:r>
            <a:r>
              <a:rPr dirty="0" baseline="1736" sz="2400" spc="-892">
                <a:latin typeface="SimSun-ExtB"/>
                <a:cs typeface="SimSun-ExtB"/>
              </a:rPr>
              <a:t>ม</a:t>
            </a:r>
            <a:r>
              <a:rPr dirty="0" baseline="1736" sz="2400" spc="-1289">
                <a:latin typeface="SimSun-ExtB"/>
                <a:cs typeface="SimSun-ExtB"/>
              </a:rPr>
              <a:t>า</a:t>
            </a:r>
            <a:r>
              <a:rPr dirty="0" baseline="1736" sz="2400" spc="-1260">
                <a:latin typeface="SimSun-ExtB"/>
                <a:cs typeface="SimSun-ExtB"/>
              </a:rPr>
              <a:t>ร</a:t>
            </a:r>
            <a:r>
              <a:rPr dirty="0" baseline="1736" sz="2400" spc="-967">
                <a:latin typeface="SimSun-ExtB"/>
                <a:cs typeface="SimSun-ExtB"/>
              </a:rPr>
              <a:t>ถ</a:t>
            </a:r>
            <a:r>
              <a:rPr dirty="0" baseline="1736" sz="2400" spc="-855">
                <a:latin typeface="SimSun-ExtB"/>
                <a:cs typeface="SimSun-ExtB"/>
              </a:rPr>
              <a:t>แ</a:t>
            </a:r>
            <a:r>
              <a:rPr dirty="0" baseline="1736" sz="2400" spc="-787">
                <a:latin typeface="SimSun-ExtB"/>
                <a:cs typeface="SimSun-ExtB"/>
              </a:rPr>
              <a:t>ท</a:t>
            </a:r>
            <a:r>
              <a:rPr dirty="0" baseline="1736" sz="2400" spc="-1289">
                <a:latin typeface="SimSun-ExtB"/>
                <a:cs typeface="SimSun-ExtB"/>
              </a:rPr>
              <a:t>ร</a:t>
            </a:r>
            <a:r>
              <a:rPr dirty="0" baseline="1736" sz="2400" spc="-967">
                <a:latin typeface="SimSun-ExtB"/>
                <a:cs typeface="SimSun-ExtB"/>
              </a:rPr>
              <a:t>ก</a:t>
            </a:r>
            <a:r>
              <a:rPr dirty="0" baseline="1736" sz="2400" spc="-892">
                <a:latin typeface="SimSun-ExtB"/>
                <a:cs typeface="SimSun-ExtB"/>
              </a:rPr>
              <a:t>ค</a:t>
            </a:r>
            <a:r>
              <a:rPr dirty="0" baseline="1736" sz="2400" spc="-1005">
                <a:latin typeface="SimSun-ExtB"/>
                <a:cs typeface="SimSun-ExtB"/>
              </a:rPr>
              <a:t>ล</a:t>
            </a:r>
            <a:r>
              <a:rPr dirty="0" baseline="1736" sz="2400" spc="-2370">
                <a:latin typeface="SimSun-ExtB"/>
                <a:cs typeface="SimSun-ExtB"/>
              </a:rPr>
              <a:t>ป</a:t>
            </a:r>
            <a:r>
              <a:rPr dirty="0" sz="1600" spc="-1585">
                <a:latin typeface="SimSun-ExtB"/>
                <a:cs typeface="SimSun-ExtB"/>
              </a:rPr>
              <a:t>˚</a:t>
            </a:r>
            <a:r>
              <a:rPr dirty="0" baseline="1736" sz="2400" spc="-2377">
                <a:latin typeface="SimSun-ExtB"/>
                <a:cs typeface="SimSun-ExtB"/>
              </a:rPr>
              <a:t>ิ</a:t>
            </a:r>
            <a:r>
              <a:rPr dirty="0" baseline="1736" sz="2400" spc="307">
                <a:latin typeface="SimSun-ExtB"/>
                <a:cs typeface="SimSun-ExtB"/>
              </a:rPr>
              <a:t> </a:t>
            </a:r>
            <a:r>
              <a:rPr dirty="0" baseline="1736" sz="2400" spc="-1147">
                <a:latin typeface="SimSun-ExtB"/>
                <a:cs typeface="SimSun-ExtB"/>
              </a:rPr>
              <a:t>ว</a:t>
            </a:r>
            <a:r>
              <a:rPr dirty="0" baseline="1736" sz="2400" spc="-2047">
                <a:latin typeface="SimSun-ExtB"/>
                <a:cs typeface="SimSun-ExtB"/>
              </a:rPr>
              <a:t>ด</a:t>
            </a:r>
            <a:r>
              <a:rPr dirty="0" baseline="1736" sz="2400" spc="-1192">
                <a:latin typeface="SimSun-ExtB"/>
                <a:cs typeface="SimSun-ExtB"/>
              </a:rPr>
              <a:t>[</a:t>
            </a:r>
            <a:r>
              <a:rPr dirty="0" baseline="1736" sz="2400" spc="-52">
                <a:latin typeface="SimSun-ExtB"/>
                <a:cs typeface="SimSun-ExtB"/>
              </a:rPr>
              <a:t> </a:t>
            </a:r>
            <a:r>
              <a:rPr dirty="0" baseline="1736" sz="2400" spc="-1897">
                <a:latin typeface="SimSun-ExtB"/>
                <a:cs typeface="SimSun-ExtB"/>
              </a:rPr>
              <a:t>ี</a:t>
            </a:r>
            <a:r>
              <a:rPr dirty="0" baseline="1736" sz="2400" spc="-1912">
                <a:latin typeface="SimSun-ExtB"/>
                <a:cs typeface="SimSun-ExtB"/>
              </a:rPr>
              <a:t>โ</a:t>
            </a:r>
            <a:r>
              <a:rPr dirty="0" baseline="1736" sz="2400" spc="-967">
                <a:latin typeface="SimSun-ExtB"/>
                <a:cs typeface="SimSun-ExtB"/>
              </a:rPr>
              <a:t>อ</a:t>
            </a:r>
            <a:r>
              <a:rPr dirty="0" baseline="1736" sz="2400" spc="-660">
                <a:latin typeface="SimSun-ExtB"/>
                <a:cs typeface="SimSun-ExtB"/>
              </a:rPr>
              <a:t> </a:t>
            </a:r>
            <a:r>
              <a:rPr dirty="0" baseline="1736" sz="2400" spc="-1582">
                <a:latin typeface="SimSun-ExtB"/>
                <a:cs typeface="SimSun-ExtB"/>
              </a:rPr>
              <a:t>เ</a:t>
            </a:r>
            <a:r>
              <a:rPr dirty="0" baseline="1736" sz="2400" spc="-967">
                <a:latin typeface="SimSun-ExtB"/>
                <a:cs typeface="SimSun-ExtB"/>
              </a:rPr>
              <a:t>ส</a:t>
            </a:r>
            <a:r>
              <a:rPr dirty="0" baseline="1736" sz="2400" spc="-1687">
                <a:latin typeface="SimSun-ExtB"/>
                <a:cs typeface="SimSun-ExtB"/>
              </a:rPr>
              <a:t>ี</a:t>
            </a:r>
            <a:r>
              <a:rPr dirty="0" baseline="1736" sz="2400" spc="-1679">
                <a:latin typeface="SimSun-ExtB"/>
                <a:cs typeface="SimSun-ExtB"/>
              </a:rPr>
              <a:t>ย</a:t>
            </a:r>
            <a:r>
              <a:rPr dirty="0" baseline="1736" sz="2400" spc="-1230">
                <a:latin typeface="SimSun-ExtB"/>
                <a:cs typeface="SimSun-ExtB"/>
              </a:rPr>
              <a:t>ง</a:t>
            </a:r>
            <a:r>
              <a:rPr dirty="0" baseline="1736" sz="2400" spc="-577">
                <a:latin typeface="SimSun-ExtB"/>
                <a:cs typeface="SimSun-ExtB"/>
              </a:rPr>
              <a:t> </a:t>
            </a:r>
            <a:r>
              <a:rPr dirty="0" baseline="1736" sz="2400" spc="-825">
                <a:latin typeface="SimSun-ExtB"/>
                <a:cs typeface="SimSun-ExtB"/>
              </a:rPr>
              <a:t>ภ</a:t>
            </a:r>
            <a:r>
              <a:rPr dirty="0" baseline="1736" sz="2400" spc="-1289">
                <a:latin typeface="SimSun-ExtB"/>
                <a:cs typeface="SimSun-ExtB"/>
              </a:rPr>
              <a:t>า</a:t>
            </a:r>
            <a:r>
              <a:rPr dirty="0" baseline="1736" sz="2400" spc="-434">
                <a:latin typeface="SimSun-ExtB"/>
                <a:cs typeface="SimSun-ExtB"/>
              </a:rPr>
              <a:t>พ  </a:t>
            </a:r>
            <a:r>
              <a:rPr dirty="0" sz="1600" spc="-570">
                <a:latin typeface="SimSun-ExtB"/>
                <a:cs typeface="SimSun-ExtB"/>
              </a:rPr>
              <a:t>แผ</a:t>
            </a:r>
            <a:r>
              <a:rPr dirty="0" sz="1600" spc="-575">
                <a:latin typeface="SimSun-ExtB"/>
                <a:cs typeface="SimSun-ExtB"/>
              </a:rPr>
              <a:t>น</a:t>
            </a:r>
            <a:r>
              <a:rPr dirty="0" sz="1600" spc="-550">
                <a:latin typeface="SimSun-ExtB"/>
                <a:cs typeface="SimSun-ExtB"/>
              </a:rPr>
              <a:t>ภ</a:t>
            </a:r>
            <a:r>
              <a:rPr dirty="0" sz="1600" spc="-1580">
                <a:latin typeface="SimSun-ExtB"/>
                <a:cs typeface="SimSun-ExtB"/>
              </a:rPr>
              <a:t>ม</a:t>
            </a:r>
            <a:r>
              <a:rPr dirty="0" sz="1600" spc="-1585">
                <a:latin typeface="SimSun-ExtB"/>
                <a:cs typeface="SimSun-ExtB"/>
              </a:rPr>
              <a:t>ู</a:t>
            </a:r>
            <a:r>
              <a:rPr dirty="0" sz="1600" spc="180">
                <a:latin typeface="SimSun-ExtB"/>
                <a:cs typeface="SimSun-ExtB"/>
              </a:rPr>
              <a:t> </a:t>
            </a:r>
            <a:r>
              <a:rPr dirty="0" sz="1600" spc="-1585">
                <a:latin typeface="SimSun-ExtB"/>
                <a:cs typeface="SimSun-ExtB"/>
              </a:rPr>
              <a:t>ิ</a:t>
            </a:r>
            <a:r>
              <a:rPr dirty="0" sz="1600" spc="-420">
                <a:latin typeface="SimSun-ExtB"/>
                <a:cs typeface="SimSun-ExtB"/>
              </a:rPr>
              <a:t> </a:t>
            </a:r>
            <a:r>
              <a:rPr dirty="0" sz="1600" spc="-575">
                <a:latin typeface="SimSun-ExtB"/>
                <a:cs typeface="SimSun-ExtB"/>
              </a:rPr>
              <a:t>ห</a:t>
            </a:r>
            <a:r>
              <a:rPr dirty="0" sz="1600" spc="-840">
                <a:latin typeface="SimSun-ExtB"/>
                <a:cs typeface="SimSun-ExtB"/>
              </a:rPr>
              <a:t>ร</a:t>
            </a:r>
            <a:r>
              <a:rPr dirty="0" sz="1600" spc="-1265">
                <a:latin typeface="SimSun-ExtB"/>
                <a:cs typeface="SimSun-ExtB"/>
              </a:rPr>
              <a:t>อ</a:t>
            </a:r>
            <a:r>
              <a:rPr dirty="0" sz="1600" spc="-795">
                <a:latin typeface="SimSun-ExtB"/>
                <a:cs typeface="SimSun-ExtB"/>
              </a:rPr>
              <a:t>_</a:t>
            </a:r>
            <a:r>
              <a:rPr dirty="0" sz="1600" spc="-180">
                <a:latin typeface="SimSun-ExtB"/>
                <a:cs typeface="SimSun-ExtB"/>
              </a:rPr>
              <a:t> </a:t>
            </a:r>
            <a:r>
              <a:rPr dirty="0" sz="1600" spc="-595">
                <a:latin typeface="SimSun-ExtB"/>
                <a:cs typeface="SimSun-ExtB"/>
              </a:rPr>
              <a:t>ต</a:t>
            </a:r>
            <a:r>
              <a:rPr dirty="0" sz="1600" spc="-1585">
                <a:latin typeface="SimSun-ExtB"/>
                <a:cs typeface="SimSun-ExtB"/>
              </a:rPr>
              <a:t>ั</a:t>
            </a:r>
            <a:r>
              <a:rPr dirty="0" sz="1600" spc="-1565">
                <a:latin typeface="SimSun-ExtB"/>
                <a:cs typeface="SimSun-ExtB"/>
              </a:rPr>
              <a:t>˚</a:t>
            </a:r>
            <a:r>
              <a:rPr dirty="0" sz="1600" spc="-815">
                <a:latin typeface="SimSun-ExtB"/>
                <a:cs typeface="SimSun-ExtB"/>
              </a:rPr>
              <a:t>ง</a:t>
            </a:r>
            <a:r>
              <a:rPr dirty="0" sz="1600" spc="-1100">
                <a:latin typeface="SimSun-ExtB"/>
                <a:cs typeface="SimSun-ExtB"/>
              </a:rPr>
              <a:t>เ</a:t>
            </a:r>
            <a:r>
              <a:rPr dirty="0" sz="1600" spc="-765">
                <a:latin typeface="SimSun-ExtB"/>
                <a:cs typeface="SimSun-ExtB"/>
              </a:rPr>
              <a:t>ว</a:t>
            </a:r>
            <a:r>
              <a:rPr dirty="0" sz="1600" spc="-670">
                <a:latin typeface="SimSun-ExtB"/>
                <a:cs typeface="SimSun-ExtB"/>
              </a:rPr>
              <a:t>ล</a:t>
            </a:r>
            <a:r>
              <a:rPr dirty="0" sz="1600" spc="-860">
                <a:latin typeface="SimSun-ExtB"/>
                <a:cs typeface="SimSun-ExtB"/>
              </a:rPr>
              <a:t>า</a:t>
            </a:r>
            <a:r>
              <a:rPr dirty="0" sz="1600" spc="-575">
                <a:latin typeface="SimSun-ExtB"/>
                <a:cs typeface="SimSun-ExtB"/>
              </a:rPr>
              <a:t>น</a:t>
            </a:r>
            <a:r>
              <a:rPr dirty="0" sz="1600" spc="-1630">
                <a:latin typeface="SimSun-ExtB"/>
                <a:cs typeface="SimSun-ExtB"/>
              </a:rPr>
              <a:t>า</a:t>
            </a:r>
            <a:r>
              <a:rPr dirty="0" sz="1600" spc="-1585">
                <a:latin typeface="SimSun-ExtB"/>
                <a:cs typeface="SimSun-ExtB"/>
              </a:rPr>
              <a:t>ํ</a:t>
            </a:r>
            <a:r>
              <a:rPr dirty="0" sz="1600" spc="-35">
                <a:latin typeface="SimSun-ExtB"/>
                <a:cs typeface="SimSun-ExtB"/>
              </a:rPr>
              <a:t> </a:t>
            </a:r>
            <a:r>
              <a:rPr dirty="0" sz="1600" spc="-1080">
                <a:latin typeface="SimSun-ExtB"/>
                <a:cs typeface="SimSun-ExtB"/>
              </a:rPr>
              <a:t>เ</a:t>
            </a:r>
            <a:r>
              <a:rPr dirty="0" sz="1600" spc="-645">
                <a:latin typeface="SimSun-ExtB"/>
                <a:cs typeface="SimSun-ExtB"/>
              </a:rPr>
              <a:t>ส</a:t>
            </a:r>
            <a:r>
              <a:rPr dirty="0" sz="1600" spc="-575">
                <a:latin typeface="SimSun-ExtB"/>
                <a:cs typeface="SimSun-ExtB"/>
              </a:rPr>
              <a:t>น</a:t>
            </a:r>
            <a:r>
              <a:rPr dirty="0" sz="1600" spc="-645">
                <a:latin typeface="SimSun-ExtB"/>
                <a:cs typeface="SimSun-ExtB"/>
              </a:rPr>
              <a:t>อ</a:t>
            </a:r>
            <a:r>
              <a:rPr dirty="0" sz="1600" spc="-960">
                <a:latin typeface="SimSun-ExtB"/>
                <a:cs typeface="SimSun-ExtB"/>
              </a:rPr>
              <a:t>ไ</a:t>
            </a:r>
            <a:r>
              <a:rPr dirty="0" sz="1600" spc="-595">
                <a:latin typeface="SimSun-ExtB"/>
                <a:cs typeface="SimSun-ExtB"/>
              </a:rPr>
              <a:t>ด</a:t>
            </a:r>
            <a:r>
              <a:rPr dirty="0" sz="1600" spc="-1585">
                <a:latin typeface="SimSun-ExtB"/>
                <a:cs typeface="SimSun-ExtB"/>
              </a:rPr>
              <a:t>้</a:t>
            </a:r>
            <a:endParaRPr sz="1600">
              <a:latin typeface="SimSun-ExtB"/>
              <a:cs typeface="SimSun-ExtB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45786" y="4785359"/>
            <a:ext cx="2124455" cy="7985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burin</dc:creator>
  <dc:title>twoslide_testpdf2</dc:title>
  <dcterms:created xsi:type="dcterms:W3CDTF">2021-07-18T12:37:12Z</dcterms:created>
  <dcterms:modified xsi:type="dcterms:W3CDTF">2021-07-18T12:37:12Z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2021-07-18T00:00:00Z</vt:filetime>
  </property>
  <property fmtid="{D5CDD505-2E9C-101B-9397-08002B2CF9AE}" pid="3" name="Creator">
    <vt:lpwstr>PDFCreator Free 3.5.1</vt:lpwstr>
  </property>
  <property fmtid="{D5CDD505-2E9C-101B-9397-08002B2CF9AE}" pid="4" name="LastSaved">
    <vt:filetime>2021-07-18T00:00:00Z</vt:filetime>
  </property>
</Properties>
</file>