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rgbClr val="7A9799"/>
                </a:solidFill>
                <a:latin typeface="Leelawadee UI"/>
                <a:cs typeface="Leelawade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636B85"/>
                </a:solidFill>
                <a:latin typeface="Leelawadee UI"/>
                <a:cs typeface="Leelawadee U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rgbClr val="7A9799"/>
                </a:solidFill>
                <a:latin typeface="Leelawadee UI"/>
                <a:cs typeface="Leelawade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rgbClr val="7A9799"/>
                </a:solidFill>
                <a:latin typeface="Leelawadee UI"/>
                <a:cs typeface="Leelawade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66825" y="415797"/>
            <a:ext cx="6610350" cy="5283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rgbClr val="7A9799"/>
                </a:solidFill>
                <a:latin typeface="Leelawadee UI"/>
                <a:cs typeface="Leelawade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97584" y="2903346"/>
            <a:ext cx="6148831" cy="1717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rgbClr val="636B85"/>
                </a:solidFill>
                <a:latin typeface="Leelawadee UI"/>
                <a:cs typeface="Leelawadee U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2514600"/>
            <a:ext cx="8839200" cy="3877310"/>
          </a:xfrm>
          <a:custGeom>
            <a:avLst/>
            <a:gdLst/>
            <a:ahLst/>
            <a:cxnLst/>
            <a:rect l="l" t="t" r="r" b="b"/>
            <a:pathLst>
              <a:path w="8839200" h="3877310">
                <a:moveTo>
                  <a:pt x="0" y="3877055"/>
                </a:moveTo>
                <a:lnTo>
                  <a:pt x="8839200" y="3877055"/>
                </a:lnTo>
                <a:lnTo>
                  <a:pt x="8839200" y="0"/>
                </a:lnTo>
                <a:lnTo>
                  <a:pt x="0" y="0"/>
                </a:lnTo>
                <a:lnTo>
                  <a:pt x="0" y="3877055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2400" y="6701028"/>
            <a:ext cx="8839200" cy="5080"/>
          </a:xfrm>
          <a:custGeom>
            <a:avLst/>
            <a:gdLst/>
            <a:ahLst/>
            <a:cxnLst/>
            <a:rect l="l" t="t" r="r" b="b"/>
            <a:pathLst>
              <a:path w="8839200" h="5079">
                <a:moveTo>
                  <a:pt x="0" y="4571"/>
                </a:moveTo>
                <a:lnTo>
                  <a:pt x="8839200" y="4571"/>
                </a:lnTo>
                <a:lnTo>
                  <a:pt x="8839200" y="0"/>
                </a:lnTo>
                <a:lnTo>
                  <a:pt x="0" y="0"/>
                </a:lnTo>
                <a:lnTo>
                  <a:pt x="0" y="4571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8991600" y="0"/>
                  </a:lnTo>
                  <a:lnTo>
                    <a:pt x="8991600" y="2514600"/>
                  </a:lnTo>
                  <a:lnTo>
                    <a:pt x="8991600" y="6705600"/>
                  </a:lnTo>
                  <a:lnTo>
                    <a:pt x="152400" y="6705600"/>
                  </a:lnTo>
                  <a:lnTo>
                    <a:pt x="152400" y="2514600"/>
                  </a:lnTo>
                  <a:lnTo>
                    <a:pt x="8991600" y="2514600"/>
                  </a:lnTo>
                  <a:lnTo>
                    <a:pt x="8991600" y="0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2514600"/>
                  </a:lnTo>
                  <a:lnTo>
                    <a:pt x="0" y="6705600"/>
                  </a:lnTo>
                  <a:lnTo>
                    <a:pt x="0" y="6858000"/>
                  </a:lnTo>
                  <a:lnTo>
                    <a:pt x="152400" y="6858000"/>
                  </a:lnTo>
                  <a:lnTo>
                    <a:pt x="8991600" y="6858000"/>
                  </a:lnTo>
                  <a:lnTo>
                    <a:pt x="9143987" y="6858000"/>
                  </a:lnTo>
                  <a:lnTo>
                    <a:pt x="9144000" y="6705600"/>
                  </a:lnTo>
                  <a:lnTo>
                    <a:pt x="9143987" y="25146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46304" y="6391655"/>
              <a:ext cx="8833485" cy="309880"/>
            </a:xfrm>
            <a:custGeom>
              <a:avLst/>
              <a:gdLst/>
              <a:ahLst/>
              <a:cxnLst/>
              <a:rect l="l" t="t" r="r" b="b"/>
              <a:pathLst>
                <a:path w="8833485" h="309879">
                  <a:moveTo>
                    <a:pt x="8833104" y="0"/>
                  </a:moveTo>
                  <a:lnTo>
                    <a:pt x="0" y="0"/>
                  </a:lnTo>
                  <a:lnTo>
                    <a:pt x="0" y="309372"/>
                  </a:lnTo>
                  <a:lnTo>
                    <a:pt x="8833104" y="309372"/>
                  </a:lnTo>
                  <a:lnTo>
                    <a:pt x="8833104" y="0"/>
                  </a:lnTo>
                  <a:close/>
                </a:path>
              </a:pathLst>
            </a:custGeom>
            <a:solidFill>
              <a:srgbClr val="8BAC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55447" y="2420111"/>
              <a:ext cx="8833485" cy="0"/>
            </a:xfrm>
            <a:custGeom>
              <a:avLst/>
              <a:gdLst/>
              <a:ahLst/>
              <a:cxnLst/>
              <a:rect l="l" t="t" r="r" b="b"/>
              <a:pathLst>
                <a:path w="8833485" h="0">
                  <a:moveTo>
                    <a:pt x="0" y="0"/>
                  </a:moveTo>
                  <a:lnTo>
                    <a:pt x="8833104" y="0"/>
                  </a:lnTo>
                </a:path>
              </a:pathLst>
            </a:custGeom>
            <a:ln w="12192">
              <a:solidFill>
                <a:srgbClr val="7A9799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52400" y="152400"/>
              <a:ext cx="8833485" cy="6547484"/>
            </a:xfrm>
            <a:custGeom>
              <a:avLst/>
              <a:gdLst/>
              <a:ahLst/>
              <a:cxnLst/>
              <a:rect l="l" t="t" r="r" b="b"/>
              <a:pathLst>
                <a:path w="8833485" h="6547484">
                  <a:moveTo>
                    <a:pt x="0" y="6547104"/>
                  </a:moveTo>
                  <a:lnTo>
                    <a:pt x="8833104" y="6547104"/>
                  </a:lnTo>
                  <a:lnTo>
                    <a:pt x="8833104" y="0"/>
                  </a:lnTo>
                  <a:lnTo>
                    <a:pt x="0" y="0"/>
                  </a:lnTo>
                  <a:lnTo>
                    <a:pt x="0" y="6547104"/>
                  </a:lnTo>
                  <a:close/>
                </a:path>
              </a:pathLst>
            </a:custGeom>
            <a:ln w="9143">
              <a:solidFill>
                <a:srgbClr val="7A97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267200" y="2115311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609600" y="304800"/>
                  </a:moveTo>
                  <a:lnTo>
                    <a:pt x="605599" y="255384"/>
                  </a:lnTo>
                  <a:lnTo>
                    <a:pt x="594042" y="208483"/>
                  </a:lnTo>
                  <a:lnTo>
                    <a:pt x="575564" y="164757"/>
                  </a:lnTo>
                  <a:lnTo>
                    <a:pt x="550760" y="124815"/>
                  </a:lnTo>
                  <a:lnTo>
                    <a:pt x="520293" y="89306"/>
                  </a:lnTo>
                  <a:lnTo>
                    <a:pt x="484771" y="58826"/>
                  </a:lnTo>
                  <a:lnTo>
                    <a:pt x="444842" y="34036"/>
                  </a:lnTo>
                  <a:lnTo>
                    <a:pt x="401116" y="15544"/>
                  </a:lnTo>
                  <a:lnTo>
                    <a:pt x="354215" y="4000"/>
                  </a:lnTo>
                  <a:lnTo>
                    <a:pt x="304800" y="0"/>
                  </a:lnTo>
                  <a:lnTo>
                    <a:pt x="255371" y="4000"/>
                  </a:lnTo>
                  <a:lnTo>
                    <a:pt x="208470" y="15557"/>
                  </a:lnTo>
                  <a:lnTo>
                    <a:pt x="164744" y="34036"/>
                  </a:lnTo>
                  <a:lnTo>
                    <a:pt x="124815" y="58839"/>
                  </a:lnTo>
                  <a:lnTo>
                    <a:pt x="89293" y="89306"/>
                  </a:lnTo>
                  <a:lnTo>
                    <a:pt x="58826" y="124828"/>
                  </a:lnTo>
                  <a:lnTo>
                    <a:pt x="34023" y="164757"/>
                  </a:lnTo>
                  <a:lnTo>
                    <a:pt x="15544" y="208483"/>
                  </a:lnTo>
                  <a:lnTo>
                    <a:pt x="3987" y="255384"/>
                  </a:lnTo>
                  <a:lnTo>
                    <a:pt x="0" y="304800"/>
                  </a:lnTo>
                  <a:lnTo>
                    <a:pt x="3987" y="354228"/>
                  </a:lnTo>
                  <a:lnTo>
                    <a:pt x="15544" y="401129"/>
                  </a:lnTo>
                  <a:lnTo>
                    <a:pt x="34023" y="444855"/>
                  </a:lnTo>
                  <a:lnTo>
                    <a:pt x="58826" y="484784"/>
                  </a:lnTo>
                  <a:lnTo>
                    <a:pt x="89293" y="520306"/>
                  </a:lnTo>
                  <a:lnTo>
                    <a:pt x="124815" y="550773"/>
                  </a:lnTo>
                  <a:lnTo>
                    <a:pt x="164744" y="575576"/>
                  </a:lnTo>
                  <a:lnTo>
                    <a:pt x="208483" y="594055"/>
                  </a:lnTo>
                  <a:lnTo>
                    <a:pt x="255371" y="605612"/>
                  </a:lnTo>
                  <a:lnTo>
                    <a:pt x="304800" y="609600"/>
                  </a:lnTo>
                  <a:lnTo>
                    <a:pt x="354215" y="605612"/>
                  </a:lnTo>
                  <a:lnTo>
                    <a:pt x="401116" y="594055"/>
                  </a:lnTo>
                  <a:lnTo>
                    <a:pt x="444842" y="575576"/>
                  </a:lnTo>
                  <a:lnTo>
                    <a:pt x="484784" y="550773"/>
                  </a:lnTo>
                  <a:lnTo>
                    <a:pt x="520293" y="520306"/>
                  </a:lnTo>
                  <a:lnTo>
                    <a:pt x="550773" y="484784"/>
                  </a:lnTo>
                  <a:lnTo>
                    <a:pt x="575564" y="444855"/>
                  </a:lnTo>
                  <a:lnTo>
                    <a:pt x="594055" y="401116"/>
                  </a:lnTo>
                  <a:lnTo>
                    <a:pt x="605599" y="354228"/>
                  </a:lnTo>
                  <a:lnTo>
                    <a:pt x="609600" y="304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337303" y="2186432"/>
              <a:ext cx="471170" cy="469900"/>
            </a:xfrm>
            <a:custGeom>
              <a:avLst/>
              <a:gdLst/>
              <a:ahLst/>
              <a:cxnLst/>
              <a:rect l="l" t="t" r="r" b="b"/>
              <a:pathLst>
                <a:path w="471170" h="469900">
                  <a:moveTo>
                    <a:pt x="258191" y="0"/>
                  </a:moveTo>
                  <a:lnTo>
                    <a:pt x="234187" y="0"/>
                  </a:lnTo>
                  <a:lnTo>
                    <a:pt x="210058" y="1270"/>
                  </a:lnTo>
                  <a:lnTo>
                    <a:pt x="164211" y="10160"/>
                  </a:lnTo>
                  <a:lnTo>
                    <a:pt x="122300" y="29210"/>
                  </a:lnTo>
                  <a:lnTo>
                    <a:pt x="84836" y="54610"/>
                  </a:lnTo>
                  <a:lnTo>
                    <a:pt x="52959" y="86360"/>
                  </a:lnTo>
                  <a:lnTo>
                    <a:pt x="27940" y="124460"/>
                  </a:lnTo>
                  <a:lnTo>
                    <a:pt x="10160" y="166370"/>
                  </a:lnTo>
                  <a:lnTo>
                    <a:pt x="1016" y="212089"/>
                  </a:lnTo>
                  <a:lnTo>
                    <a:pt x="0" y="236220"/>
                  </a:lnTo>
                  <a:lnTo>
                    <a:pt x="1397" y="260350"/>
                  </a:lnTo>
                  <a:lnTo>
                    <a:pt x="11049" y="306070"/>
                  </a:lnTo>
                  <a:lnTo>
                    <a:pt x="29083" y="347979"/>
                  </a:lnTo>
                  <a:lnTo>
                    <a:pt x="54610" y="386079"/>
                  </a:lnTo>
                  <a:lnTo>
                    <a:pt x="86613" y="417829"/>
                  </a:lnTo>
                  <a:lnTo>
                    <a:pt x="124333" y="443229"/>
                  </a:lnTo>
                  <a:lnTo>
                    <a:pt x="166750" y="459739"/>
                  </a:lnTo>
                  <a:lnTo>
                    <a:pt x="212725" y="469900"/>
                  </a:lnTo>
                  <a:lnTo>
                    <a:pt x="236728" y="469900"/>
                  </a:lnTo>
                  <a:lnTo>
                    <a:pt x="260858" y="468629"/>
                  </a:lnTo>
                  <a:lnTo>
                    <a:pt x="284099" y="464820"/>
                  </a:lnTo>
                  <a:lnTo>
                    <a:pt x="306705" y="459739"/>
                  </a:lnTo>
                  <a:lnTo>
                    <a:pt x="324696" y="453389"/>
                  </a:lnTo>
                  <a:lnTo>
                    <a:pt x="235838" y="453389"/>
                  </a:lnTo>
                  <a:lnTo>
                    <a:pt x="213487" y="452120"/>
                  </a:lnTo>
                  <a:lnTo>
                    <a:pt x="170942" y="444500"/>
                  </a:lnTo>
                  <a:lnTo>
                    <a:pt x="131572" y="427989"/>
                  </a:lnTo>
                  <a:lnTo>
                    <a:pt x="96647" y="403860"/>
                  </a:lnTo>
                  <a:lnTo>
                    <a:pt x="66929" y="374650"/>
                  </a:lnTo>
                  <a:lnTo>
                    <a:pt x="43434" y="339089"/>
                  </a:lnTo>
                  <a:lnTo>
                    <a:pt x="26670" y="300989"/>
                  </a:lnTo>
                  <a:lnTo>
                    <a:pt x="17907" y="257810"/>
                  </a:lnTo>
                  <a:lnTo>
                    <a:pt x="16823" y="233679"/>
                  </a:lnTo>
                  <a:lnTo>
                    <a:pt x="17780" y="213360"/>
                  </a:lnTo>
                  <a:lnTo>
                    <a:pt x="26416" y="170179"/>
                  </a:lnTo>
                  <a:lnTo>
                    <a:pt x="43053" y="130810"/>
                  </a:lnTo>
                  <a:lnTo>
                    <a:pt x="66421" y="96520"/>
                  </a:lnTo>
                  <a:lnTo>
                    <a:pt x="96138" y="66039"/>
                  </a:lnTo>
                  <a:lnTo>
                    <a:pt x="130937" y="43179"/>
                  </a:lnTo>
                  <a:lnTo>
                    <a:pt x="170053" y="26670"/>
                  </a:lnTo>
                  <a:lnTo>
                    <a:pt x="212598" y="17779"/>
                  </a:lnTo>
                  <a:lnTo>
                    <a:pt x="235076" y="16510"/>
                  </a:lnTo>
                  <a:lnTo>
                    <a:pt x="322495" y="16510"/>
                  </a:lnTo>
                  <a:lnTo>
                    <a:pt x="304292" y="10160"/>
                  </a:lnTo>
                  <a:lnTo>
                    <a:pt x="281686" y="3810"/>
                  </a:lnTo>
                  <a:lnTo>
                    <a:pt x="258191" y="0"/>
                  </a:lnTo>
                  <a:close/>
                </a:path>
                <a:path w="471170" h="469900">
                  <a:moveTo>
                    <a:pt x="322495" y="16510"/>
                  </a:moveTo>
                  <a:lnTo>
                    <a:pt x="235076" y="16510"/>
                  </a:lnTo>
                  <a:lnTo>
                    <a:pt x="257429" y="17779"/>
                  </a:lnTo>
                  <a:lnTo>
                    <a:pt x="279146" y="20320"/>
                  </a:lnTo>
                  <a:lnTo>
                    <a:pt x="320294" y="33020"/>
                  </a:lnTo>
                  <a:lnTo>
                    <a:pt x="357378" y="53339"/>
                  </a:lnTo>
                  <a:lnTo>
                    <a:pt x="389890" y="80010"/>
                  </a:lnTo>
                  <a:lnTo>
                    <a:pt x="416560" y="113029"/>
                  </a:lnTo>
                  <a:lnTo>
                    <a:pt x="436880" y="149860"/>
                  </a:lnTo>
                  <a:lnTo>
                    <a:pt x="449580" y="190500"/>
                  </a:lnTo>
                  <a:lnTo>
                    <a:pt x="454088" y="233679"/>
                  </a:lnTo>
                  <a:lnTo>
                    <a:pt x="454092" y="236220"/>
                  </a:lnTo>
                  <a:lnTo>
                    <a:pt x="453136" y="256539"/>
                  </a:lnTo>
                  <a:lnTo>
                    <a:pt x="444500" y="299720"/>
                  </a:lnTo>
                  <a:lnTo>
                    <a:pt x="427990" y="339089"/>
                  </a:lnTo>
                  <a:lnTo>
                    <a:pt x="404495" y="373379"/>
                  </a:lnTo>
                  <a:lnTo>
                    <a:pt x="374904" y="403860"/>
                  </a:lnTo>
                  <a:lnTo>
                    <a:pt x="340106" y="426720"/>
                  </a:lnTo>
                  <a:lnTo>
                    <a:pt x="300863" y="443229"/>
                  </a:lnTo>
                  <a:lnTo>
                    <a:pt x="258318" y="452120"/>
                  </a:lnTo>
                  <a:lnTo>
                    <a:pt x="235838" y="453389"/>
                  </a:lnTo>
                  <a:lnTo>
                    <a:pt x="324696" y="453389"/>
                  </a:lnTo>
                  <a:lnTo>
                    <a:pt x="368173" y="429260"/>
                  </a:lnTo>
                  <a:lnTo>
                    <a:pt x="402844" y="400050"/>
                  </a:lnTo>
                  <a:lnTo>
                    <a:pt x="431292" y="365760"/>
                  </a:lnTo>
                  <a:lnTo>
                    <a:pt x="452882" y="325120"/>
                  </a:lnTo>
                  <a:lnTo>
                    <a:pt x="466344" y="280670"/>
                  </a:lnTo>
                  <a:lnTo>
                    <a:pt x="470916" y="233679"/>
                  </a:lnTo>
                  <a:lnTo>
                    <a:pt x="469519" y="209550"/>
                  </a:lnTo>
                  <a:lnTo>
                    <a:pt x="459994" y="163829"/>
                  </a:lnTo>
                  <a:lnTo>
                    <a:pt x="441960" y="121920"/>
                  </a:lnTo>
                  <a:lnTo>
                    <a:pt x="416433" y="83820"/>
                  </a:lnTo>
                  <a:lnTo>
                    <a:pt x="384301" y="52070"/>
                  </a:lnTo>
                  <a:lnTo>
                    <a:pt x="346710" y="27939"/>
                  </a:lnTo>
                  <a:lnTo>
                    <a:pt x="326136" y="17779"/>
                  </a:lnTo>
                  <a:lnTo>
                    <a:pt x="322495" y="16510"/>
                  </a:lnTo>
                  <a:close/>
                </a:path>
                <a:path w="471170" h="469900">
                  <a:moveTo>
                    <a:pt x="235838" y="33020"/>
                  </a:moveTo>
                  <a:lnTo>
                    <a:pt x="195199" y="36829"/>
                  </a:lnTo>
                  <a:lnTo>
                    <a:pt x="157225" y="48260"/>
                  </a:lnTo>
                  <a:lnTo>
                    <a:pt x="122936" y="67310"/>
                  </a:lnTo>
                  <a:lnTo>
                    <a:pt x="92963" y="91439"/>
                  </a:lnTo>
                  <a:lnTo>
                    <a:pt x="68199" y="121920"/>
                  </a:lnTo>
                  <a:lnTo>
                    <a:pt x="49530" y="156210"/>
                  </a:lnTo>
                  <a:lnTo>
                    <a:pt x="37719" y="194310"/>
                  </a:lnTo>
                  <a:lnTo>
                    <a:pt x="33587" y="233679"/>
                  </a:lnTo>
                  <a:lnTo>
                    <a:pt x="33583" y="236220"/>
                  </a:lnTo>
                  <a:lnTo>
                    <a:pt x="34417" y="255270"/>
                  </a:lnTo>
                  <a:lnTo>
                    <a:pt x="42418" y="294639"/>
                  </a:lnTo>
                  <a:lnTo>
                    <a:pt x="57785" y="331470"/>
                  </a:lnTo>
                  <a:lnTo>
                    <a:pt x="79375" y="363220"/>
                  </a:lnTo>
                  <a:lnTo>
                    <a:pt x="106680" y="391160"/>
                  </a:lnTo>
                  <a:lnTo>
                    <a:pt x="138937" y="412750"/>
                  </a:lnTo>
                  <a:lnTo>
                    <a:pt x="175006" y="427989"/>
                  </a:lnTo>
                  <a:lnTo>
                    <a:pt x="214375" y="435610"/>
                  </a:lnTo>
                  <a:lnTo>
                    <a:pt x="235076" y="436879"/>
                  </a:lnTo>
                  <a:lnTo>
                    <a:pt x="255650" y="435610"/>
                  </a:lnTo>
                  <a:lnTo>
                    <a:pt x="275717" y="433070"/>
                  </a:lnTo>
                  <a:lnTo>
                    <a:pt x="295148" y="427989"/>
                  </a:lnTo>
                  <a:lnTo>
                    <a:pt x="313690" y="421639"/>
                  </a:lnTo>
                  <a:lnTo>
                    <a:pt x="316211" y="420370"/>
                  </a:lnTo>
                  <a:lnTo>
                    <a:pt x="234187" y="420370"/>
                  </a:lnTo>
                  <a:lnTo>
                    <a:pt x="215137" y="419100"/>
                  </a:lnTo>
                  <a:lnTo>
                    <a:pt x="162306" y="405129"/>
                  </a:lnTo>
                  <a:lnTo>
                    <a:pt x="116712" y="377189"/>
                  </a:lnTo>
                  <a:lnTo>
                    <a:pt x="81153" y="337820"/>
                  </a:lnTo>
                  <a:lnTo>
                    <a:pt x="58166" y="288289"/>
                  </a:lnTo>
                  <a:lnTo>
                    <a:pt x="50292" y="233679"/>
                  </a:lnTo>
                  <a:lnTo>
                    <a:pt x="51308" y="214629"/>
                  </a:lnTo>
                  <a:lnTo>
                    <a:pt x="65278" y="161289"/>
                  </a:lnTo>
                  <a:lnTo>
                    <a:pt x="93345" y="116839"/>
                  </a:lnTo>
                  <a:lnTo>
                    <a:pt x="132969" y="81279"/>
                  </a:lnTo>
                  <a:lnTo>
                    <a:pt x="181737" y="57150"/>
                  </a:lnTo>
                  <a:lnTo>
                    <a:pt x="236728" y="49529"/>
                  </a:lnTo>
                  <a:lnTo>
                    <a:pt x="314451" y="49529"/>
                  </a:lnTo>
                  <a:lnTo>
                    <a:pt x="295910" y="41910"/>
                  </a:lnTo>
                  <a:lnTo>
                    <a:pt x="276606" y="36829"/>
                  </a:lnTo>
                  <a:lnTo>
                    <a:pt x="256540" y="34289"/>
                  </a:lnTo>
                  <a:lnTo>
                    <a:pt x="235838" y="33020"/>
                  </a:lnTo>
                  <a:close/>
                </a:path>
                <a:path w="471170" h="469900">
                  <a:moveTo>
                    <a:pt x="314451" y="49529"/>
                  </a:moveTo>
                  <a:lnTo>
                    <a:pt x="236728" y="49529"/>
                  </a:lnTo>
                  <a:lnTo>
                    <a:pt x="255778" y="50800"/>
                  </a:lnTo>
                  <a:lnTo>
                    <a:pt x="273938" y="53339"/>
                  </a:lnTo>
                  <a:lnTo>
                    <a:pt x="324866" y="72389"/>
                  </a:lnTo>
                  <a:lnTo>
                    <a:pt x="367284" y="105410"/>
                  </a:lnTo>
                  <a:lnTo>
                    <a:pt x="398907" y="147320"/>
                  </a:lnTo>
                  <a:lnTo>
                    <a:pt x="417068" y="199389"/>
                  </a:lnTo>
                  <a:lnTo>
                    <a:pt x="420624" y="236220"/>
                  </a:lnTo>
                  <a:lnTo>
                    <a:pt x="419608" y="255270"/>
                  </a:lnTo>
                  <a:lnTo>
                    <a:pt x="405638" y="308610"/>
                  </a:lnTo>
                  <a:lnTo>
                    <a:pt x="377571" y="354329"/>
                  </a:lnTo>
                  <a:lnTo>
                    <a:pt x="338074" y="389889"/>
                  </a:lnTo>
                  <a:lnTo>
                    <a:pt x="289433" y="412750"/>
                  </a:lnTo>
                  <a:lnTo>
                    <a:pt x="234187" y="420370"/>
                  </a:lnTo>
                  <a:lnTo>
                    <a:pt x="316211" y="420370"/>
                  </a:lnTo>
                  <a:lnTo>
                    <a:pt x="363600" y="391160"/>
                  </a:lnTo>
                  <a:lnTo>
                    <a:pt x="391033" y="363220"/>
                  </a:lnTo>
                  <a:lnTo>
                    <a:pt x="412876" y="331470"/>
                  </a:lnTo>
                  <a:lnTo>
                    <a:pt x="428244" y="295910"/>
                  </a:lnTo>
                  <a:lnTo>
                    <a:pt x="436372" y="256539"/>
                  </a:lnTo>
                  <a:lnTo>
                    <a:pt x="437332" y="233679"/>
                  </a:lnTo>
                  <a:lnTo>
                    <a:pt x="436499" y="214629"/>
                  </a:lnTo>
                  <a:lnTo>
                    <a:pt x="428498" y="175260"/>
                  </a:lnTo>
                  <a:lnTo>
                    <a:pt x="413258" y="139700"/>
                  </a:lnTo>
                  <a:lnTo>
                    <a:pt x="391541" y="106679"/>
                  </a:lnTo>
                  <a:lnTo>
                    <a:pt x="364236" y="80010"/>
                  </a:lnTo>
                  <a:lnTo>
                    <a:pt x="332105" y="57150"/>
                  </a:lnTo>
                  <a:lnTo>
                    <a:pt x="314451" y="49529"/>
                  </a:lnTo>
                  <a:close/>
                </a:path>
              </a:pathLst>
            </a:custGeom>
            <a:solidFill>
              <a:srgbClr val="7A979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70" marR="27305">
              <a:lnSpc>
                <a:spcPct val="100000"/>
              </a:lnSpc>
              <a:spcBef>
                <a:spcPts val="100"/>
              </a:spcBef>
            </a:pPr>
            <a:r>
              <a:rPr dirty="0"/>
              <a:t>ใ</a:t>
            </a:r>
            <a:r>
              <a:rPr dirty="0" spc="-150"/>
              <a:t> </a:t>
            </a:r>
            <a:r>
              <a:rPr dirty="0" spc="40"/>
              <a:t>ช้ฟ</a:t>
            </a:r>
            <a:r>
              <a:rPr dirty="0" spc="-140"/>
              <a:t> </a:t>
            </a:r>
            <a:r>
              <a:rPr dirty="0"/>
              <a:t>อ</a:t>
            </a:r>
            <a:r>
              <a:rPr dirty="0" spc="-135"/>
              <a:t> </a:t>
            </a:r>
            <a:r>
              <a:rPr dirty="0"/>
              <a:t>น</a:t>
            </a:r>
            <a:r>
              <a:rPr dirty="0" spc="-135"/>
              <a:t> </a:t>
            </a:r>
            <a:r>
              <a:rPr dirty="0"/>
              <a:t>ต</a:t>
            </a:r>
            <a:r>
              <a:rPr dirty="0" spc="-185"/>
              <a:t> </a:t>
            </a:r>
            <a:r>
              <a:rPr dirty="0"/>
              <a:t>์จุ</a:t>
            </a:r>
            <a:r>
              <a:rPr dirty="0" spc="-155"/>
              <a:t> </a:t>
            </a:r>
            <a:r>
              <a:rPr dirty="0"/>
              <a:t>ฬ</a:t>
            </a:r>
            <a:r>
              <a:rPr dirty="0" spc="-155"/>
              <a:t> </a:t>
            </a:r>
            <a:r>
              <a:rPr dirty="0"/>
              <a:t>า</a:t>
            </a:r>
            <a:r>
              <a:rPr dirty="0" spc="-150"/>
              <a:t> </a:t>
            </a:r>
            <a:r>
              <a:rPr dirty="0"/>
              <a:t>ภ</a:t>
            </a:r>
            <a:r>
              <a:rPr dirty="0" spc="-140"/>
              <a:t> </a:t>
            </a:r>
            <a:r>
              <a:rPr dirty="0"/>
              <a:t>ร</a:t>
            </a:r>
            <a:r>
              <a:rPr dirty="0" spc="-150"/>
              <a:t> </a:t>
            </a:r>
            <a:r>
              <a:rPr dirty="0" spc="25"/>
              <a:t>ณ์ลิ</a:t>
            </a:r>
            <a:r>
              <a:rPr dirty="0" spc="-195"/>
              <a:t> </a:t>
            </a:r>
            <a:r>
              <a:rPr dirty="0" spc="20"/>
              <a:t>ขิ</a:t>
            </a:r>
            <a:r>
              <a:rPr dirty="0" spc="-195"/>
              <a:t> </a:t>
            </a:r>
            <a:r>
              <a:rPr dirty="0"/>
              <a:t>ต</a:t>
            </a:r>
          </a:p>
          <a:p>
            <a:pPr algn="ctr" marL="1270" marR="24765">
              <a:lnSpc>
                <a:spcPct val="100000"/>
              </a:lnSpc>
              <a:spcBef>
                <a:spcPts val="1080"/>
              </a:spcBef>
            </a:pPr>
            <a:r>
              <a:rPr dirty="0"/>
              <a:t>ใ</a:t>
            </a:r>
            <a:r>
              <a:rPr dirty="0" spc="-145"/>
              <a:t> </a:t>
            </a:r>
            <a:r>
              <a:rPr dirty="0" spc="35"/>
              <a:t>ช้ธีม </a:t>
            </a:r>
            <a:r>
              <a:rPr dirty="0" spc="130"/>
              <a:t> </a:t>
            </a:r>
            <a:r>
              <a:rPr dirty="0"/>
              <a:t>C</a:t>
            </a:r>
            <a:r>
              <a:rPr dirty="0" spc="-145"/>
              <a:t> </a:t>
            </a:r>
            <a:r>
              <a:rPr dirty="0"/>
              <a:t>I</a:t>
            </a:r>
            <a:r>
              <a:rPr dirty="0" spc="-135"/>
              <a:t> </a:t>
            </a:r>
            <a:r>
              <a:rPr dirty="0"/>
              <a:t>V</a:t>
            </a:r>
            <a:r>
              <a:rPr dirty="0" spc="-145"/>
              <a:t> </a:t>
            </a:r>
            <a:r>
              <a:rPr dirty="0"/>
              <a:t>I</a:t>
            </a:r>
            <a:r>
              <a:rPr dirty="0" spc="-140"/>
              <a:t> </a:t>
            </a:r>
            <a:r>
              <a:rPr dirty="0"/>
              <a:t>C</a:t>
            </a:r>
          </a:p>
          <a:p>
            <a:pPr algn="ctr" marL="1270" marR="25400">
              <a:lnSpc>
                <a:spcPct val="100000"/>
              </a:lnSpc>
              <a:spcBef>
                <a:spcPts val="1080"/>
              </a:spcBef>
            </a:pPr>
            <a:r>
              <a:rPr dirty="0"/>
              <a:t>ป</a:t>
            </a:r>
            <a:r>
              <a:rPr dirty="0" spc="-165"/>
              <a:t> </a:t>
            </a:r>
            <a:r>
              <a:rPr dirty="0"/>
              <a:t>ร</a:t>
            </a:r>
            <a:r>
              <a:rPr dirty="0" spc="-195"/>
              <a:t> </a:t>
            </a:r>
            <a:r>
              <a:rPr dirty="0"/>
              <a:t>ับ</a:t>
            </a:r>
            <a:r>
              <a:rPr dirty="0" spc="-160"/>
              <a:t> </a:t>
            </a:r>
            <a:r>
              <a:rPr dirty="0"/>
              <a:t>ต</a:t>
            </a:r>
            <a:r>
              <a:rPr dirty="0" spc="-254"/>
              <a:t> </a:t>
            </a:r>
            <a:r>
              <a:rPr dirty="0"/>
              <a:t>ัว</a:t>
            </a:r>
            <a:r>
              <a:rPr dirty="0" spc="-155"/>
              <a:t> </a:t>
            </a:r>
            <a:r>
              <a:rPr dirty="0"/>
              <a:t>เ</a:t>
            </a:r>
            <a:r>
              <a:rPr dirty="0" spc="-150"/>
              <a:t> </a:t>
            </a:r>
            <a:r>
              <a:rPr dirty="0" spc="20"/>
              <a:t>ลื</a:t>
            </a:r>
            <a:r>
              <a:rPr dirty="0" spc="-200"/>
              <a:t> </a:t>
            </a:r>
            <a:r>
              <a:rPr dirty="0"/>
              <a:t>อ</a:t>
            </a:r>
            <a:r>
              <a:rPr dirty="0" spc="-145"/>
              <a:t> </a:t>
            </a:r>
            <a:r>
              <a:rPr dirty="0" spc="-25"/>
              <a:t>กไ</a:t>
            </a:r>
            <a:r>
              <a:rPr dirty="0" spc="-155"/>
              <a:t> </a:t>
            </a:r>
            <a:r>
              <a:rPr dirty="0" spc="-5"/>
              <a:t>ม่</a:t>
            </a:r>
            <a:r>
              <a:rPr dirty="0" spc="-140"/>
              <a:t> </a:t>
            </a:r>
            <a:r>
              <a:rPr dirty="0" spc="-85"/>
              <a:t>ฝั</a:t>
            </a:r>
            <a:r>
              <a:rPr dirty="0" spc="10"/>
              <a:t> </a:t>
            </a:r>
            <a:r>
              <a:rPr dirty="0"/>
              <a:t>ง</a:t>
            </a:r>
            <a:r>
              <a:rPr dirty="0" spc="-155"/>
              <a:t> </a:t>
            </a:r>
            <a:r>
              <a:rPr dirty="0"/>
              <a:t>ฟ</a:t>
            </a:r>
            <a:r>
              <a:rPr dirty="0" spc="-150"/>
              <a:t> </a:t>
            </a:r>
            <a:r>
              <a:rPr dirty="0"/>
              <a:t>อ</a:t>
            </a:r>
            <a:r>
              <a:rPr dirty="0" spc="-145"/>
              <a:t> </a:t>
            </a:r>
            <a:r>
              <a:rPr dirty="0"/>
              <a:t>น</a:t>
            </a:r>
            <a:r>
              <a:rPr dirty="0" spc="-145"/>
              <a:t> </a:t>
            </a:r>
            <a:r>
              <a:rPr dirty="0"/>
              <a:t>ต</a:t>
            </a:r>
            <a:r>
              <a:rPr dirty="0" spc="-195"/>
              <a:t> </a:t>
            </a:r>
            <a:r>
              <a:rPr dirty="0" spc="10"/>
              <a:t>์ที</a:t>
            </a:r>
            <a:r>
              <a:rPr dirty="0" baseline="12962" sz="2250" spc="15"/>
              <a:t>่</a:t>
            </a:r>
            <a:r>
              <a:rPr dirty="0" baseline="12962" sz="2250" spc="-315"/>
              <a:t> </a:t>
            </a:r>
            <a:r>
              <a:rPr dirty="0" sz="1500"/>
              <a:t>ใ</a:t>
            </a:r>
            <a:r>
              <a:rPr dirty="0" sz="1500" spc="-155"/>
              <a:t> </a:t>
            </a:r>
            <a:r>
              <a:rPr dirty="0" sz="1500" spc="40"/>
              <a:t>ช้ใ</a:t>
            </a:r>
            <a:r>
              <a:rPr dirty="0" sz="1500" spc="-155"/>
              <a:t> </a:t>
            </a:r>
            <a:r>
              <a:rPr dirty="0" sz="1500"/>
              <a:t>น</a:t>
            </a:r>
            <a:r>
              <a:rPr dirty="0" sz="1500" spc="-145"/>
              <a:t> </a:t>
            </a:r>
            <a:r>
              <a:rPr dirty="0" sz="1500"/>
              <a:t>เ</a:t>
            </a:r>
            <a:r>
              <a:rPr dirty="0" sz="1500" spc="-150"/>
              <a:t> </a:t>
            </a:r>
            <a:r>
              <a:rPr dirty="0" sz="1500"/>
              <a:t>อ</a:t>
            </a:r>
            <a:r>
              <a:rPr dirty="0" sz="1500" spc="-145"/>
              <a:t> </a:t>
            </a:r>
            <a:r>
              <a:rPr dirty="0" sz="1500"/>
              <a:t>ก</a:t>
            </a:r>
            <a:r>
              <a:rPr dirty="0" sz="1500" spc="-160"/>
              <a:t> </a:t>
            </a:r>
            <a:r>
              <a:rPr dirty="0" sz="1500"/>
              <a:t>ส</a:t>
            </a:r>
            <a:r>
              <a:rPr dirty="0" sz="1500" spc="-160"/>
              <a:t> </a:t>
            </a:r>
            <a:r>
              <a:rPr dirty="0" sz="1500"/>
              <a:t>า</a:t>
            </a:r>
            <a:r>
              <a:rPr dirty="0" sz="1500" spc="-155"/>
              <a:t> </a:t>
            </a:r>
            <a:r>
              <a:rPr dirty="0" sz="1500"/>
              <a:t>ร</a:t>
            </a:r>
            <a:endParaRPr sz="1500"/>
          </a:p>
          <a:p>
            <a:pPr algn="ctr" marL="38735" marR="30480">
              <a:lnSpc>
                <a:spcPct val="160000"/>
              </a:lnSpc>
            </a:pPr>
            <a:r>
              <a:rPr dirty="0"/>
              <a:t>แ</a:t>
            </a:r>
            <a:r>
              <a:rPr dirty="0" spc="-155"/>
              <a:t> </a:t>
            </a:r>
            <a:r>
              <a:rPr dirty="0" spc="35"/>
              <a:t>ก้ไ</a:t>
            </a:r>
            <a:r>
              <a:rPr dirty="0" spc="-155"/>
              <a:t> </a:t>
            </a:r>
            <a:r>
              <a:rPr dirty="0"/>
              <a:t>ข</a:t>
            </a:r>
            <a:r>
              <a:rPr dirty="0" spc="-155"/>
              <a:t> </a:t>
            </a:r>
            <a:r>
              <a:rPr dirty="0"/>
              <a:t>ฟ</a:t>
            </a:r>
            <a:r>
              <a:rPr dirty="0" spc="-155"/>
              <a:t> </a:t>
            </a:r>
            <a:r>
              <a:rPr dirty="0"/>
              <a:t>อ</a:t>
            </a:r>
            <a:r>
              <a:rPr dirty="0" spc="-145"/>
              <a:t> </a:t>
            </a:r>
            <a:r>
              <a:rPr dirty="0"/>
              <a:t>น</a:t>
            </a:r>
            <a:r>
              <a:rPr dirty="0" spc="-145"/>
              <a:t> </a:t>
            </a:r>
            <a:r>
              <a:rPr dirty="0"/>
              <a:t>ต</a:t>
            </a:r>
            <a:r>
              <a:rPr dirty="0" spc="-195"/>
              <a:t> </a:t>
            </a:r>
            <a:r>
              <a:rPr dirty="0"/>
              <a:t>์ใ</a:t>
            </a:r>
            <a:r>
              <a:rPr dirty="0" spc="-155"/>
              <a:t> </a:t>
            </a:r>
            <a:r>
              <a:rPr dirty="0"/>
              <a:t>น</a:t>
            </a:r>
            <a:r>
              <a:rPr dirty="0" spc="535"/>
              <a:t> </a:t>
            </a:r>
            <a:r>
              <a:rPr dirty="0"/>
              <a:t>S</a:t>
            </a:r>
            <a:r>
              <a:rPr dirty="0" spc="-160"/>
              <a:t> </a:t>
            </a:r>
            <a:r>
              <a:rPr dirty="0"/>
              <a:t>L</a:t>
            </a:r>
            <a:r>
              <a:rPr dirty="0" spc="-150"/>
              <a:t> </a:t>
            </a:r>
            <a:r>
              <a:rPr dirty="0"/>
              <a:t>I</a:t>
            </a:r>
            <a:r>
              <a:rPr dirty="0" spc="-150"/>
              <a:t> </a:t>
            </a:r>
            <a:r>
              <a:rPr dirty="0"/>
              <a:t>D</a:t>
            </a:r>
            <a:r>
              <a:rPr dirty="0" spc="-155"/>
              <a:t> </a:t>
            </a:r>
            <a:r>
              <a:rPr dirty="0"/>
              <a:t>E</a:t>
            </a:r>
            <a:r>
              <a:rPr dirty="0" spc="505"/>
              <a:t> </a:t>
            </a:r>
            <a:r>
              <a:rPr dirty="0"/>
              <a:t>M</a:t>
            </a:r>
            <a:r>
              <a:rPr dirty="0" spc="-150"/>
              <a:t> </a:t>
            </a:r>
            <a:r>
              <a:rPr dirty="0"/>
              <a:t>A</a:t>
            </a:r>
            <a:r>
              <a:rPr dirty="0" spc="-155"/>
              <a:t> </a:t>
            </a:r>
            <a:r>
              <a:rPr dirty="0"/>
              <a:t>S</a:t>
            </a:r>
            <a:r>
              <a:rPr dirty="0" spc="-155"/>
              <a:t> </a:t>
            </a:r>
            <a:r>
              <a:rPr dirty="0"/>
              <a:t>T</a:t>
            </a:r>
            <a:r>
              <a:rPr dirty="0" spc="-155"/>
              <a:t> </a:t>
            </a:r>
            <a:r>
              <a:rPr dirty="0"/>
              <a:t>E</a:t>
            </a:r>
            <a:r>
              <a:rPr dirty="0" spc="-145"/>
              <a:t> </a:t>
            </a:r>
            <a:r>
              <a:rPr dirty="0"/>
              <a:t>R</a:t>
            </a:r>
            <a:r>
              <a:rPr dirty="0" spc="515"/>
              <a:t> </a:t>
            </a:r>
            <a:r>
              <a:rPr dirty="0"/>
              <a:t>เ</a:t>
            </a:r>
            <a:r>
              <a:rPr dirty="0" spc="-145"/>
              <a:t> </a:t>
            </a:r>
            <a:r>
              <a:rPr dirty="0" spc="-150"/>
              <a:t>ป็</a:t>
            </a:r>
            <a:r>
              <a:rPr dirty="0" spc="145"/>
              <a:t> </a:t>
            </a:r>
            <a:r>
              <a:rPr dirty="0"/>
              <a:t>น</a:t>
            </a:r>
            <a:r>
              <a:rPr dirty="0" spc="520"/>
              <a:t> </a:t>
            </a:r>
            <a:r>
              <a:rPr dirty="0"/>
              <a:t>จุ</a:t>
            </a:r>
            <a:r>
              <a:rPr dirty="0" spc="-165"/>
              <a:t> </a:t>
            </a:r>
            <a:r>
              <a:rPr dirty="0"/>
              <a:t>ฬ</a:t>
            </a:r>
            <a:r>
              <a:rPr dirty="0" spc="-160"/>
              <a:t> </a:t>
            </a:r>
            <a:r>
              <a:rPr dirty="0"/>
              <a:t>า</a:t>
            </a:r>
            <a:r>
              <a:rPr dirty="0" spc="-155"/>
              <a:t> </a:t>
            </a:r>
            <a:r>
              <a:rPr dirty="0"/>
              <a:t>ภ</a:t>
            </a:r>
            <a:r>
              <a:rPr dirty="0" spc="-150"/>
              <a:t> </a:t>
            </a:r>
            <a:r>
              <a:rPr dirty="0"/>
              <a:t>ร</a:t>
            </a:r>
            <a:r>
              <a:rPr dirty="0" spc="-155"/>
              <a:t> </a:t>
            </a:r>
            <a:r>
              <a:rPr dirty="0" spc="25"/>
              <a:t>ณ์ลิ</a:t>
            </a:r>
            <a:r>
              <a:rPr dirty="0" spc="-204"/>
              <a:t> </a:t>
            </a:r>
            <a:r>
              <a:rPr dirty="0" spc="20"/>
              <a:t>ขิ</a:t>
            </a:r>
            <a:r>
              <a:rPr dirty="0" spc="-204"/>
              <a:t> </a:t>
            </a:r>
            <a:r>
              <a:rPr dirty="0"/>
              <a:t>ต</a:t>
            </a:r>
            <a:r>
              <a:rPr dirty="0" spc="-155"/>
              <a:t> </a:t>
            </a:r>
            <a:r>
              <a:rPr dirty="0" spc="30"/>
              <a:t>ท</a:t>
            </a:r>
            <a:r>
              <a:rPr dirty="0" baseline="12962" sz="2250" spc="44"/>
              <a:t>้</a:t>
            </a:r>
            <a:r>
              <a:rPr dirty="0" sz="1500" spc="30"/>
              <a:t>ัง</a:t>
            </a:r>
            <a:r>
              <a:rPr dirty="0" sz="1500" spc="-150"/>
              <a:t> </a:t>
            </a:r>
            <a:r>
              <a:rPr dirty="0" sz="1500"/>
              <a:t>ห</a:t>
            </a:r>
            <a:r>
              <a:rPr dirty="0" sz="1500" spc="-145"/>
              <a:t> </a:t>
            </a:r>
            <a:r>
              <a:rPr dirty="0" sz="1500" spc="125"/>
              <a:t>มด </a:t>
            </a:r>
            <a:r>
              <a:rPr dirty="0" sz="1500" spc="-400"/>
              <a:t> </a:t>
            </a:r>
            <a:r>
              <a:rPr dirty="0" sz="1500"/>
              <a:t>แ</a:t>
            </a:r>
            <a:r>
              <a:rPr dirty="0" sz="1500" spc="-160"/>
              <a:t> </a:t>
            </a:r>
            <a:r>
              <a:rPr dirty="0" sz="1500" spc="-395"/>
              <a:t>ฟ</a:t>
            </a:r>
            <a:r>
              <a:rPr dirty="0" sz="1500"/>
              <a:t>้ </a:t>
            </a:r>
            <a:r>
              <a:rPr dirty="0" sz="1500" spc="-180"/>
              <a:t> </a:t>
            </a:r>
            <a:r>
              <a:rPr dirty="0" sz="1500"/>
              <a:t>ม</a:t>
            </a:r>
            <a:r>
              <a:rPr dirty="0" sz="1500" spc="-155"/>
              <a:t> </a:t>
            </a:r>
            <a:r>
              <a:rPr dirty="0" sz="1500" spc="40"/>
              <a:t>ม</a:t>
            </a:r>
            <a:r>
              <a:rPr dirty="0" sz="1500"/>
              <a:t>ี</a:t>
            </a:r>
            <a:r>
              <a:rPr dirty="0" sz="1500" spc="-200"/>
              <a:t> </a:t>
            </a:r>
            <a:r>
              <a:rPr dirty="0" sz="1500"/>
              <a:t>ข</a:t>
            </a:r>
            <a:r>
              <a:rPr dirty="0" sz="1500" spc="-165"/>
              <a:t> </a:t>
            </a:r>
            <a:r>
              <a:rPr dirty="0" sz="1500"/>
              <a:t>น</a:t>
            </a:r>
            <a:r>
              <a:rPr dirty="0" sz="1500" spc="-170"/>
              <a:t> </a:t>
            </a:r>
            <a:r>
              <a:rPr dirty="0" sz="1500"/>
              <a:t>า</a:t>
            </a:r>
            <a:r>
              <a:rPr dirty="0" sz="1500" spc="-170"/>
              <a:t> </a:t>
            </a:r>
            <a:r>
              <a:rPr dirty="0" sz="1500"/>
              <a:t>ด </a:t>
            </a:r>
            <a:r>
              <a:rPr dirty="0" sz="1500" spc="75"/>
              <a:t> </a:t>
            </a:r>
            <a:r>
              <a:rPr dirty="0" sz="1500"/>
              <a:t>1</a:t>
            </a:r>
            <a:r>
              <a:rPr dirty="0" sz="1500" spc="-160"/>
              <a:t> </a:t>
            </a:r>
            <a:r>
              <a:rPr dirty="0" sz="1500" spc="250"/>
              <a:t>1</a:t>
            </a:r>
            <a:r>
              <a:rPr dirty="0" sz="1500"/>
              <a:t>1 </a:t>
            </a:r>
            <a:r>
              <a:rPr dirty="0" sz="1500" spc="90"/>
              <a:t> </a:t>
            </a:r>
            <a:r>
              <a:rPr dirty="0" sz="1500" spc="250"/>
              <a:t>K</a:t>
            </a:r>
            <a:r>
              <a:rPr dirty="0" sz="1500"/>
              <a:t>B </a:t>
            </a:r>
            <a:r>
              <a:rPr dirty="0" sz="1500" spc="85"/>
              <a:t> </a:t>
            </a:r>
            <a:r>
              <a:rPr dirty="0" sz="1500"/>
              <a:t>เ</a:t>
            </a:r>
            <a:r>
              <a:rPr dirty="0" sz="1500" spc="-155"/>
              <a:t> </a:t>
            </a:r>
            <a:r>
              <a:rPr dirty="0" sz="1500" spc="-70"/>
              <a:t>น</a:t>
            </a:r>
            <a:r>
              <a:rPr dirty="0" sz="1500" spc="10"/>
              <a:t>ื</a:t>
            </a:r>
            <a:r>
              <a:rPr dirty="0" baseline="12962" sz="2250"/>
              <a:t>่</a:t>
            </a:r>
            <a:r>
              <a:rPr dirty="0" baseline="12962" sz="2250" spc="-150"/>
              <a:t> </a:t>
            </a:r>
            <a:r>
              <a:rPr dirty="0" sz="1500"/>
              <a:t>อ</a:t>
            </a:r>
            <a:r>
              <a:rPr dirty="0" sz="1500" spc="-155"/>
              <a:t> </a:t>
            </a:r>
            <a:r>
              <a:rPr dirty="0" sz="1500"/>
              <a:t>ง</a:t>
            </a:r>
            <a:r>
              <a:rPr dirty="0" sz="1500" spc="-160"/>
              <a:t> </a:t>
            </a:r>
            <a:r>
              <a:rPr dirty="0" sz="1500"/>
              <a:t>จ</a:t>
            </a:r>
            <a:r>
              <a:rPr dirty="0" sz="1500" spc="-165"/>
              <a:t> </a:t>
            </a:r>
            <a:r>
              <a:rPr dirty="0" sz="1500"/>
              <a:t>า</a:t>
            </a:r>
            <a:r>
              <a:rPr dirty="0" sz="1500" spc="-165"/>
              <a:t> </a:t>
            </a:r>
            <a:r>
              <a:rPr dirty="0" sz="1500"/>
              <a:t>ก</a:t>
            </a:r>
            <a:r>
              <a:rPr dirty="0" sz="1500" spc="-165"/>
              <a:t> </a:t>
            </a:r>
            <a:r>
              <a:rPr dirty="0" sz="1500" spc="40"/>
              <a:t>ม</a:t>
            </a:r>
            <a:r>
              <a:rPr dirty="0" sz="1500"/>
              <a:t>ี</a:t>
            </a:r>
            <a:r>
              <a:rPr dirty="0" sz="1500" spc="-195"/>
              <a:t> </a:t>
            </a:r>
            <a:r>
              <a:rPr dirty="0" sz="1500"/>
              <a:t>ก</a:t>
            </a:r>
            <a:r>
              <a:rPr dirty="0" sz="1500" spc="-165"/>
              <a:t> </a:t>
            </a:r>
            <a:r>
              <a:rPr dirty="0" sz="1500"/>
              <a:t>า</a:t>
            </a:r>
            <a:r>
              <a:rPr dirty="0" sz="1500" spc="-165"/>
              <a:t> </a:t>
            </a:r>
            <a:r>
              <a:rPr dirty="0" sz="1500"/>
              <a:t>ร</a:t>
            </a:r>
            <a:r>
              <a:rPr dirty="0" sz="1500" spc="-165"/>
              <a:t> </a:t>
            </a:r>
            <a:r>
              <a:rPr dirty="0" sz="1500" spc="-160"/>
              <a:t>ฝ</a:t>
            </a:r>
            <a:r>
              <a:rPr dirty="0" sz="1500"/>
              <a:t>ั</a:t>
            </a:r>
            <a:r>
              <a:rPr dirty="0" sz="1500" spc="-5"/>
              <a:t> </a:t>
            </a:r>
            <a:r>
              <a:rPr dirty="0" sz="1500"/>
              <a:t>ง</a:t>
            </a:r>
            <a:r>
              <a:rPr dirty="0" sz="1500" spc="-160"/>
              <a:t> </a:t>
            </a:r>
            <a:r>
              <a:rPr dirty="0" sz="1500"/>
              <a:t>ฟ</a:t>
            </a:r>
            <a:r>
              <a:rPr dirty="0" sz="1500" spc="-155"/>
              <a:t> </a:t>
            </a:r>
            <a:r>
              <a:rPr dirty="0" sz="1500"/>
              <a:t>อ</a:t>
            </a:r>
            <a:r>
              <a:rPr dirty="0" sz="1500" spc="-155"/>
              <a:t> </a:t>
            </a:r>
            <a:r>
              <a:rPr dirty="0" sz="1500"/>
              <a:t>น</a:t>
            </a:r>
            <a:r>
              <a:rPr dirty="0" sz="1500" spc="-155"/>
              <a:t> </a:t>
            </a:r>
            <a:r>
              <a:rPr dirty="0" sz="1500"/>
              <a:t>ต</a:t>
            </a:r>
            <a:endParaRPr sz="1500"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425064" y="781558"/>
            <a:ext cx="4293235" cy="13061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58750" marR="5080" indent="-146685">
              <a:lnSpc>
                <a:spcPct val="100000"/>
              </a:lnSpc>
              <a:spcBef>
                <a:spcPts val="100"/>
              </a:spcBef>
            </a:pPr>
            <a:r>
              <a:rPr dirty="0" sz="4200" spc="-5">
                <a:solidFill>
                  <a:srgbClr val="D16248"/>
                </a:solidFill>
              </a:rPr>
              <a:t>พาวเวอ</a:t>
            </a:r>
            <a:r>
              <a:rPr dirty="0" sz="4200" spc="-15">
                <a:solidFill>
                  <a:srgbClr val="D16248"/>
                </a:solidFill>
              </a:rPr>
              <a:t>ร</a:t>
            </a:r>
            <a:r>
              <a:rPr dirty="0" sz="4200" spc="-5">
                <a:solidFill>
                  <a:srgbClr val="D16248"/>
                </a:solidFill>
              </a:rPr>
              <a:t>พอย</a:t>
            </a:r>
            <a:r>
              <a:rPr dirty="0" sz="4200">
                <a:solidFill>
                  <a:srgbClr val="D16248"/>
                </a:solidFill>
              </a:rPr>
              <a:t>ท</a:t>
            </a:r>
            <a:r>
              <a:rPr dirty="0" sz="4200" spc="-610">
                <a:solidFill>
                  <a:srgbClr val="D16248"/>
                </a:solidFill>
              </a:rPr>
              <a:t> </a:t>
            </a:r>
            <a:r>
              <a:rPr dirty="0" sz="4200">
                <a:solidFill>
                  <a:srgbClr val="D16248"/>
                </a:solidFill>
              </a:rPr>
              <a:t>์</a:t>
            </a:r>
            <a:r>
              <a:rPr dirty="0" sz="4200" spc="-509">
                <a:solidFill>
                  <a:srgbClr val="D16248"/>
                </a:solidFill>
              </a:rPr>
              <a:t> </a:t>
            </a:r>
            <a:r>
              <a:rPr dirty="0" sz="4200">
                <a:solidFill>
                  <a:srgbClr val="D16248"/>
                </a:solidFill>
              </a:rPr>
              <a:t>2010  </a:t>
            </a:r>
            <a:r>
              <a:rPr dirty="0" sz="4200" spc="-20">
                <a:solidFill>
                  <a:srgbClr val="D16248"/>
                </a:solidFill>
              </a:rPr>
              <a:t>Powerpoint</a:t>
            </a:r>
            <a:r>
              <a:rPr dirty="0" sz="4200" spc="-30">
                <a:solidFill>
                  <a:srgbClr val="D16248"/>
                </a:solidFill>
              </a:rPr>
              <a:t> </a:t>
            </a:r>
            <a:r>
              <a:rPr dirty="0" sz="4200">
                <a:solidFill>
                  <a:srgbClr val="D16248"/>
                </a:solidFill>
              </a:rPr>
              <a:t>2010</a:t>
            </a:r>
            <a:endParaRPr sz="4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705600"/>
          </a:xfrm>
          <a:custGeom>
            <a:avLst/>
            <a:gdLst/>
            <a:ahLst/>
            <a:cxnLst/>
            <a:rect l="l" t="t" r="r" b="b"/>
            <a:pathLst>
              <a:path w="9144000" h="6705600">
                <a:moveTo>
                  <a:pt x="0" y="6705600"/>
                </a:moveTo>
                <a:lnTo>
                  <a:pt x="9144000" y="6705600"/>
                </a:lnTo>
                <a:lnTo>
                  <a:pt x="9144000" y="0"/>
                </a:lnTo>
                <a:lnTo>
                  <a:pt x="0" y="0"/>
                </a:lnTo>
                <a:lnTo>
                  <a:pt x="0" y="6705600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705599"/>
            <a:ext cx="9144000" cy="152400"/>
          </a:xfrm>
          <a:custGeom>
            <a:avLst/>
            <a:gdLst/>
            <a:ahLst/>
            <a:cxnLst/>
            <a:rect l="l" t="t" r="r" b="b"/>
            <a:pathLst>
              <a:path w="9144000" h="152400">
                <a:moveTo>
                  <a:pt x="9144000" y="0"/>
                </a:moveTo>
                <a:lnTo>
                  <a:pt x="0" y="0"/>
                </a:lnTo>
                <a:lnTo>
                  <a:pt x="0" y="152400"/>
                </a:lnTo>
                <a:lnTo>
                  <a:pt x="9144000" y="152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8991600" y="0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1392936"/>
                  </a:lnTo>
                  <a:lnTo>
                    <a:pt x="0" y="6858000"/>
                  </a:lnTo>
                  <a:lnTo>
                    <a:pt x="152400" y="6858000"/>
                  </a:lnTo>
                  <a:lnTo>
                    <a:pt x="152400" y="1392936"/>
                  </a:lnTo>
                  <a:lnTo>
                    <a:pt x="8991600" y="1392936"/>
                  </a:lnTo>
                  <a:lnTo>
                    <a:pt x="8991600" y="6858000"/>
                  </a:lnTo>
                  <a:lnTo>
                    <a:pt x="9144000" y="6858000"/>
                  </a:lnTo>
                  <a:lnTo>
                    <a:pt x="9144000" y="1392936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49352" y="6388608"/>
              <a:ext cx="8833485" cy="309880"/>
            </a:xfrm>
            <a:custGeom>
              <a:avLst/>
              <a:gdLst/>
              <a:ahLst/>
              <a:cxnLst/>
              <a:rect l="l" t="t" r="r" b="b"/>
              <a:pathLst>
                <a:path w="8833485" h="309879">
                  <a:moveTo>
                    <a:pt x="678180" y="0"/>
                  </a:moveTo>
                  <a:lnTo>
                    <a:pt x="0" y="0"/>
                  </a:lnTo>
                  <a:lnTo>
                    <a:pt x="0" y="309372"/>
                  </a:lnTo>
                  <a:lnTo>
                    <a:pt x="678180" y="309372"/>
                  </a:lnTo>
                  <a:lnTo>
                    <a:pt x="678180" y="0"/>
                  </a:lnTo>
                  <a:close/>
                </a:path>
                <a:path w="8833485" h="309879">
                  <a:moveTo>
                    <a:pt x="8833104" y="0"/>
                  </a:moveTo>
                  <a:lnTo>
                    <a:pt x="8199120" y="0"/>
                  </a:lnTo>
                  <a:lnTo>
                    <a:pt x="8199120" y="309372"/>
                  </a:lnTo>
                  <a:lnTo>
                    <a:pt x="8833104" y="309372"/>
                  </a:lnTo>
                  <a:lnTo>
                    <a:pt x="8833104" y="0"/>
                  </a:lnTo>
                  <a:close/>
                </a:path>
              </a:pathLst>
            </a:custGeom>
            <a:solidFill>
              <a:srgbClr val="8BAC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52400" y="155447"/>
              <a:ext cx="8833485" cy="6547484"/>
            </a:xfrm>
            <a:custGeom>
              <a:avLst/>
              <a:gdLst/>
              <a:ahLst/>
              <a:cxnLst/>
              <a:rect l="l" t="t" r="r" b="b"/>
              <a:pathLst>
                <a:path w="8833485" h="6547484">
                  <a:moveTo>
                    <a:pt x="0" y="6547104"/>
                  </a:moveTo>
                  <a:lnTo>
                    <a:pt x="8833104" y="6547104"/>
                  </a:lnTo>
                  <a:lnTo>
                    <a:pt x="8833104" y="0"/>
                  </a:lnTo>
                  <a:lnTo>
                    <a:pt x="0" y="0"/>
                  </a:lnTo>
                  <a:lnTo>
                    <a:pt x="0" y="6547104"/>
                  </a:lnTo>
                  <a:close/>
                </a:path>
              </a:pathLst>
            </a:custGeom>
            <a:ln w="9143">
              <a:solidFill>
                <a:srgbClr val="7A97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52400" y="1277111"/>
              <a:ext cx="8833485" cy="0"/>
            </a:xfrm>
            <a:custGeom>
              <a:avLst/>
              <a:gdLst/>
              <a:ahLst/>
              <a:cxnLst/>
              <a:rect l="l" t="t" r="r" b="b"/>
              <a:pathLst>
                <a:path w="8833485" h="0">
                  <a:moveTo>
                    <a:pt x="0" y="0"/>
                  </a:moveTo>
                  <a:lnTo>
                    <a:pt x="8833104" y="0"/>
                  </a:lnTo>
                </a:path>
              </a:pathLst>
            </a:custGeom>
            <a:ln w="9144">
              <a:solidFill>
                <a:srgbClr val="7A9799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267200" y="955547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609600" y="304800"/>
                  </a:moveTo>
                  <a:lnTo>
                    <a:pt x="605599" y="255384"/>
                  </a:lnTo>
                  <a:lnTo>
                    <a:pt x="594042" y="208483"/>
                  </a:lnTo>
                  <a:lnTo>
                    <a:pt x="575564" y="164757"/>
                  </a:lnTo>
                  <a:lnTo>
                    <a:pt x="550760" y="124815"/>
                  </a:lnTo>
                  <a:lnTo>
                    <a:pt x="520293" y="89306"/>
                  </a:lnTo>
                  <a:lnTo>
                    <a:pt x="484771" y="58826"/>
                  </a:lnTo>
                  <a:lnTo>
                    <a:pt x="444842" y="34036"/>
                  </a:lnTo>
                  <a:lnTo>
                    <a:pt x="401116" y="15544"/>
                  </a:lnTo>
                  <a:lnTo>
                    <a:pt x="354215" y="4000"/>
                  </a:lnTo>
                  <a:lnTo>
                    <a:pt x="304800" y="0"/>
                  </a:lnTo>
                  <a:lnTo>
                    <a:pt x="255371" y="4000"/>
                  </a:lnTo>
                  <a:lnTo>
                    <a:pt x="208470" y="15557"/>
                  </a:lnTo>
                  <a:lnTo>
                    <a:pt x="164744" y="34036"/>
                  </a:lnTo>
                  <a:lnTo>
                    <a:pt x="124815" y="58839"/>
                  </a:lnTo>
                  <a:lnTo>
                    <a:pt x="89293" y="89306"/>
                  </a:lnTo>
                  <a:lnTo>
                    <a:pt x="58826" y="124828"/>
                  </a:lnTo>
                  <a:lnTo>
                    <a:pt x="34023" y="164757"/>
                  </a:lnTo>
                  <a:lnTo>
                    <a:pt x="15544" y="208483"/>
                  </a:lnTo>
                  <a:lnTo>
                    <a:pt x="3987" y="255384"/>
                  </a:lnTo>
                  <a:lnTo>
                    <a:pt x="0" y="304800"/>
                  </a:lnTo>
                  <a:lnTo>
                    <a:pt x="3987" y="354228"/>
                  </a:lnTo>
                  <a:lnTo>
                    <a:pt x="15544" y="401129"/>
                  </a:lnTo>
                  <a:lnTo>
                    <a:pt x="34023" y="444855"/>
                  </a:lnTo>
                  <a:lnTo>
                    <a:pt x="58826" y="484797"/>
                  </a:lnTo>
                  <a:lnTo>
                    <a:pt x="89293" y="520306"/>
                  </a:lnTo>
                  <a:lnTo>
                    <a:pt x="124815" y="550773"/>
                  </a:lnTo>
                  <a:lnTo>
                    <a:pt x="164744" y="575576"/>
                  </a:lnTo>
                  <a:lnTo>
                    <a:pt x="208483" y="594055"/>
                  </a:lnTo>
                  <a:lnTo>
                    <a:pt x="255371" y="605612"/>
                  </a:lnTo>
                  <a:lnTo>
                    <a:pt x="304800" y="609600"/>
                  </a:lnTo>
                  <a:lnTo>
                    <a:pt x="354215" y="605612"/>
                  </a:lnTo>
                  <a:lnTo>
                    <a:pt x="401116" y="594055"/>
                  </a:lnTo>
                  <a:lnTo>
                    <a:pt x="444842" y="575576"/>
                  </a:lnTo>
                  <a:lnTo>
                    <a:pt x="484784" y="550773"/>
                  </a:lnTo>
                  <a:lnTo>
                    <a:pt x="520293" y="520306"/>
                  </a:lnTo>
                  <a:lnTo>
                    <a:pt x="550773" y="484784"/>
                  </a:lnTo>
                  <a:lnTo>
                    <a:pt x="575564" y="444855"/>
                  </a:lnTo>
                  <a:lnTo>
                    <a:pt x="594055" y="401116"/>
                  </a:lnTo>
                  <a:lnTo>
                    <a:pt x="605599" y="354228"/>
                  </a:lnTo>
                  <a:lnTo>
                    <a:pt x="609600" y="304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337303" y="1026667"/>
              <a:ext cx="471170" cy="469900"/>
            </a:xfrm>
            <a:custGeom>
              <a:avLst/>
              <a:gdLst/>
              <a:ahLst/>
              <a:cxnLst/>
              <a:rect l="l" t="t" r="r" b="b"/>
              <a:pathLst>
                <a:path w="471170" h="469900">
                  <a:moveTo>
                    <a:pt x="258191" y="0"/>
                  </a:moveTo>
                  <a:lnTo>
                    <a:pt x="234187" y="0"/>
                  </a:lnTo>
                  <a:lnTo>
                    <a:pt x="210058" y="1270"/>
                  </a:lnTo>
                  <a:lnTo>
                    <a:pt x="164211" y="10160"/>
                  </a:lnTo>
                  <a:lnTo>
                    <a:pt x="122300" y="29210"/>
                  </a:lnTo>
                  <a:lnTo>
                    <a:pt x="84836" y="54610"/>
                  </a:lnTo>
                  <a:lnTo>
                    <a:pt x="52959" y="86360"/>
                  </a:lnTo>
                  <a:lnTo>
                    <a:pt x="27940" y="124460"/>
                  </a:lnTo>
                  <a:lnTo>
                    <a:pt x="10160" y="166370"/>
                  </a:lnTo>
                  <a:lnTo>
                    <a:pt x="1016" y="212089"/>
                  </a:lnTo>
                  <a:lnTo>
                    <a:pt x="0" y="236220"/>
                  </a:lnTo>
                  <a:lnTo>
                    <a:pt x="1397" y="260350"/>
                  </a:lnTo>
                  <a:lnTo>
                    <a:pt x="11049" y="306070"/>
                  </a:lnTo>
                  <a:lnTo>
                    <a:pt x="29083" y="347979"/>
                  </a:lnTo>
                  <a:lnTo>
                    <a:pt x="54610" y="386079"/>
                  </a:lnTo>
                  <a:lnTo>
                    <a:pt x="86613" y="417829"/>
                  </a:lnTo>
                  <a:lnTo>
                    <a:pt x="124333" y="443229"/>
                  </a:lnTo>
                  <a:lnTo>
                    <a:pt x="166750" y="461010"/>
                  </a:lnTo>
                  <a:lnTo>
                    <a:pt x="212725" y="469900"/>
                  </a:lnTo>
                  <a:lnTo>
                    <a:pt x="236728" y="469900"/>
                  </a:lnTo>
                  <a:lnTo>
                    <a:pt x="260858" y="468629"/>
                  </a:lnTo>
                  <a:lnTo>
                    <a:pt x="284099" y="466089"/>
                  </a:lnTo>
                  <a:lnTo>
                    <a:pt x="306705" y="459739"/>
                  </a:lnTo>
                  <a:lnTo>
                    <a:pt x="324696" y="453389"/>
                  </a:lnTo>
                  <a:lnTo>
                    <a:pt x="213487" y="453389"/>
                  </a:lnTo>
                  <a:lnTo>
                    <a:pt x="191770" y="449579"/>
                  </a:lnTo>
                  <a:lnTo>
                    <a:pt x="150749" y="436879"/>
                  </a:lnTo>
                  <a:lnTo>
                    <a:pt x="113537" y="416560"/>
                  </a:lnTo>
                  <a:lnTo>
                    <a:pt x="81153" y="389889"/>
                  </a:lnTo>
                  <a:lnTo>
                    <a:pt x="54356" y="358139"/>
                  </a:lnTo>
                  <a:lnTo>
                    <a:pt x="34162" y="321310"/>
                  </a:lnTo>
                  <a:lnTo>
                    <a:pt x="21336" y="279400"/>
                  </a:lnTo>
                  <a:lnTo>
                    <a:pt x="16827" y="236220"/>
                  </a:lnTo>
                  <a:lnTo>
                    <a:pt x="16823" y="233679"/>
                  </a:lnTo>
                  <a:lnTo>
                    <a:pt x="17780" y="213360"/>
                  </a:lnTo>
                  <a:lnTo>
                    <a:pt x="26416" y="170179"/>
                  </a:lnTo>
                  <a:lnTo>
                    <a:pt x="43053" y="130810"/>
                  </a:lnTo>
                  <a:lnTo>
                    <a:pt x="66421" y="96520"/>
                  </a:lnTo>
                  <a:lnTo>
                    <a:pt x="96138" y="66039"/>
                  </a:lnTo>
                  <a:lnTo>
                    <a:pt x="130937" y="43179"/>
                  </a:lnTo>
                  <a:lnTo>
                    <a:pt x="170053" y="26670"/>
                  </a:lnTo>
                  <a:lnTo>
                    <a:pt x="212598" y="17779"/>
                  </a:lnTo>
                  <a:lnTo>
                    <a:pt x="235076" y="16510"/>
                  </a:lnTo>
                  <a:lnTo>
                    <a:pt x="322495" y="16510"/>
                  </a:lnTo>
                  <a:lnTo>
                    <a:pt x="304292" y="10160"/>
                  </a:lnTo>
                  <a:lnTo>
                    <a:pt x="281686" y="3810"/>
                  </a:lnTo>
                  <a:lnTo>
                    <a:pt x="258191" y="0"/>
                  </a:lnTo>
                  <a:close/>
                </a:path>
                <a:path w="471170" h="469900">
                  <a:moveTo>
                    <a:pt x="322495" y="16510"/>
                  </a:moveTo>
                  <a:lnTo>
                    <a:pt x="235076" y="16510"/>
                  </a:lnTo>
                  <a:lnTo>
                    <a:pt x="257429" y="17779"/>
                  </a:lnTo>
                  <a:lnTo>
                    <a:pt x="279146" y="20320"/>
                  </a:lnTo>
                  <a:lnTo>
                    <a:pt x="320294" y="33020"/>
                  </a:lnTo>
                  <a:lnTo>
                    <a:pt x="357378" y="53339"/>
                  </a:lnTo>
                  <a:lnTo>
                    <a:pt x="389890" y="80010"/>
                  </a:lnTo>
                  <a:lnTo>
                    <a:pt x="416560" y="113029"/>
                  </a:lnTo>
                  <a:lnTo>
                    <a:pt x="436880" y="149860"/>
                  </a:lnTo>
                  <a:lnTo>
                    <a:pt x="449580" y="190500"/>
                  </a:lnTo>
                  <a:lnTo>
                    <a:pt x="454088" y="233679"/>
                  </a:lnTo>
                  <a:lnTo>
                    <a:pt x="454092" y="236220"/>
                  </a:lnTo>
                  <a:lnTo>
                    <a:pt x="453136" y="256539"/>
                  </a:lnTo>
                  <a:lnTo>
                    <a:pt x="444500" y="299720"/>
                  </a:lnTo>
                  <a:lnTo>
                    <a:pt x="427990" y="339089"/>
                  </a:lnTo>
                  <a:lnTo>
                    <a:pt x="404495" y="373379"/>
                  </a:lnTo>
                  <a:lnTo>
                    <a:pt x="374904" y="403860"/>
                  </a:lnTo>
                  <a:lnTo>
                    <a:pt x="340106" y="426720"/>
                  </a:lnTo>
                  <a:lnTo>
                    <a:pt x="300863" y="444500"/>
                  </a:lnTo>
                  <a:lnTo>
                    <a:pt x="258318" y="452120"/>
                  </a:lnTo>
                  <a:lnTo>
                    <a:pt x="235838" y="453389"/>
                  </a:lnTo>
                  <a:lnTo>
                    <a:pt x="324696" y="453389"/>
                  </a:lnTo>
                  <a:lnTo>
                    <a:pt x="368173" y="429260"/>
                  </a:lnTo>
                  <a:lnTo>
                    <a:pt x="402844" y="400050"/>
                  </a:lnTo>
                  <a:lnTo>
                    <a:pt x="431292" y="365760"/>
                  </a:lnTo>
                  <a:lnTo>
                    <a:pt x="452882" y="325120"/>
                  </a:lnTo>
                  <a:lnTo>
                    <a:pt x="466344" y="281939"/>
                  </a:lnTo>
                  <a:lnTo>
                    <a:pt x="470916" y="233679"/>
                  </a:lnTo>
                  <a:lnTo>
                    <a:pt x="469519" y="209550"/>
                  </a:lnTo>
                  <a:lnTo>
                    <a:pt x="459994" y="163829"/>
                  </a:lnTo>
                  <a:lnTo>
                    <a:pt x="441960" y="121920"/>
                  </a:lnTo>
                  <a:lnTo>
                    <a:pt x="416433" y="85089"/>
                  </a:lnTo>
                  <a:lnTo>
                    <a:pt x="384301" y="52070"/>
                  </a:lnTo>
                  <a:lnTo>
                    <a:pt x="346710" y="27939"/>
                  </a:lnTo>
                  <a:lnTo>
                    <a:pt x="326136" y="17779"/>
                  </a:lnTo>
                  <a:lnTo>
                    <a:pt x="322495" y="16510"/>
                  </a:lnTo>
                  <a:close/>
                </a:path>
                <a:path w="471170" h="469900">
                  <a:moveTo>
                    <a:pt x="235838" y="33020"/>
                  </a:moveTo>
                  <a:lnTo>
                    <a:pt x="195199" y="36829"/>
                  </a:lnTo>
                  <a:lnTo>
                    <a:pt x="157225" y="49529"/>
                  </a:lnTo>
                  <a:lnTo>
                    <a:pt x="122936" y="67310"/>
                  </a:lnTo>
                  <a:lnTo>
                    <a:pt x="92963" y="92710"/>
                  </a:lnTo>
                  <a:lnTo>
                    <a:pt x="68199" y="121920"/>
                  </a:lnTo>
                  <a:lnTo>
                    <a:pt x="49530" y="156210"/>
                  </a:lnTo>
                  <a:lnTo>
                    <a:pt x="37719" y="194310"/>
                  </a:lnTo>
                  <a:lnTo>
                    <a:pt x="33591" y="233679"/>
                  </a:lnTo>
                  <a:lnTo>
                    <a:pt x="33583" y="236220"/>
                  </a:lnTo>
                  <a:lnTo>
                    <a:pt x="34417" y="255270"/>
                  </a:lnTo>
                  <a:lnTo>
                    <a:pt x="42418" y="294639"/>
                  </a:lnTo>
                  <a:lnTo>
                    <a:pt x="57785" y="331470"/>
                  </a:lnTo>
                  <a:lnTo>
                    <a:pt x="79375" y="363220"/>
                  </a:lnTo>
                  <a:lnTo>
                    <a:pt x="106680" y="391160"/>
                  </a:lnTo>
                  <a:lnTo>
                    <a:pt x="138937" y="412750"/>
                  </a:lnTo>
                  <a:lnTo>
                    <a:pt x="175006" y="427989"/>
                  </a:lnTo>
                  <a:lnTo>
                    <a:pt x="214375" y="435610"/>
                  </a:lnTo>
                  <a:lnTo>
                    <a:pt x="235076" y="436879"/>
                  </a:lnTo>
                  <a:lnTo>
                    <a:pt x="255650" y="435610"/>
                  </a:lnTo>
                  <a:lnTo>
                    <a:pt x="275717" y="433070"/>
                  </a:lnTo>
                  <a:lnTo>
                    <a:pt x="295148" y="427989"/>
                  </a:lnTo>
                  <a:lnTo>
                    <a:pt x="313690" y="421639"/>
                  </a:lnTo>
                  <a:lnTo>
                    <a:pt x="316211" y="420370"/>
                  </a:lnTo>
                  <a:lnTo>
                    <a:pt x="234187" y="420370"/>
                  </a:lnTo>
                  <a:lnTo>
                    <a:pt x="215137" y="419100"/>
                  </a:lnTo>
                  <a:lnTo>
                    <a:pt x="162306" y="405129"/>
                  </a:lnTo>
                  <a:lnTo>
                    <a:pt x="116712" y="377189"/>
                  </a:lnTo>
                  <a:lnTo>
                    <a:pt x="81153" y="337820"/>
                  </a:lnTo>
                  <a:lnTo>
                    <a:pt x="58166" y="289560"/>
                  </a:lnTo>
                  <a:lnTo>
                    <a:pt x="50292" y="233679"/>
                  </a:lnTo>
                  <a:lnTo>
                    <a:pt x="51308" y="214629"/>
                  </a:lnTo>
                  <a:lnTo>
                    <a:pt x="65278" y="162560"/>
                  </a:lnTo>
                  <a:lnTo>
                    <a:pt x="93345" y="116839"/>
                  </a:lnTo>
                  <a:lnTo>
                    <a:pt x="132969" y="81279"/>
                  </a:lnTo>
                  <a:lnTo>
                    <a:pt x="181737" y="57150"/>
                  </a:lnTo>
                  <a:lnTo>
                    <a:pt x="236728" y="49529"/>
                  </a:lnTo>
                  <a:lnTo>
                    <a:pt x="314451" y="49529"/>
                  </a:lnTo>
                  <a:lnTo>
                    <a:pt x="295910" y="41910"/>
                  </a:lnTo>
                  <a:lnTo>
                    <a:pt x="276606" y="36829"/>
                  </a:lnTo>
                  <a:lnTo>
                    <a:pt x="256540" y="34289"/>
                  </a:lnTo>
                  <a:lnTo>
                    <a:pt x="235838" y="33020"/>
                  </a:lnTo>
                  <a:close/>
                </a:path>
                <a:path w="471170" h="469900">
                  <a:moveTo>
                    <a:pt x="314451" y="49529"/>
                  </a:moveTo>
                  <a:lnTo>
                    <a:pt x="236728" y="49529"/>
                  </a:lnTo>
                  <a:lnTo>
                    <a:pt x="255778" y="50800"/>
                  </a:lnTo>
                  <a:lnTo>
                    <a:pt x="273938" y="53339"/>
                  </a:lnTo>
                  <a:lnTo>
                    <a:pt x="324866" y="72389"/>
                  </a:lnTo>
                  <a:lnTo>
                    <a:pt x="367284" y="105410"/>
                  </a:lnTo>
                  <a:lnTo>
                    <a:pt x="398907" y="148589"/>
                  </a:lnTo>
                  <a:lnTo>
                    <a:pt x="417068" y="199389"/>
                  </a:lnTo>
                  <a:lnTo>
                    <a:pt x="420624" y="236220"/>
                  </a:lnTo>
                  <a:lnTo>
                    <a:pt x="419608" y="255270"/>
                  </a:lnTo>
                  <a:lnTo>
                    <a:pt x="405638" y="308610"/>
                  </a:lnTo>
                  <a:lnTo>
                    <a:pt x="377571" y="354329"/>
                  </a:lnTo>
                  <a:lnTo>
                    <a:pt x="338074" y="389889"/>
                  </a:lnTo>
                  <a:lnTo>
                    <a:pt x="289433" y="412750"/>
                  </a:lnTo>
                  <a:lnTo>
                    <a:pt x="234187" y="420370"/>
                  </a:lnTo>
                  <a:lnTo>
                    <a:pt x="316211" y="420370"/>
                  </a:lnTo>
                  <a:lnTo>
                    <a:pt x="363600" y="391160"/>
                  </a:lnTo>
                  <a:lnTo>
                    <a:pt x="391033" y="364489"/>
                  </a:lnTo>
                  <a:lnTo>
                    <a:pt x="412876" y="331470"/>
                  </a:lnTo>
                  <a:lnTo>
                    <a:pt x="428244" y="295910"/>
                  </a:lnTo>
                  <a:lnTo>
                    <a:pt x="436372" y="256539"/>
                  </a:lnTo>
                  <a:lnTo>
                    <a:pt x="437332" y="233679"/>
                  </a:lnTo>
                  <a:lnTo>
                    <a:pt x="436499" y="214629"/>
                  </a:lnTo>
                  <a:lnTo>
                    <a:pt x="428498" y="175260"/>
                  </a:lnTo>
                  <a:lnTo>
                    <a:pt x="413258" y="139700"/>
                  </a:lnTo>
                  <a:lnTo>
                    <a:pt x="391541" y="106679"/>
                  </a:lnTo>
                  <a:lnTo>
                    <a:pt x="364236" y="80010"/>
                  </a:lnTo>
                  <a:lnTo>
                    <a:pt x="332105" y="57150"/>
                  </a:lnTo>
                  <a:lnTo>
                    <a:pt x="314451" y="49529"/>
                  </a:lnTo>
                  <a:close/>
                </a:path>
              </a:pathLst>
            </a:custGeom>
            <a:solidFill>
              <a:srgbClr val="7A979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266825" y="415797"/>
            <a:ext cx="6604634" cy="5283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35"/>
              <a:t>ความหมายของไมโครซอฟตพาวเวอรพอยต</a:t>
            </a:r>
          </a:p>
        </p:txBody>
      </p:sp>
      <p:sp>
        <p:nvSpPr>
          <p:cNvPr id="12" name="object 12"/>
          <p:cNvSpPr/>
          <p:nvPr/>
        </p:nvSpPr>
        <p:spPr>
          <a:xfrm>
            <a:off x="301752" y="1527047"/>
            <a:ext cx="8503920" cy="3558540"/>
          </a:xfrm>
          <a:custGeom>
            <a:avLst/>
            <a:gdLst/>
            <a:ahLst/>
            <a:cxnLst/>
            <a:rect l="l" t="t" r="r" b="b"/>
            <a:pathLst>
              <a:path w="8503920" h="3558540">
                <a:moveTo>
                  <a:pt x="8503920" y="0"/>
                </a:moveTo>
                <a:lnTo>
                  <a:pt x="0" y="0"/>
                </a:lnTo>
                <a:lnTo>
                  <a:pt x="0" y="3558540"/>
                </a:lnTo>
                <a:lnTo>
                  <a:pt x="8503920" y="3558540"/>
                </a:lnTo>
                <a:lnTo>
                  <a:pt x="8503920" y="0"/>
                </a:lnTo>
                <a:close/>
              </a:path>
            </a:pathLst>
          </a:custGeom>
          <a:solidFill>
            <a:srgbClr val="E8EE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316991" y="1552701"/>
            <a:ext cx="8427720" cy="25260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0520" marR="302895" indent="-274320">
              <a:lnSpc>
                <a:spcPct val="100000"/>
              </a:lnSpc>
              <a:spcBef>
                <a:spcPts val="105"/>
              </a:spcBef>
              <a:buClr>
                <a:srgbClr val="D16248"/>
              </a:buClr>
              <a:buSzPct val="85000"/>
              <a:buFont typeface="Arial MT"/>
              <a:buChar char="•"/>
              <a:tabLst>
                <a:tab pos="349885" algn="l"/>
                <a:tab pos="350520" algn="l"/>
                <a:tab pos="755015" algn="l"/>
                <a:tab pos="1040765" algn="l"/>
                <a:tab pos="2197100" algn="l"/>
                <a:tab pos="3463925" algn="l"/>
                <a:tab pos="4010660" algn="l"/>
                <a:tab pos="4439920" algn="l"/>
                <a:tab pos="4790440" algn="l"/>
                <a:tab pos="6431280" algn="l"/>
                <a:tab pos="6577965" algn="l"/>
                <a:tab pos="6724015" algn="l"/>
              </a:tabLst>
            </a:pPr>
            <a:r>
              <a:rPr dirty="0" sz="2000">
                <a:latin typeface="Leelawadee UI"/>
                <a:cs typeface="Leelawadee UI"/>
              </a:rPr>
              <a:t>ไ</a:t>
            </a:r>
            <a:r>
              <a:rPr dirty="0" sz="2000" spc="-285">
                <a:latin typeface="Leelawadee UI"/>
                <a:cs typeface="Leelawadee UI"/>
              </a:rPr>
              <a:t>ม</a:t>
            </a:r>
            <a:r>
              <a:rPr dirty="0" sz="2000" spc="-5">
                <a:latin typeface="Leelawadee UI"/>
                <a:cs typeface="Leelawadee UI"/>
              </a:rPr>
              <a:t>โครซอฟ</a:t>
            </a:r>
            <a:r>
              <a:rPr dirty="0" sz="2000" spc="5">
                <a:latin typeface="Leelawadee UI"/>
                <a:cs typeface="Leelawadee UI"/>
              </a:rPr>
              <a:t>ท</a:t>
            </a:r>
            <a:r>
              <a:rPr dirty="0" sz="2000" spc="-5">
                <a:latin typeface="Leelawadee UI"/>
                <a:cs typeface="Leelawadee UI"/>
              </a:rPr>
              <a:t>ออ</a:t>
            </a:r>
            <a:r>
              <a:rPr dirty="0" sz="2000" spc="-10">
                <a:latin typeface="Leelawadee UI"/>
                <a:cs typeface="Leelawadee UI"/>
              </a:rPr>
              <a:t>ฟ</a:t>
            </a:r>
            <a:r>
              <a:rPr dirty="0" sz="2000" spc="-225">
                <a:latin typeface="Leelawadee UI"/>
                <a:cs typeface="Leelawadee UI"/>
              </a:rPr>
              <a:t>ฟ</a:t>
            </a:r>
            <a:r>
              <a:rPr dirty="0" sz="2000">
                <a:latin typeface="Leelawadee UI"/>
                <a:cs typeface="Leelawadee UI"/>
              </a:rPr>
              <a:t>ิ</a:t>
            </a:r>
            <a:r>
              <a:rPr dirty="0" sz="2000" spc="-335">
                <a:latin typeface="Leelawadee UI"/>
                <a:cs typeface="Leelawadee UI"/>
              </a:rPr>
              <a:t> </a:t>
            </a:r>
            <a:r>
              <a:rPr dirty="0" sz="2000">
                <a:latin typeface="Leelawadee UI"/>
                <a:cs typeface="Leelawadee UI"/>
              </a:rPr>
              <a:t>ศ</a:t>
            </a:r>
            <a:r>
              <a:rPr dirty="0" sz="2000" spc="-25">
                <a:latin typeface="Leelawadee UI"/>
                <a:cs typeface="Leelawadee UI"/>
              </a:rPr>
              <a:t> </a:t>
            </a:r>
            <a:r>
              <a:rPr dirty="0" sz="2000" spc="-5">
                <a:latin typeface="Leelawadee UI"/>
                <a:cs typeface="Leelawadee UI"/>
              </a:rPr>
              <a:t>(</a:t>
            </a:r>
            <a:r>
              <a:rPr dirty="0" sz="2000">
                <a:latin typeface="Leelawadee UI"/>
                <a:cs typeface="Leelawadee UI"/>
              </a:rPr>
              <a:t>Mi</a:t>
            </a:r>
            <a:r>
              <a:rPr dirty="0" sz="2000" spc="-10">
                <a:latin typeface="Leelawadee UI"/>
                <a:cs typeface="Leelawadee UI"/>
              </a:rPr>
              <a:t>c</a:t>
            </a:r>
            <a:r>
              <a:rPr dirty="0" sz="2000" spc="-30">
                <a:latin typeface="Leelawadee UI"/>
                <a:cs typeface="Leelawadee UI"/>
              </a:rPr>
              <a:t>r</a:t>
            </a:r>
            <a:r>
              <a:rPr dirty="0" sz="2000">
                <a:latin typeface="Leelawadee UI"/>
                <a:cs typeface="Leelawadee UI"/>
              </a:rPr>
              <a:t>os</a:t>
            </a:r>
            <a:r>
              <a:rPr dirty="0" sz="2000" spc="-30">
                <a:latin typeface="Leelawadee UI"/>
                <a:cs typeface="Leelawadee UI"/>
              </a:rPr>
              <a:t>o</a:t>
            </a:r>
            <a:r>
              <a:rPr dirty="0" sz="2000" spc="30">
                <a:latin typeface="Leelawadee UI"/>
                <a:cs typeface="Leelawadee UI"/>
              </a:rPr>
              <a:t>f</a:t>
            </a:r>
            <a:r>
              <a:rPr dirty="0" sz="2000">
                <a:latin typeface="Leelawadee UI"/>
                <a:cs typeface="Leelawadee UI"/>
              </a:rPr>
              <a:t>t</a:t>
            </a:r>
            <a:r>
              <a:rPr dirty="0" sz="2000" spc="5">
                <a:latin typeface="Leelawadee UI"/>
                <a:cs typeface="Leelawadee UI"/>
              </a:rPr>
              <a:t> </a:t>
            </a:r>
            <a:r>
              <a:rPr dirty="0" sz="2000">
                <a:latin typeface="Leelawadee UI"/>
                <a:cs typeface="Leelawadee UI"/>
              </a:rPr>
              <a:t>Off</a:t>
            </a:r>
            <a:r>
              <a:rPr dirty="0" sz="2000" spc="-10">
                <a:latin typeface="Leelawadee UI"/>
                <a:cs typeface="Leelawadee UI"/>
              </a:rPr>
              <a:t>i</a:t>
            </a:r>
            <a:r>
              <a:rPr dirty="0" sz="2000">
                <a:latin typeface="Leelawadee UI"/>
                <a:cs typeface="Leelawadee UI"/>
              </a:rPr>
              <a:t>ce)</a:t>
            </a:r>
            <a:r>
              <a:rPr dirty="0" sz="2000">
                <a:latin typeface="Leelawadee UI"/>
                <a:cs typeface="Leelawadee UI"/>
              </a:rPr>
              <a:t>	</a:t>
            </a:r>
            <a:r>
              <a:rPr dirty="0" sz="2000" spc="-5">
                <a:latin typeface="Leelawadee UI"/>
                <a:cs typeface="Leelawadee UI"/>
              </a:rPr>
              <a:t>ค</a:t>
            </a:r>
            <a:r>
              <a:rPr dirty="0" sz="2000" spc="-1000">
                <a:latin typeface="Leelawadee UI"/>
                <a:cs typeface="Leelawadee UI"/>
              </a:rPr>
              <a:t>อ</a:t>
            </a:r>
            <a:r>
              <a:rPr dirty="0" sz="2000">
                <a:latin typeface="Leelawadee UI"/>
                <a:cs typeface="Leelawadee UI"/>
              </a:rPr>
              <a:t>ื</a:t>
            </a:r>
            <a:r>
              <a:rPr dirty="0" sz="2000">
                <a:latin typeface="Leelawadee UI"/>
                <a:cs typeface="Leelawadee UI"/>
              </a:rPr>
              <a:t>	</a:t>
            </a:r>
            <a:r>
              <a:rPr dirty="0" sz="2000" spc="-10">
                <a:latin typeface="Leelawadee UI"/>
                <a:cs typeface="Leelawadee UI"/>
              </a:rPr>
              <a:t>ช</a:t>
            </a:r>
            <a:r>
              <a:rPr dirty="0" sz="2000" spc="-1045">
                <a:latin typeface="Leelawadee UI"/>
                <a:cs typeface="Leelawadee UI"/>
              </a:rPr>
              <a:t>ด</a:t>
            </a:r>
            <a:r>
              <a:rPr dirty="0" sz="2000">
                <a:latin typeface="Leelawadee UI"/>
                <a:cs typeface="Leelawadee UI"/>
              </a:rPr>
              <a:t>ุ</a:t>
            </a:r>
            <a:r>
              <a:rPr dirty="0" sz="2000" spc="204">
                <a:latin typeface="Leelawadee UI"/>
                <a:cs typeface="Leelawadee UI"/>
              </a:rPr>
              <a:t> </a:t>
            </a:r>
            <a:r>
              <a:rPr dirty="0" sz="2000" spc="-5">
                <a:latin typeface="Leelawadee UI"/>
                <a:cs typeface="Leelawadee UI"/>
              </a:rPr>
              <a:t>โปรแ</a:t>
            </a:r>
            <a:r>
              <a:rPr dirty="0" sz="2000">
                <a:latin typeface="Leelawadee UI"/>
                <a:cs typeface="Leelawadee UI"/>
              </a:rPr>
              <a:t>ก</a:t>
            </a:r>
            <a:r>
              <a:rPr dirty="0" sz="2000" spc="-5">
                <a:latin typeface="Leelawadee UI"/>
                <a:cs typeface="Leelawadee UI"/>
              </a:rPr>
              <a:t>ร</a:t>
            </a:r>
            <a:r>
              <a:rPr dirty="0" sz="2000" spc="5">
                <a:latin typeface="Leelawadee UI"/>
                <a:cs typeface="Leelawadee UI"/>
              </a:rPr>
              <a:t>ม</a:t>
            </a:r>
            <a:r>
              <a:rPr dirty="0" sz="2000" spc="-5">
                <a:latin typeface="Leelawadee UI"/>
                <a:cs typeface="Leelawadee UI"/>
              </a:rPr>
              <a:t>สา</a:t>
            </a:r>
            <a:r>
              <a:rPr dirty="0" sz="2000" spc="-15">
                <a:latin typeface="Leelawadee UI"/>
                <a:cs typeface="Leelawadee UI"/>
              </a:rPr>
              <a:t>น</a:t>
            </a:r>
            <a:r>
              <a:rPr dirty="0" sz="2000" spc="10">
                <a:latin typeface="Leelawadee UI"/>
                <a:cs typeface="Leelawadee UI"/>
              </a:rPr>
              <a:t>ั</a:t>
            </a:r>
            <a:r>
              <a:rPr dirty="0" sz="2000">
                <a:latin typeface="Leelawadee UI"/>
                <a:cs typeface="Leelawadee UI"/>
              </a:rPr>
              <a:t>กงาน</a:t>
            </a:r>
            <a:r>
              <a:rPr dirty="0" sz="2000" spc="-30">
                <a:latin typeface="Leelawadee UI"/>
                <a:cs typeface="Leelawadee UI"/>
              </a:rPr>
              <a:t> </a:t>
            </a:r>
            <a:r>
              <a:rPr dirty="0" sz="2000" spc="-10">
                <a:latin typeface="Leelawadee UI"/>
                <a:cs typeface="Leelawadee UI"/>
              </a:rPr>
              <a:t>พ</a:t>
            </a:r>
            <a:r>
              <a:rPr dirty="0" sz="2000">
                <a:latin typeface="Leelawadee UI"/>
                <a:cs typeface="Leelawadee UI"/>
              </a:rPr>
              <a:t>ฒนาโดย  </a:t>
            </a:r>
            <a:r>
              <a:rPr dirty="0" sz="2000" spc="-260">
                <a:latin typeface="Leelawadee UI"/>
                <a:cs typeface="Leelawadee UI"/>
              </a:rPr>
              <a:t>บรษิ	</a:t>
            </a:r>
            <a:r>
              <a:rPr dirty="0" sz="2000" spc="-560">
                <a:latin typeface="Leelawadee UI"/>
                <a:cs typeface="Leelawadee UI"/>
              </a:rPr>
              <a:t>ทั</a:t>
            </a:r>
            <a:r>
              <a:rPr dirty="0" sz="2000" spc="300">
                <a:latin typeface="Leelawadee UI"/>
                <a:cs typeface="Leelawadee UI"/>
              </a:rPr>
              <a:t> </a:t>
            </a:r>
            <a:r>
              <a:rPr dirty="0" sz="2000" spc="-40">
                <a:latin typeface="Leelawadee UI"/>
                <a:cs typeface="Leelawadee UI"/>
              </a:rPr>
              <a:t>ไมโครซอฟท</a:t>
            </a:r>
            <a:r>
              <a:rPr dirty="0" sz="2000" spc="-285">
                <a:latin typeface="Leelawadee UI"/>
                <a:cs typeface="Leelawadee UI"/>
              </a:rPr>
              <a:t> </a:t>
            </a:r>
            <a:r>
              <a:rPr dirty="0" sz="2000">
                <a:latin typeface="Leelawadee UI"/>
                <a:cs typeface="Leelawadee UI"/>
              </a:rPr>
              <a:t>์</a:t>
            </a:r>
            <a:r>
              <a:rPr dirty="0" sz="2000" spc="-270">
                <a:latin typeface="Leelawadee UI"/>
                <a:cs typeface="Leelawadee UI"/>
              </a:rPr>
              <a:t> </a:t>
            </a:r>
            <a:r>
              <a:rPr dirty="0" sz="2000" spc="-5">
                <a:latin typeface="Leelawadee UI"/>
                <a:cs typeface="Leelawadee UI"/>
              </a:rPr>
              <a:t>(Microsoft)</a:t>
            </a:r>
            <a:r>
              <a:rPr dirty="0" sz="2000" spc="20">
                <a:latin typeface="Leelawadee UI"/>
                <a:cs typeface="Leelawadee UI"/>
              </a:rPr>
              <a:t> </a:t>
            </a:r>
            <a:r>
              <a:rPr dirty="0" sz="2000" spc="-160">
                <a:latin typeface="Leelawadee UI"/>
                <a:cs typeface="Leelawadee UI"/>
              </a:rPr>
              <a:t>ซงึ</a:t>
            </a:r>
            <a:r>
              <a:rPr dirty="0" baseline="13888" sz="3000" spc="-240">
                <a:latin typeface="Leelawadee UI"/>
                <a:cs typeface="Leelawadee UI"/>
              </a:rPr>
              <a:t>่</a:t>
            </a:r>
            <a:r>
              <a:rPr dirty="0" baseline="13888" sz="3000" spc="142">
                <a:latin typeface="Leelawadee UI"/>
                <a:cs typeface="Leelawadee UI"/>
              </a:rPr>
              <a:t> </a:t>
            </a:r>
            <a:r>
              <a:rPr dirty="0" sz="2000" spc="-80">
                <a:latin typeface="Leelawadee UI"/>
                <a:cs typeface="Leelawadee UI"/>
              </a:rPr>
              <a:t>สามารถใชง้</a:t>
            </a:r>
            <a:r>
              <a:rPr dirty="0" sz="2000" spc="-65">
                <a:latin typeface="Leelawadee UI"/>
                <a:cs typeface="Leelawadee UI"/>
              </a:rPr>
              <a:t> </a:t>
            </a:r>
            <a:r>
              <a:rPr dirty="0" sz="2000" spc="-204">
                <a:latin typeface="Leelawadee UI"/>
                <a:cs typeface="Leelawadee UI"/>
              </a:rPr>
              <a:t>านไดบ้</a:t>
            </a:r>
            <a:r>
              <a:rPr dirty="0" sz="2000" spc="405">
                <a:latin typeface="Leelawadee UI"/>
                <a:cs typeface="Leelawadee UI"/>
              </a:rPr>
              <a:t> </a:t>
            </a:r>
            <a:r>
              <a:rPr dirty="0" sz="2000" spc="-125">
                <a:latin typeface="Leelawadee UI"/>
                <a:cs typeface="Leelawadee UI"/>
              </a:rPr>
              <a:t>นระบบปฏบิ	</a:t>
            </a:r>
            <a:r>
              <a:rPr dirty="0" sz="2000" spc="-515">
                <a:latin typeface="Leelawadee UI"/>
                <a:cs typeface="Leelawadee UI"/>
              </a:rPr>
              <a:t>ตั	</a:t>
            </a:r>
            <a:r>
              <a:rPr dirty="0" sz="2000" spc="-550">
                <a:latin typeface="Leelawadee UI"/>
                <a:cs typeface="Leelawadee UI"/>
              </a:rPr>
              <a:t>กิ	</a:t>
            </a:r>
            <a:r>
              <a:rPr dirty="0" sz="2000" spc="-60">
                <a:latin typeface="Leelawadee UI"/>
                <a:cs typeface="Leelawadee UI"/>
              </a:rPr>
              <a:t>ารไมโครซอฟท </a:t>
            </a:r>
            <a:r>
              <a:rPr dirty="0" sz="2000" spc="-535">
                <a:latin typeface="Leelawadee UI"/>
                <a:cs typeface="Leelawadee UI"/>
              </a:rPr>
              <a:t> </a:t>
            </a:r>
            <a:r>
              <a:rPr dirty="0" sz="2000" spc="-380">
                <a:latin typeface="Leelawadee UI"/>
                <a:cs typeface="Leelawadee UI"/>
              </a:rPr>
              <a:t>วนิ</a:t>
            </a:r>
            <a:r>
              <a:rPr dirty="0" sz="2000" spc="320">
                <a:latin typeface="Leelawadee UI"/>
                <a:cs typeface="Leelawadee UI"/>
              </a:rPr>
              <a:t> </a:t>
            </a:r>
            <a:r>
              <a:rPr dirty="0" sz="2000">
                <a:latin typeface="Leelawadee UI"/>
                <a:cs typeface="Leelawadee UI"/>
              </a:rPr>
              <a:t>โดวส</a:t>
            </a:r>
            <a:r>
              <a:rPr dirty="0" sz="2000" spc="-275">
                <a:latin typeface="Leelawadee UI"/>
                <a:cs typeface="Leelawadee UI"/>
              </a:rPr>
              <a:t> </a:t>
            </a:r>
            <a:r>
              <a:rPr dirty="0" sz="2000">
                <a:latin typeface="Leelawadee UI"/>
                <a:cs typeface="Leelawadee UI"/>
              </a:rPr>
              <a:t>์</a:t>
            </a:r>
            <a:r>
              <a:rPr dirty="0" sz="2000" spc="-265">
                <a:latin typeface="Leelawadee UI"/>
                <a:cs typeface="Leelawadee UI"/>
              </a:rPr>
              <a:t> </a:t>
            </a:r>
            <a:r>
              <a:rPr dirty="0" sz="2000" spc="-120">
                <a:latin typeface="Leelawadee UI"/>
                <a:cs typeface="Leelawadee UI"/>
              </a:rPr>
              <a:t>และแม็คอนิ	</a:t>
            </a:r>
            <a:r>
              <a:rPr dirty="0" sz="2000">
                <a:latin typeface="Leelawadee UI"/>
                <a:cs typeface="Leelawadee UI"/>
              </a:rPr>
              <a:t>ทอช</a:t>
            </a:r>
            <a:r>
              <a:rPr dirty="0" sz="2000" spc="-25">
                <a:latin typeface="Leelawadee UI"/>
                <a:cs typeface="Leelawadee UI"/>
              </a:rPr>
              <a:t> </a:t>
            </a:r>
            <a:r>
              <a:rPr dirty="0" sz="2000" spc="-175">
                <a:latin typeface="Leelawadee UI"/>
                <a:cs typeface="Leelawadee UI"/>
              </a:rPr>
              <a:t>แลว้</a:t>
            </a:r>
            <a:r>
              <a:rPr dirty="0" sz="2000" spc="150">
                <a:latin typeface="Leelawadee UI"/>
                <a:cs typeface="Leelawadee UI"/>
              </a:rPr>
              <a:t> </a:t>
            </a:r>
            <a:r>
              <a:rPr dirty="0" sz="2000" spc="-535">
                <a:latin typeface="Leelawadee UI"/>
                <a:cs typeface="Leelawadee UI"/>
              </a:rPr>
              <a:t>พฒั	</a:t>
            </a:r>
            <a:r>
              <a:rPr dirty="0" sz="2000" spc="-210">
                <a:latin typeface="Leelawadee UI"/>
                <a:cs typeface="Leelawadee UI"/>
              </a:rPr>
              <a:t>นาตอ่	</a:t>
            </a:r>
            <a:r>
              <a:rPr dirty="0" sz="2000" spc="-100">
                <a:latin typeface="Leelawadee UI"/>
                <a:cs typeface="Leelawadee UI"/>
              </a:rPr>
              <a:t>เนื</a:t>
            </a:r>
            <a:r>
              <a:rPr dirty="0" baseline="13888" sz="3000" spc="-150">
                <a:latin typeface="Leelawadee UI"/>
                <a:cs typeface="Leelawadee UI"/>
              </a:rPr>
              <a:t>่</a:t>
            </a:r>
            <a:r>
              <a:rPr dirty="0" sz="2000" spc="-100">
                <a:latin typeface="Leelawadee UI"/>
                <a:cs typeface="Leelawadee UI"/>
              </a:rPr>
              <a:t>องใหใ้ </a:t>
            </a:r>
            <a:r>
              <a:rPr dirty="0" sz="2000" spc="-165">
                <a:latin typeface="Leelawadee UI"/>
                <a:cs typeface="Leelawadee UI"/>
              </a:rPr>
              <a:t>ชไ้ </a:t>
            </a:r>
            <a:r>
              <a:rPr dirty="0" sz="2000" spc="-325">
                <a:latin typeface="Leelawadee UI"/>
                <a:cs typeface="Leelawadee UI"/>
              </a:rPr>
              <a:t>ดท้</a:t>
            </a:r>
            <a:r>
              <a:rPr dirty="0" sz="2000" spc="-320">
                <a:latin typeface="Leelawadee UI"/>
                <a:cs typeface="Leelawadee UI"/>
              </a:rPr>
              <a:t> </a:t>
            </a:r>
            <a:r>
              <a:rPr dirty="0" sz="2000" spc="-225">
                <a:latin typeface="Leelawadee UI"/>
                <a:cs typeface="Leelawadee UI"/>
              </a:rPr>
              <a:t>งั</a:t>
            </a:r>
            <a:r>
              <a:rPr dirty="0" baseline="13888" sz="3000" spc="-337">
                <a:latin typeface="Leelawadee UI"/>
                <a:cs typeface="Leelawadee UI"/>
              </a:rPr>
              <a:t>้</a:t>
            </a:r>
            <a:r>
              <a:rPr dirty="0" baseline="13888" sz="3000" spc="150">
                <a:latin typeface="Leelawadee UI"/>
                <a:cs typeface="Leelawadee UI"/>
              </a:rPr>
              <a:t> </a:t>
            </a:r>
            <a:r>
              <a:rPr dirty="0" sz="2000" spc="10">
                <a:latin typeface="Leelawadee UI"/>
                <a:cs typeface="Leelawadee UI"/>
              </a:rPr>
              <a:t>แบบออฟไลน์ </a:t>
            </a:r>
            <a:r>
              <a:rPr dirty="0" sz="2000" spc="-20">
                <a:latin typeface="Leelawadee UI"/>
                <a:cs typeface="Leelawadee UI"/>
              </a:rPr>
              <a:t>และออนไลน์ </a:t>
            </a:r>
            <a:r>
              <a:rPr dirty="0" sz="2000" spc="-250">
                <a:latin typeface="Leelawadee UI"/>
                <a:cs typeface="Leelawadee UI"/>
              </a:rPr>
              <a:t>เรมิ </a:t>
            </a:r>
            <a:r>
              <a:rPr dirty="0" sz="2000" spc="-535">
                <a:latin typeface="Leelawadee UI"/>
                <a:cs typeface="Leelawadee UI"/>
              </a:rPr>
              <a:t> </a:t>
            </a:r>
            <a:r>
              <a:rPr dirty="0" sz="2000" spc="-70">
                <a:latin typeface="Leelawadee UI"/>
                <a:cs typeface="Leelawadee UI"/>
              </a:rPr>
              <a:t>เปิ</a:t>
            </a:r>
            <a:r>
              <a:rPr dirty="0" sz="2000" spc="-350">
                <a:latin typeface="Leelawadee UI"/>
                <a:cs typeface="Leelawadee UI"/>
              </a:rPr>
              <a:t> </a:t>
            </a:r>
            <a:r>
              <a:rPr dirty="0" sz="2000" spc="-200">
                <a:latin typeface="Leelawadee UI"/>
                <a:cs typeface="Leelawadee UI"/>
              </a:rPr>
              <a:t>ดตวั	</a:t>
            </a:r>
            <a:r>
              <a:rPr dirty="0" sz="2000">
                <a:latin typeface="Leelawadee UI"/>
                <a:cs typeface="Leelawadee UI"/>
              </a:rPr>
              <a:t>MS </a:t>
            </a:r>
            <a:r>
              <a:rPr dirty="0" sz="2000" spc="-5">
                <a:latin typeface="Leelawadee UI"/>
                <a:cs typeface="Leelawadee UI"/>
              </a:rPr>
              <a:t>Office</a:t>
            </a:r>
            <a:r>
              <a:rPr dirty="0" sz="2000" spc="20">
                <a:latin typeface="Leelawadee UI"/>
                <a:cs typeface="Leelawadee UI"/>
              </a:rPr>
              <a:t> </a:t>
            </a:r>
            <a:r>
              <a:rPr dirty="0" sz="2000" spc="-5">
                <a:latin typeface="Leelawadee UI"/>
                <a:cs typeface="Leelawadee UI"/>
              </a:rPr>
              <a:t>1.0</a:t>
            </a:r>
            <a:r>
              <a:rPr dirty="0" sz="2000" spc="-10">
                <a:latin typeface="Leelawadee UI"/>
                <a:cs typeface="Leelawadee UI"/>
              </a:rPr>
              <a:t> </a:t>
            </a:r>
            <a:r>
              <a:rPr dirty="0" sz="2000" spc="-55">
                <a:latin typeface="Leelawadee UI"/>
                <a:cs typeface="Leelawadee UI"/>
              </a:rPr>
              <a:t>ในปี</a:t>
            </a:r>
            <a:r>
              <a:rPr dirty="0" sz="2000" spc="200">
                <a:latin typeface="Leelawadee UI"/>
                <a:cs typeface="Leelawadee UI"/>
              </a:rPr>
              <a:t> </a:t>
            </a:r>
            <a:r>
              <a:rPr dirty="0" sz="2000" spc="-5">
                <a:latin typeface="Leelawadee UI"/>
                <a:cs typeface="Leelawadee UI"/>
              </a:rPr>
              <a:t>2533</a:t>
            </a:r>
            <a:r>
              <a:rPr dirty="0" sz="2000" spc="-10">
                <a:latin typeface="Leelawadee UI"/>
                <a:cs typeface="Leelawadee UI"/>
              </a:rPr>
              <a:t> </a:t>
            </a:r>
            <a:r>
              <a:rPr dirty="0" sz="2000" spc="-5">
                <a:latin typeface="Leelawadee UI"/>
                <a:cs typeface="Leelawadee UI"/>
              </a:rPr>
              <a:t>(1990)</a:t>
            </a:r>
            <a:r>
              <a:rPr dirty="0" sz="2000" spc="-25">
                <a:latin typeface="Leelawadee UI"/>
                <a:cs typeface="Leelawadee UI"/>
              </a:rPr>
              <a:t> </a:t>
            </a:r>
            <a:r>
              <a:rPr dirty="0" sz="2000" spc="-80">
                <a:latin typeface="Leelawadee UI"/>
                <a:cs typeface="Leelawadee UI"/>
              </a:rPr>
              <a:t>แลวพฒนาเรอื</a:t>
            </a:r>
            <a:r>
              <a:rPr dirty="0" baseline="13888" sz="3000" spc="-120">
                <a:latin typeface="Leelawadee UI"/>
                <a:cs typeface="Leelawadee UI"/>
              </a:rPr>
              <a:t>่</a:t>
            </a:r>
            <a:r>
              <a:rPr dirty="0" baseline="13888" sz="3000" spc="525">
                <a:latin typeface="Leelawadee UI"/>
                <a:cs typeface="Leelawadee UI"/>
              </a:rPr>
              <a:t> </a:t>
            </a:r>
            <a:r>
              <a:rPr dirty="0" sz="2000">
                <a:latin typeface="Leelawadee UI"/>
                <a:cs typeface="Leelawadee UI"/>
              </a:rPr>
              <a:t>ยมา</a:t>
            </a:r>
            <a:endParaRPr sz="2000">
              <a:latin typeface="Leelawadee UI"/>
              <a:cs typeface="Leelawadee UI"/>
            </a:endParaRPr>
          </a:p>
          <a:p>
            <a:pPr marL="350520" marR="43180" indent="-274320">
              <a:lnSpc>
                <a:spcPct val="100000"/>
              </a:lnSpc>
              <a:spcBef>
                <a:spcPts val="480"/>
              </a:spcBef>
              <a:buClr>
                <a:srgbClr val="D16248"/>
              </a:buClr>
              <a:buSzPct val="85000"/>
              <a:buFont typeface="Arial MT"/>
              <a:buChar char="•"/>
              <a:tabLst>
                <a:tab pos="349885" algn="l"/>
                <a:tab pos="350520" algn="l"/>
                <a:tab pos="1363345" algn="l"/>
                <a:tab pos="1532890" algn="l"/>
                <a:tab pos="1826895" algn="l"/>
                <a:tab pos="2172970" algn="l"/>
                <a:tab pos="2934970" algn="l"/>
                <a:tab pos="3061335" algn="l"/>
                <a:tab pos="3771265" algn="l"/>
                <a:tab pos="3855720" algn="l"/>
                <a:tab pos="5306695" algn="l"/>
                <a:tab pos="5399405" algn="l"/>
                <a:tab pos="5983605" algn="l"/>
                <a:tab pos="6184265" algn="l"/>
                <a:tab pos="6330315" algn="l"/>
                <a:tab pos="6391275" algn="l"/>
                <a:tab pos="6775450" algn="l"/>
              </a:tabLst>
            </a:pPr>
            <a:r>
              <a:rPr dirty="0" sz="2000" spc="-5">
                <a:latin typeface="Leelawadee UI"/>
                <a:cs typeface="Leelawadee UI"/>
              </a:rPr>
              <a:t>ออ</a:t>
            </a:r>
            <a:r>
              <a:rPr dirty="0" sz="2000" spc="-10">
                <a:latin typeface="Leelawadee UI"/>
                <a:cs typeface="Leelawadee UI"/>
              </a:rPr>
              <a:t>ฟ</a:t>
            </a:r>
            <a:r>
              <a:rPr dirty="0" sz="2000" spc="-225">
                <a:latin typeface="Leelawadee UI"/>
                <a:cs typeface="Leelawadee UI"/>
              </a:rPr>
              <a:t>ฟ</a:t>
            </a:r>
            <a:r>
              <a:rPr dirty="0" sz="2000">
                <a:latin typeface="Leelawadee UI"/>
                <a:cs typeface="Leelawadee UI"/>
              </a:rPr>
              <a:t>ิ</a:t>
            </a:r>
            <a:r>
              <a:rPr dirty="0" sz="2000" spc="-335">
                <a:latin typeface="Leelawadee UI"/>
                <a:cs typeface="Leelawadee UI"/>
              </a:rPr>
              <a:t> </a:t>
            </a:r>
            <a:r>
              <a:rPr dirty="0" sz="2000" spc="-5">
                <a:latin typeface="Leelawadee UI"/>
                <a:cs typeface="Leelawadee UI"/>
              </a:rPr>
              <a:t>ศ</a:t>
            </a:r>
            <a:r>
              <a:rPr dirty="0" sz="2000">
                <a:latin typeface="Leelawadee UI"/>
                <a:cs typeface="Leelawadee UI"/>
              </a:rPr>
              <a:t>ร</a:t>
            </a:r>
            <a:r>
              <a:rPr dirty="0" sz="2000" spc="-1180">
                <a:latin typeface="Leelawadee UI"/>
                <a:cs typeface="Leelawadee UI"/>
              </a:rPr>
              <a:t>น</a:t>
            </a:r>
            <a:r>
              <a:rPr dirty="0" sz="2000" spc="80">
                <a:latin typeface="Leelawadee UI"/>
                <a:cs typeface="Leelawadee UI"/>
              </a:rPr>
              <a:t>ุ</a:t>
            </a:r>
            <a:r>
              <a:rPr dirty="0" sz="2000">
                <a:latin typeface="Leelawadee UI"/>
                <a:cs typeface="Leelawadee UI"/>
              </a:rPr>
              <a:t>่</a:t>
            </a:r>
            <a:r>
              <a:rPr dirty="0" sz="2000">
                <a:latin typeface="Leelawadee UI"/>
                <a:cs typeface="Leelawadee UI"/>
              </a:rPr>
              <a:t>	</a:t>
            </a:r>
            <a:r>
              <a:rPr dirty="0" sz="2000">
                <a:latin typeface="Leelawadee UI"/>
                <a:cs typeface="Leelawadee UI"/>
              </a:rPr>
              <a:t>แรก</a:t>
            </a:r>
            <a:r>
              <a:rPr dirty="0" sz="2000" spc="5">
                <a:latin typeface="Leelawadee UI"/>
                <a:cs typeface="Leelawadee UI"/>
              </a:rPr>
              <a:t> </a:t>
            </a:r>
            <a:r>
              <a:rPr dirty="0" sz="2000" spc="-5">
                <a:latin typeface="Leelawadee UI"/>
                <a:cs typeface="Leelawadee UI"/>
              </a:rPr>
              <a:t>เ</a:t>
            </a:r>
            <a:r>
              <a:rPr dirty="0" sz="2000">
                <a:latin typeface="Leelawadee UI"/>
                <a:cs typeface="Leelawadee UI"/>
              </a:rPr>
              <a:t>ก</a:t>
            </a:r>
            <a:r>
              <a:rPr dirty="0" sz="2000" spc="-1070">
                <a:latin typeface="Leelawadee UI"/>
                <a:cs typeface="Leelawadee UI"/>
              </a:rPr>
              <a:t>ด</a:t>
            </a:r>
            <a:r>
              <a:rPr dirty="0" sz="2000">
                <a:latin typeface="Leelawadee UI"/>
                <a:cs typeface="Leelawadee UI"/>
              </a:rPr>
              <a:t>ิ</a:t>
            </a:r>
            <a:r>
              <a:rPr dirty="0" sz="2000">
                <a:latin typeface="Leelawadee UI"/>
                <a:cs typeface="Leelawadee UI"/>
              </a:rPr>
              <a:t>	</a:t>
            </a:r>
            <a:r>
              <a:rPr dirty="0" sz="2000">
                <a:latin typeface="Leelawadee UI"/>
                <a:cs typeface="Leelawadee UI"/>
              </a:rPr>
              <a:t>ข</a:t>
            </a:r>
            <a:r>
              <a:rPr dirty="0" sz="2000" spc="-1130">
                <a:latin typeface="Leelawadee UI"/>
                <a:cs typeface="Leelawadee UI"/>
              </a:rPr>
              <a:t>น</a:t>
            </a:r>
            <a:r>
              <a:rPr dirty="0" sz="2000" spc="155">
                <a:latin typeface="Leelawadee UI"/>
                <a:cs typeface="Leelawadee UI"/>
              </a:rPr>
              <a:t>ึ</a:t>
            </a:r>
            <a:r>
              <a:rPr dirty="0" baseline="13888" sz="3000">
                <a:latin typeface="Leelawadee UI"/>
                <a:cs typeface="Leelawadee UI"/>
              </a:rPr>
              <a:t>้</a:t>
            </a:r>
            <a:r>
              <a:rPr dirty="0" baseline="13888" sz="3000">
                <a:latin typeface="Leelawadee UI"/>
                <a:cs typeface="Leelawadee UI"/>
              </a:rPr>
              <a:t> </a:t>
            </a:r>
            <a:r>
              <a:rPr dirty="0" baseline="13888" sz="3000" spc="-187">
                <a:latin typeface="Leelawadee UI"/>
                <a:cs typeface="Leelawadee UI"/>
              </a:rPr>
              <a:t> </a:t>
            </a:r>
            <a:r>
              <a:rPr dirty="0" sz="2000">
                <a:latin typeface="Leelawadee UI"/>
                <a:cs typeface="Leelawadee UI"/>
              </a:rPr>
              <a:t>ราว</a:t>
            </a:r>
            <a:r>
              <a:rPr dirty="0" sz="2000" spc="5">
                <a:latin typeface="Leelawadee UI"/>
                <a:cs typeface="Leelawadee UI"/>
              </a:rPr>
              <a:t>ย</a:t>
            </a:r>
            <a:r>
              <a:rPr dirty="0" sz="2000">
                <a:latin typeface="Leelawadee UI"/>
                <a:cs typeface="Leelawadee UI"/>
              </a:rPr>
              <a:t>ุค</a:t>
            </a:r>
            <a:r>
              <a:rPr dirty="0" sz="2000" spc="-5">
                <a:latin typeface="Leelawadee UI"/>
                <a:cs typeface="Leelawadee UI"/>
              </a:rPr>
              <a:t> </a:t>
            </a:r>
            <a:r>
              <a:rPr dirty="0" sz="2000" spc="-5">
                <a:latin typeface="Leelawadee UI"/>
                <a:cs typeface="Leelawadee UI"/>
              </a:rPr>
              <a:t>9</a:t>
            </a:r>
            <a:r>
              <a:rPr dirty="0" sz="2000">
                <a:latin typeface="Leelawadee UI"/>
                <a:cs typeface="Leelawadee UI"/>
              </a:rPr>
              <a:t>0</a:t>
            </a:r>
            <a:r>
              <a:rPr dirty="0" sz="2000" spc="-10">
                <a:latin typeface="Leelawadee UI"/>
                <a:cs typeface="Leelawadee UI"/>
              </a:rPr>
              <a:t> </a:t>
            </a:r>
            <a:r>
              <a:rPr dirty="0" sz="2000" spc="-5">
                <a:latin typeface="Leelawadee UI"/>
                <a:cs typeface="Leelawadee UI"/>
              </a:rPr>
              <a:t>เ</a:t>
            </a:r>
            <a:r>
              <a:rPr dirty="0" sz="2000">
                <a:latin typeface="Leelawadee UI"/>
                <a:cs typeface="Leelawadee UI"/>
              </a:rPr>
              <a:t>ม</a:t>
            </a:r>
            <a:r>
              <a:rPr dirty="0" sz="2000" spc="-1025">
                <a:latin typeface="Leelawadee UI"/>
                <a:cs typeface="Leelawadee UI"/>
              </a:rPr>
              <a:t>อ</a:t>
            </a:r>
            <a:r>
              <a:rPr dirty="0" sz="2000" spc="10">
                <a:latin typeface="Leelawadee UI"/>
                <a:cs typeface="Leelawadee UI"/>
              </a:rPr>
              <a:t>ื</a:t>
            </a:r>
            <a:r>
              <a:rPr dirty="0" baseline="13888" sz="3000">
                <a:latin typeface="Leelawadee UI"/>
                <a:cs typeface="Leelawadee UI"/>
              </a:rPr>
              <a:t>่</a:t>
            </a:r>
            <a:r>
              <a:rPr dirty="0" baseline="13888" sz="3000">
                <a:latin typeface="Leelawadee UI"/>
                <a:cs typeface="Leelawadee UI"/>
              </a:rPr>
              <a:t>		</a:t>
            </a:r>
            <a:r>
              <a:rPr dirty="0" sz="2000" spc="-5">
                <a:latin typeface="Leelawadee UI"/>
                <a:cs typeface="Leelawadee UI"/>
              </a:rPr>
              <a:t>ออ</a:t>
            </a:r>
            <a:r>
              <a:rPr dirty="0" sz="2000" spc="-10">
                <a:latin typeface="Leelawadee UI"/>
                <a:cs typeface="Leelawadee UI"/>
              </a:rPr>
              <a:t>ฟ</a:t>
            </a:r>
            <a:r>
              <a:rPr dirty="0" sz="2000" spc="-225">
                <a:latin typeface="Leelawadee UI"/>
                <a:cs typeface="Leelawadee UI"/>
              </a:rPr>
              <a:t>ฟ</a:t>
            </a:r>
            <a:r>
              <a:rPr dirty="0" sz="2000">
                <a:latin typeface="Leelawadee UI"/>
                <a:cs typeface="Leelawadee UI"/>
              </a:rPr>
              <a:t>ิ</a:t>
            </a:r>
            <a:r>
              <a:rPr dirty="0" sz="2000" spc="-335">
                <a:latin typeface="Leelawadee UI"/>
                <a:cs typeface="Leelawadee UI"/>
              </a:rPr>
              <a:t> </a:t>
            </a:r>
            <a:r>
              <a:rPr dirty="0" sz="2000" spc="-5">
                <a:latin typeface="Leelawadee UI"/>
                <a:cs typeface="Leelawadee UI"/>
              </a:rPr>
              <a:t>ศออ</a:t>
            </a:r>
            <a:r>
              <a:rPr dirty="0" sz="2000">
                <a:latin typeface="Leelawadee UI"/>
                <a:cs typeface="Leelawadee UI"/>
              </a:rPr>
              <a:t>ก</a:t>
            </a:r>
            <a:r>
              <a:rPr dirty="0" sz="2000" spc="-5">
                <a:latin typeface="Leelawadee UI"/>
                <a:cs typeface="Leelawadee UI"/>
              </a:rPr>
              <a:t>ส</a:t>
            </a:r>
            <a:r>
              <a:rPr dirty="0" sz="2000" spc="-1140">
                <a:latin typeface="Leelawadee UI"/>
                <a:cs typeface="Leelawadee UI"/>
              </a:rPr>
              <a:t>ต</a:t>
            </a:r>
            <a:r>
              <a:rPr dirty="0" sz="2000">
                <a:latin typeface="Leelawadee UI"/>
                <a:cs typeface="Leelawadee UI"/>
              </a:rPr>
              <a:t>ู่</a:t>
            </a:r>
            <a:r>
              <a:rPr dirty="0" sz="2000">
                <a:latin typeface="Leelawadee UI"/>
                <a:cs typeface="Leelawadee UI"/>
              </a:rPr>
              <a:t>	</a:t>
            </a:r>
            <a:r>
              <a:rPr dirty="0" sz="2000" spc="-5">
                <a:latin typeface="Leelawadee UI"/>
                <a:cs typeface="Leelawadee UI"/>
              </a:rPr>
              <a:t>ล</a:t>
            </a:r>
            <a:r>
              <a:rPr dirty="0" sz="2000">
                <a:latin typeface="Leelawadee UI"/>
                <a:cs typeface="Leelawadee UI"/>
              </a:rPr>
              <a:t>าด</a:t>
            </a:r>
            <a:r>
              <a:rPr dirty="0" sz="2000" spc="40">
                <a:latin typeface="Leelawadee UI"/>
                <a:cs typeface="Leelawadee UI"/>
              </a:rPr>
              <a:t> </a:t>
            </a:r>
            <a:r>
              <a:rPr dirty="0" sz="2000" spc="5">
                <a:latin typeface="Leelawadee UI"/>
                <a:cs typeface="Leelawadee UI"/>
              </a:rPr>
              <a:t>ท</a:t>
            </a:r>
            <a:r>
              <a:rPr dirty="0" sz="2000" spc="-545">
                <a:latin typeface="Leelawadee UI"/>
                <a:cs typeface="Leelawadee UI"/>
              </a:rPr>
              <a:t> </a:t>
            </a:r>
            <a:r>
              <a:rPr dirty="0" sz="2000">
                <a:latin typeface="Leelawadee UI"/>
                <a:cs typeface="Leelawadee UI"/>
              </a:rPr>
              <a:t>า</a:t>
            </a:r>
            <a:r>
              <a:rPr dirty="0" sz="2000" spc="-5">
                <a:latin typeface="Leelawadee UI"/>
                <a:cs typeface="Leelawadee UI"/>
              </a:rPr>
              <a:t>ใ</a:t>
            </a:r>
            <a:r>
              <a:rPr dirty="0" sz="2000" spc="-10">
                <a:latin typeface="Leelawadee UI"/>
                <a:cs typeface="Leelawadee UI"/>
              </a:rPr>
              <a:t>ห</a:t>
            </a:r>
            <a:r>
              <a:rPr dirty="0" sz="2000" spc="-320">
                <a:latin typeface="Leelawadee UI"/>
                <a:cs typeface="Leelawadee UI"/>
              </a:rPr>
              <a:t>เ</a:t>
            </a:r>
            <a:r>
              <a:rPr dirty="0" sz="2000">
                <a:latin typeface="Leelawadee UI"/>
                <a:cs typeface="Leelawadee UI"/>
              </a:rPr>
              <a:t>้</a:t>
            </a:r>
            <a:r>
              <a:rPr dirty="0" sz="2000" spc="-240">
                <a:latin typeface="Leelawadee UI"/>
                <a:cs typeface="Leelawadee UI"/>
              </a:rPr>
              <a:t> </a:t>
            </a:r>
            <a:r>
              <a:rPr dirty="0" sz="2000">
                <a:latin typeface="Leelawadee UI"/>
                <a:cs typeface="Leelawadee UI"/>
              </a:rPr>
              <a:t>ข</a:t>
            </a:r>
            <a:r>
              <a:rPr dirty="0" sz="2000" spc="-700">
                <a:latin typeface="Leelawadee UI"/>
                <a:cs typeface="Leelawadee UI"/>
              </a:rPr>
              <a:t>า</a:t>
            </a:r>
            <a:r>
              <a:rPr dirty="0" sz="2000">
                <a:latin typeface="Leelawadee UI"/>
                <a:cs typeface="Leelawadee UI"/>
              </a:rPr>
              <a:t>้</a:t>
            </a:r>
            <a:r>
              <a:rPr dirty="0" sz="2000" spc="145">
                <a:latin typeface="Leelawadee UI"/>
                <a:cs typeface="Leelawadee UI"/>
              </a:rPr>
              <a:t> </a:t>
            </a:r>
            <a:r>
              <a:rPr dirty="0" sz="2000">
                <a:latin typeface="Leelawadee UI"/>
                <a:cs typeface="Leelawadee UI"/>
              </a:rPr>
              <a:t>มาแ</a:t>
            </a:r>
            <a:r>
              <a:rPr dirty="0" sz="2000" spc="-5">
                <a:latin typeface="Leelawadee UI"/>
                <a:cs typeface="Leelawadee UI"/>
              </a:rPr>
              <a:t>บ</a:t>
            </a:r>
            <a:r>
              <a:rPr dirty="0" sz="2000" spc="10">
                <a:latin typeface="Leelawadee UI"/>
                <a:cs typeface="Leelawadee UI"/>
              </a:rPr>
              <a:t>่</a:t>
            </a:r>
            <a:r>
              <a:rPr dirty="0" sz="2000" spc="-5">
                <a:latin typeface="Leelawadee UI"/>
                <a:cs typeface="Leelawadee UI"/>
              </a:rPr>
              <a:t>งสวนต</a:t>
            </a:r>
            <a:r>
              <a:rPr dirty="0" sz="2000" spc="-15">
                <a:latin typeface="Leelawadee UI"/>
                <a:cs typeface="Leelawadee UI"/>
              </a:rPr>
              <a:t>ล</a:t>
            </a:r>
            <a:r>
              <a:rPr dirty="0" sz="2000" spc="-5">
                <a:latin typeface="Leelawadee UI"/>
                <a:cs typeface="Leelawadee UI"/>
              </a:rPr>
              <a:t>าด  ส</a:t>
            </a:r>
            <a:r>
              <a:rPr dirty="0" sz="2000" spc="-900">
                <a:latin typeface="Leelawadee UI"/>
                <a:cs typeface="Leelawadee UI"/>
              </a:rPr>
              <a:t>ว</a:t>
            </a:r>
            <a:r>
              <a:rPr dirty="0" sz="2000">
                <a:latin typeface="Leelawadee UI"/>
                <a:cs typeface="Leelawadee UI"/>
              </a:rPr>
              <a:t>่</a:t>
            </a:r>
            <a:r>
              <a:rPr dirty="0" sz="2000">
                <a:latin typeface="Leelawadee UI"/>
                <a:cs typeface="Leelawadee UI"/>
              </a:rPr>
              <a:t> </a:t>
            </a:r>
            <a:r>
              <a:rPr dirty="0" sz="2000" spc="-200">
                <a:latin typeface="Leelawadee UI"/>
                <a:cs typeface="Leelawadee UI"/>
              </a:rPr>
              <a:t> </a:t>
            </a:r>
            <a:r>
              <a:rPr dirty="0" sz="2000" spc="-5">
                <a:latin typeface="Leelawadee UI"/>
                <a:cs typeface="Leelawadee UI"/>
              </a:rPr>
              <a:t>น</a:t>
            </a:r>
            <a:r>
              <a:rPr dirty="0" sz="2000" spc="-10">
                <a:latin typeface="Leelawadee UI"/>
                <a:cs typeface="Leelawadee UI"/>
              </a:rPr>
              <a:t>ห</a:t>
            </a:r>
            <a:r>
              <a:rPr dirty="0" sz="2000" spc="-5">
                <a:latin typeface="Leelawadee UI"/>
                <a:cs typeface="Leelawadee UI"/>
              </a:rPr>
              <a:t>น</a:t>
            </a:r>
            <a:r>
              <a:rPr dirty="0" sz="2000" spc="-840">
                <a:latin typeface="Leelawadee UI"/>
                <a:cs typeface="Leelawadee UI"/>
              </a:rPr>
              <a:t>ง</a:t>
            </a:r>
            <a:r>
              <a:rPr dirty="0" baseline="13888" sz="3000" spc="-22">
                <a:latin typeface="Leelawadee UI"/>
                <a:cs typeface="Leelawadee UI"/>
              </a:rPr>
              <a:t>่</a:t>
            </a:r>
            <a:r>
              <a:rPr dirty="0" sz="2000">
                <a:latin typeface="Leelawadee UI"/>
                <a:cs typeface="Leelawadee UI"/>
              </a:rPr>
              <a:t>ึ</a:t>
            </a:r>
            <a:r>
              <a:rPr dirty="0" sz="2000" spc="15">
                <a:latin typeface="Leelawadee UI"/>
                <a:cs typeface="Leelawadee UI"/>
              </a:rPr>
              <a:t> </a:t>
            </a:r>
            <a:r>
              <a:rPr dirty="0" sz="2000">
                <a:latin typeface="Leelawadee UI"/>
                <a:cs typeface="Leelawadee UI"/>
              </a:rPr>
              <a:t>ได</a:t>
            </a:r>
            <a:r>
              <a:rPr dirty="0" sz="2000" spc="-844">
                <a:latin typeface="Leelawadee UI"/>
                <a:cs typeface="Leelawadee UI"/>
              </a:rPr>
              <a:t>อ</a:t>
            </a:r>
            <a:r>
              <a:rPr dirty="0" sz="2000">
                <a:latin typeface="Leelawadee UI"/>
                <a:cs typeface="Leelawadee UI"/>
              </a:rPr>
              <a:t>้</a:t>
            </a:r>
            <a:r>
              <a:rPr dirty="0" sz="2000">
                <a:latin typeface="Leelawadee UI"/>
                <a:cs typeface="Leelawadee UI"/>
              </a:rPr>
              <a:t> </a:t>
            </a:r>
            <a:r>
              <a:rPr dirty="0" sz="2000" spc="-260">
                <a:latin typeface="Leelawadee UI"/>
                <a:cs typeface="Leelawadee UI"/>
              </a:rPr>
              <a:t> </a:t>
            </a:r>
            <a:r>
              <a:rPr dirty="0" sz="2000" spc="5">
                <a:latin typeface="Leelawadee UI"/>
                <a:cs typeface="Leelawadee UI"/>
              </a:rPr>
              <a:t>ย</a:t>
            </a:r>
            <a:r>
              <a:rPr dirty="0" sz="2000">
                <a:latin typeface="Leelawadee UI"/>
                <a:cs typeface="Leelawadee UI"/>
              </a:rPr>
              <a:t>่างง่า</a:t>
            </a:r>
            <a:r>
              <a:rPr dirty="0" sz="2000" spc="5">
                <a:latin typeface="Leelawadee UI"/>
                <a:cs typeface="Leelawadee UI"/>
              </a:rPr>
              <a:t>ย</a:t>
            </a:r>
            <a:r>
              <a:rPr dirty="0" sz="2000">
                <a:latin typeface="Leelawadee UI"/>
                <a:cs typeface="Leelawadee UI"/>
              </a:rPr>
              <a:t>ดาย</a:t>
            </a:r>
            <a:r>
              <a:rPr dirty="0" sz="2000" spc="-30">
                <a:latin typeface="Leelawadee UI"/>
                <a:cs typeface="Leelawadee UI"/>
              </a:rPr>
              <a:t> </a:t>
            </a:r>
            <a:r>
              <a:rPr dirty="0" sz="2000">
                <a:latin typeface="Leelawadee UI"/>
                <a:cs typeface="Leelawadee UI"/>
              </a:rPr>
              <a:t>จ</a:t>
            </a:r>
            <a:r>
              <a:rPr dirty="0" sz="2000" spc="-1130">
                <a:latin typeface="Leelawadee UI"/>
                <a:cs typeface="Leelawadee UI"/>
              </a:rPr>
              <a:t>ด</a:t>
            </a:r>
            <a:r>
              <a:rPr dirty="0" sz="2000">
                <a:latin typeface="Leelawadee UI"/>
                <a:cs typeface="Leelawadee UI"/>
              </a:rPr>
              <a:t>ุ</a:t>
            </a:r>
            <a:r>
              <a:rPr dirty="0" sz="2000">
                <a:latin typeface="Leelawadee UI"/>
                <a:cs typeface="Leelawadee UI"/>
              </a:rPr>
              <a:t>	</a:t>
            </a:r>
            <a:r>
              <a:rPr dirty="0" sz="2000">
                <a:latin typeface="Leelawadee UI"/>
                <a:cs typeface="Leelawadee UI"/>
              </a:rPr>
              <a:t>ขา</a:t>
            </a:r>
            <a:r>
              <a:rPr dirty="0" sz="2000" spc="5">
                <a:latin typeface="Leelawadee UI"/>
                <a:cs typeface="Leelawadee UI"/>
              </a:rPr>
              <a:t>ย</a:t>
            </a:r>
            <a:r>
              <a:rPr dirty="0" sz="2000" spc="-10">
                <a:latin typeface="Leelawadee UI"/>
                <a:cs typeface="Leelawadee UI"/>
              </a:rPr>
              <a:t>ห</a:t>
            </a:r>
            <a:r>
              <a:rPr dirty="0" sz="2000" spc="-5">
                <a:latin typeface="Leelawadee UI"/>
                <a:cs typeface="Leelawadee UI"/>
              </a:rPr>
              <a:t>ล</a:t>
            </a:r>
            <a:r>
              <a:rPr dirty="0" sz="2000" spc="-1030">
                <a:latin typeface="Leelawadee UI"/>
                <a:cs typeface="Leelawadee UI"/>
              </a:rPr>
              <a:t>ก</a:t>
            </a:r>
            <a:r>
              <a:rPr dirty="0" sz="2000">
                <a:latin typeface="Leelawadee UI"/>
                <a:cs typeface="Leelawadee UI"/>
              </a:rPr>
              <a:t>ั</a:t>
            </a:r>
            <a:r>
              <a:rPr dirty="0" sz="2000">
                <a:latin typeface="Leelawadee UI"/>
                <a:cs typeface="Leelawadee UI"/>
              </a:rPr>
              <a:t>	</a:t>
            </a:r>
            <a:r>
              <a:rPr dirty="0" sz="2000" spc="-10">
                <a:latin typeface="Leelawadee UI"/>
                <a:cs typeface="Leelawadee UI"/>
              </a:rPr>
              <a:t>ข</a:t>
            </a:r>
            <a:r>
              <a:rPr dirty="0" sz="2000" spc="-5">
                <a:latin typeface="Leelawadee UI"/>
                <a:cs typeface="Leelawadee UI"/>
              </a:rPr>
              <a:t>อ</a:t>
            </a:r>
            <a:r>
              <a:rPr dirty="0" sz="2000">
                <a:latin typeface="Leelawadee UI"/>
                <a:cs typeface="Leelawadee UI"/>
              </a:rPr>
              <a:t>ง</a:t>
            </a:r>
            <a:r>
              <a:rPr dirty="0" sz="2000" spc="-30">
                <a:latin typeface="Leelawadee UI"/>
                <a:cs typeface="Leelawadee UI"/>
              </a:rPr>
              <a:t> </a:t>
            </a:r>
            <a:r>
              <a:rPr dirty="0" sz="2000" spc="-5">
                <a:latin typeface="Leelawadee UI"/>
                <a:cs typeface="Leelawadee UI"/>
              </a:rPr>
              <a:t>ออ</a:t>
            </a:r>
            <a:r>
              <a:rPr dirty="0" sz="2000" spc="-10">
                <a:latin typeface="Leelawadee UI"/>
                <a:cs typeface="Leelawadee UI"/>
              </a:rPr>
              <a:t>ฟ</a:t>
            </a:r>
            <a:r>
              <a:rPr dirty="0" sz="2000" spc="-225">
                <a:latin typeface="Leelawadee UI"/>
                <a:cs typeface="Leelawadee UI"/>
              </a:rPr>
              <a:t>ฟ</a:t>
            </a:r>
            <a:r>
              <a:rPr dirty="0" sz="2000">
                <a:latin typeface="Leelawadee UI"/>
                <a:cs typeface="Leelawadee UI"/>
              </a:rPr>
              <a:t>ิ</a:t>
            </a:r>
            <a:r>
              <a:rPr dirty="0" sz="2000" spc="-335">
                <a:latin typeface="Leelawadee UI"/>
                <a:cs typeface="Leelawadee UI"/>
              </a:rPr>
              <a:t> </a:t>
            </a:r>
            <a:r>
              <a:rPr dirty="0" sz="2000">
                <a:latin typeface="Leelawadee UI"/>
                <a:cs typeface="Leelawadee UI"/>
              </a:rPr>
              <a:t>ศ</a:t>
            </a:r>
            <a:r>
              <a:rPr dirty="0" sz="2000" spc="10">
                <a:latin typeface="Leelawadee UI"/>
                <a:cs typeface="Leelawadee UI"/>
              </a:rPr>
              <a:t> </a:t>
            </a:r>
            <a:r>
              <a:rPr dirty="0" sz="2000">
                <a:latin typeface="Leelawadee UI"/>
                <a:cs typeface="Leelawadee UI"/>
              </a:rPr>
              <a:t>ค</a:t>
            </a:r>
            <a:r>
              <a:rPr dirty="0" sz="2000" spc="-1000">
                <a:latin typeface="Leelawadee UI"/>
                <a:cs typeface="Leelawadee UI"/>
              </a:rPr>
              <a:t>อ</a:t>
            </a:r>
            <a:r>
              <a:rPr dirty="0" sz="2000">
                <a:latin typeface="Leelawadee UI"/>
                <a:cs typeface="Leelawadee UI"/>
              </a:rPr>
              <a:t>ื</a:t>
            </a:r>
            <a:r>
              <a:rPr dirty="0" sz="2000">
                <a:latin typeface="Leelawadee UI"/>
                <a:cs typeface="Leelawadee UI"/>
              </a:rPr>
              <a:t>		</a:t>
            </a:r>
            <a:r>
              <a:rPr dirty="0" sz="2000">
                <a:latin typeface="Leelawadee UI"/>
                <a:cs typeface="Leelawadee UI"/>
              </a:rPr>
              <a:t>ราคา</a:t>
            </a:r>
            <a:r>
              <a:rPr dirty="0" sz="2000" spc="5">
                <a:latin typeface="Leelawadee UI"/>
                <a:cs typeface="Leelawadee UI"/>
              </a:rPr>
              <a:t>ท</a:t>
            </a:r>
            <a:r>
              <a:rPr dirty="0" sz="2000" spc="-1105">
                <a:latin typeface="Leelawadee UI"/>
                <a:cs typeface="Leelawadee UI"/>
              </a:rPr>
              <a:t>ถ</a:t>
            </a:r>
            <a:r>
              <a:rPr dirty="0" sz="2000" spc="10">
                <a:latin typeface="Leelawadee UI"/>
                <a:cs typeface="Leelawadee UI"/>
              </a:rPr>
              <a:t>ี</a:t>
            </a:r>
            <a:r>
              <a:rPr dirty="0" baseline="13888" sz="3000">
                <a:latin typeface="Leelawadee UI"/>
                <a:cs typeface="Leelawadee UI"/>
              </a:rPr>
              <a:t>่</a:t>
            </a:r>
            <a:r>
              <a:rPr dirty="0" baseline="13888" sz="3000">
                <a:latin typeface="Leelawadee UI"/>
                <a:cs typeface="Leelawadee UI"/>
              </a:rPr>
              <a:t>	</a:t>
            </a:r>
            <a:r>
              <a:rPr dirty="0" sz="2000" spc="-1140">
                <a:latin typeface="Leelawadee UI"/>
                <a:cs typeface="Leelawadee UI"/>
              </a:rPr>
              <a:t>ก</a:t>
            </a:r>
            <a:r>
              <a:rPr dirty="0" sz="2000">
                <a:latin typeface="Leelawadee UI"/>
                <a:cs typeface="Leelawadee UI"/>
              </a:rPr>
              <a:t>ู</a:t>
            </a:r>
            <a:r>
              <a:rPr dirty="0" sz="2000">
                <a:latin typeface="Leelawadee UI"/>
                <a:cs typeface="Leelawadee UI"/>
              </a:rPr>
              <a:t>	</a:t>
            </a:r>
            <a:r>
              <a:rPr dirty="0" sz="2000">
                <a:latin typeface="Leelawadee UI"/>
                <a:cs typeface="Leelawadee UI"/>
              </a:rPr>
              <a:t>กว</a:t>
            </a:r>
            <a:r>
              <a:rPr dirty="0" sz="2000" spc="-900">
                <a:latin typeface="Leelawadee UI"/>
                <a:cs typeface="Leelawadee UI"/>
              </a:rPr>
              <a:t>า</a:t>
            </a:r>
            <a:r>
              <a:rPr dirty="0" sz="2000">
                <a:latin typeface="Leelawadee UI"/>
                <a:cs typeface="Leelawadee UI"/>
              </a:rPr>
              <a:t>่</a:t>
            </a:r>
            <a:r>
              <a:rPr dirty="0" sz="2000">
                <a:latin typeface="Leelawadee UI"/>
                <a:cs typeface="Leelawadee UI"/>
              </a:rPr>
              <a:t>	</a:t>
            </a:r>
            <a:r>
              <a:rPr dirty="0" sz="2000">
                <a:latin typeface="Leelawadee UI"/>
                <a:cs typeface="Leelawadee UI"/>
              </a:rPr>
              <a:t>แ</a:t>
            </a:r>
            <a:r>
              <a:rPr dirty="0" sz="2000" spc="-5">
                <a:latin typeface="Leelawadee UI"/>
                <a:cs typeface="Leelawadee UI"/>
              </a:rPr>
              <a:t>ละส</a:t>
            </a:r>
            <a:r>
              <a:rPr dirty="0" sz="2000" spc="10">
                <a:latin typeface="Leelawadee UI"/>
                <a:cs typeface="Leelawadee UI"/>
              </a:rPr>
              <a:t>า</a:t>
            </a:r>
            <a:r>
              <a:rPr dirty="0" sz="2000" spc="-5">
                <a:latin typeface="Leelawadee UI"/>
                <a:cs typeface="Leelawadee UI"/>
              </a:rPr>
              <a:t>มา</a:t>
            </a:r>
            <a:r>
              <a:rPr dirty="0" sz="2000" spc="5">
                <a:latin typeface="Leelawadee UI"/>
                <a:cs typeface="Leelawadee UI"/>
              </a:rPr>
              <a:t>ร</a:t>
            </a:r>
            <a:r>
              <a:rPr dirty="0" sz="2000">
                <a:latin typeface="Leelawadee UI"/>
                <a:cs typeface="Leelawadee UI"/>
              </a:rPr>
              <a:t>ถเ</a:t>
            </a:r>
            <a:r>
              <a:rPr dirty="0" sz="2000" spc="-10">
                <a:latin typeface="Leelawadee UI"/>
                <a:cs typeface="Leelawadee UI"/>
              </a:rPr>
              <a:t>ล</a:t>
            </a:r>
            <a:r>
              <a:rPr dirty="0" sz="2000" spc="-5">
                <a:latin typeface="Leelawadee UI"/>
                <a:cs typeface="Leelawadee UI"/>
              </a:rPr>
              <a:t>อก  </a:t>
            </a:r>
            <a:r>
              <a:rPr dirty="0" sz="2000" spc="-229">
                <a:latin typeface="Leelawadee UI"/>
                <a:cs typeface="Leelawadee UI"/>
              </a:rPr>
              <a:t>ซอื</a:t>
            </a:r>
            <a:r>
              <a:rPr dirty="0" baseline="13888" sz="3000" spc="-345">
                <a:latin typeface="Leelawadee UI"/>
                <a:cs typeface="Leelawadee UI"/>
              </a:rPr>
              <a:t>้</a:t>
            </a:r>
            <a:r>
              <a:rPr dirty="0" baseline="13888" sz="3000" spc="412">
                <a:latin typeface="Leelawadee UI"/>
                <a:cs typeface="Leelawadee UI"/>
              </a:rPr>
              <a:t> </a:t>
            </a:r>
            <a:r>
              <a:rPr dirty="0" sz="2000" spc="-125">
                <a:latin typeface="Leelawadee UI"/>
                <a:cs typeface="Leelawadee UI"/>
              </a:rPr>
              <a:t>เฉพาะทตี</a:t>
            </a:r>
            <a:r>
              <a:rPr dirty="0" baseline="13888" sz="3000" spc="-187">
                <a:latin typeface="Leelawadee UI"/>
                <a:cs typeface="Leelawadee UI"/>
              </a:rPr>
              <a:t>่	</a:t>
            </a:r>
            <a:r>
              <a:rPr dirty="0" sz="2000" spc="-425">
                <a:latin typeface="Leelawadee UI"/>
                <a:cs typeface="Leelawadee UI"/>
              </a:rPr>
              <a:t>อ้</a:t>
            </a:r>
            <a:r>
              <a:rPr dirty="0" sz="2000" spc="360">
                <a:latin typeface="Leelawadee UI"/>
                <a:cs typeface="Leelawadee UI"/>
              </a:rPr>
              <a:t> </a:t>
            </a:r>
            <a:r>
              <a:rPr dirty="0" sz="2000" spc="-50">
                <a:latin typeface="Leelawadee UI"/>
                <a:cs typeface="Leelawadee UI"/>
              </a:rPr>
              <a:t>งการได</a:t>
            </a:r>
            <a:r>
              <a:rPr dirty="0" sz="2000" spc="-320">
                <a:latin typeface="Leelawadee UI"/>
                <a:cs typeface="Leelawadee UI"/>
              </a:rPr>
              <a:t> </a:t>
            </a:r>
            <a:r>
              <a:rPr dirty="0" sz="2000">
                <a:latin typeface="Leelawadee UI"/>
                <a:cs typeface="Leelawadee UI"/>
              </a:rPr>
              <a:t>้</a:t>
            </a:r>
            <a:r>
              <a:rPr dirty="0" sz="2000" spc="-215">
                <a:latin typeface="Leelawadee UI"/>
                <a:cs typeface="Leelawadee UI"/>
              </a:rPr>
              <a:t> </a:t>
            </a:r>
            <a:r>
              <a:rPr dirty="0" sz="2000" spc="-170">
                <a:latin typeface="Leelawadee UI"/>
                <a:cs typeface="Leelawadee UI"/>
              </a:rPr>
              <a:t>โดยรนุ่		</a:t>
            </a:r>
            <a:r>
              <a:rPr dirty="0" sz="2000" spc="-20">
                <a:latin typeface="Leelawadee UI"/>
                <a:cs typeface="Leelawadee UI"/>
              </a:rPr>
              <a:t>แรกของออฟฟิ</a:t>
            </a:r>
            <a:r>
              <a:rPr dirty="0" sz="2000" spc="-330">
                <a:latin typeface="Leelawadee UI"/>
                <a:cs typeface="Leelawadee UI"/>
              </a:rPr>
              <a:t> </a:t>
            </a:r>
            <a:r>
              <a:rPr dirty="0" sz="2000">
                <a:latin typeface="Leelawadee UI"/>
                <a:cs typeface="Leelawadee UI"/>
              </a:rPr>
              <a:t>ศ</a:t>
            </a:r>
            <a:r>
              <a:rPr dirty="0" sz="2000" spc="-10">
                <a:latin typeface="Leelawadee UI"/>
                <a:cs typeface="Leelawadee UI"/>
              </a:rPr>
              <a:t> </a:t>
            </a:r>
            <a:r>
              <a:rPr dirty="0" sz="2000" spc="-80">
                <a:latin typeface="Leelawadee UI"/>
                <a:cs typeface="Leelawadee UI"/>
              </a:rPr>
              <a:t>ประกอบดว้</a:t>
            </a:r>
            <a:r>
              <a:rPr dirty="0" sz="2000" spc="155">
                <a:latin typeface="Leelawadee UI"/>
                <a:cs typeface="Leelawadee UI"/>
              </a:rPr>
              <a:t> </a:t>
            </a:r>
            <a:r>
              <a:rPr dirty="0" sz="2000">
                <a:latin typeface="Leelawadee UI"/>
                <a:cs typeface="Leelawadee UI"/>
              </a:rPr>
              <a:t>ย</a:t>
            </a:r>
            <a:r>
              <a:rPr dirty="0" sz="2000" spc="5">
                <a:latin typeface="Leelawadee UI"/>
                <a:cs typeface="Leelawadee UI"/>
              </a:rPr>
              <a:t> </a:t>
            </a:r>
            <a:r>
              <a:rPr dirty="0" sz="2000" spc="-204">
                <a:latin typeface="Leelawadee UI"/>
                <a:cs typeface="Leelawadee UI"/>
              </a:rPr>
              <a:t>เวริ</a:t>
            </a:r>
            <a:r>
              <a:rPr dirty="0" sz="2000" spc="265">
                <a:latin typeface="Leelawadee UI"/>
                <a:cs typeface="Leelawadee UI"/>
              </a:rPr>
              <a:t> </a:t>
            </a:r>
            <a:r>
              <a:rPr dirty="0" sz="2000" spc="-405">
                <a:latin typeface="Leelawadee UI"/>
                <a:cs typeface="Leelawadee UI"/>
              </a:rPr>
              <a:t>ด์		</a:t>
            </a:r>
            <a:r>
              <a:rPr dirty="0" sz="2000">
                <a:latin typeface="Leelawadee UI"/>
                <a:cs typeface="Leelawadee UI"/>
              </a:rPr>
              <a:t>เอกเซล </a:t>
            </a:r>
            <a:r>
              <a:rPr dirty="0" sz="2000" spc="-5">
                <a:latin typeface="Leelawadee UI"/>
                <a:cs typeface="Leelawadee UI"/>
              </a:rPr>
              <a:t>และพาวเวอร </a:t>
            </a:r>
            <a:r>
              <a:rPr dirty="0" sz="2000" spc="-535">
                <a:latin typeface="Leelawadee UI"/>
                <a:cs typeface="Leelawadee UI"/>
              </a:rPr>
              <a:t> </a:t>
            </a:r>
            <a:r>
              <a:rPr dirty="0" sz="2000" spc="-5">
                <a:latin typeface="Leelawadee UI"/>
                <a:cs typeface="Leelawadee UI"/>
              </a:rPr>
              <a:t>พอยท</a:t>
            </a:r>
            <a:r>
              <a:rPr dirty="0" sz="2000" spc="-280">
                <a:latin typeface="Leelawadee UI"/>
                <a:cs typeface="Leelawadee UI"/>
              </a:rPr>
              <a:t> </a:t>
            </a:r>
            <a:r>
              <a:rPr dirty="0" sz="2000">
                <a:latin typeface="Leelawadee UI"/>
                <a:cs typeface="Leelawadee UI"/>
              </a:rPr>
              <a:t>์</a:t>
            </a:r>
            <a:r>
              <a:rPr dirty="0" sz="2000" spc="-254">
                <a:latin typeface="Leelawadee UI"/>
                <a:cs typeface="Leelawadee UI"/>
              </a:rPr>
              <a:t> </a:t>
            </a:r>
            <a:r>
              <a:rPr dirty="0" sz="2000" spc="-140">
                <a:latin typeface="Leelawadee UI"/>
                <a:cs typeface="Leelawadee UI"/>
              </a:rPr>
              <a:t>และมรี</a:t>
            </a:r>
            <a:r>
              <a:rPr dirty="0" sz="2000" spc="310">
                <a:latin typeface="Leelawadee UI"/>
                <a:cs typeface="Leelawadee UI"/>
              </a:rPr>
              <a:t> </a:t>
            </a:r>
            <a:r>
              <a:rPr dirty="0" sz="2000" spc="-395">
                <a:latin typeface="Leelawadee UI"/>
                <a:cs typeface="Leelawadee UI"/>
              </a:rPr>
              <a:t>นุ่	</a:t>
            </a:r>
            <a:r>
              <a:rPr dirty="0" sz="2000" spc="-5">
                <a:latin typeface="Leelawadee UI"/>
                <a:cs typeface="Leelawadee UI"/>
              </a:rPr>
              <a:t>"โปร</a:t>
            </a:r>
            <a:r>
              <a:rPr dirty="0" sz="2000" spc="10">
                <a:latin typeface="Leelawadee UI"/>
                <a:cs typeface="Leelawadee UI"/>
              </a:rPr>
              <a:t> </a:t>
            </a:r>
            <a:r>
              <a:rPr dirty="0" sz="2000" spc="-5">
                <a:latin typeface="Leelawadee UI"/>
                <a:cs typeface="Leelawadee UI"/>
              </a:rPr>
              <a:t>(PRO)"</a:t>
            </a:r>
            <a:r>
              <a:rPr dirty="0" sz="2000">
                <a:latin typeface="Leelawadee UI"/>
                <a:cs typeface="Leelawadee UI"/>
              </a:rPr>
              <a:t> </a:t>
            </a:r>
            <a:r>
              <a:rPr dirty="0" sz="2000" spc="-245">
                <a:latin typeface="Leelawadee UI"/>
                <a:cs typeface="Leelawadee UI"/>
              </a:rPr>
              <a:t>ทจี</a:t>
            </a:r>
            <a:r>
              <a:rPr dirty="0" baseline="13888" sz="3000" spc="-367">
                <a:latin typeface="Leelawadee UI"/>
                <a:cs typeface="Leelawadee UI"/>
              </a:rPr>
              <a:t>่</a:t>
            </a:r>
            <a:r>
              <a:rPr dirty="0" baseline="13888" sz="3000" spc="630">
                <a:latin typeface="Leelawadee UI"/>
                <a:cs typeface="Leelawadee UI"/>
              </a:rPr>
              <a:t> </a:t>
            </a:r>
            <a:r>
              <a:rPr dirty="0" sz="2000">
                <a:latin typeface="Leelawadee UI"/>
                <a:cs typeface="Leelawadee UI"/>
              </a:rPr>
              <a:t>ะรวม</a:t>
            </a:r>
            <a:r>
              <a:rPr dirty="0" sz="2000" spc="-10">
                <a:latin typeface="Leelawadee UI"/>
                <a:cs typeface="Leelawadee UI"/>
              </a:rPr>
              <a:t> </a:t>
            </a:r>
            <a:r>
              <a:rPr dirty="0" sz="2000">
                <a:latin typeface="Leelawadee UI"/>
                <a:cs typeface="Leelawadee UI"/>
              </a:rPr>
              <a:t>แอคเซส</a:t>
            </a:r>
            <a:r>
              <a:rPr dirty="0" sz="2000" spc="-5">
                <a:latin typeface="Leelawadee UI"/>
                <a:cs typeface="Leelawadee UI"/>
              </a:rPr>
              <a:t> </a:t>
            </a:r>
            <a:r>
              <a:rPr dirty="0" sz="2000">
                <a:latin typeface="Leelawadee UI"/>
                <a:cs typeface="Leelawadee UI"/>
              </a:rPr>
              <a:t>และ</a:t>
            </a:r>
            <a:r>
              <a:rPr dirty="0" sz="2000" spc="-5">
                <a:latin typeface="Leelawadee UI"/>
                <a:cs typeface="Leelawadee UI"/>
              </a:rPr>
              <a:t> </a:t>
            </a:r>
            <a:r>
              <a:rPr dirty="0" sz="2000" spc="-155">
                <a:latin typeface="Leelawadee UI"/>
                <a:cs typeface="Leelawadee UI"/>
              </a:rPr>
              <a:t>สเคสดลู	</a:t>
            </a:r>
            <a:r>
              <a:rPr dirty="0" sz="2000" spc="-325">
                <a:latin typeface="Leelawadee UI"/>
                <a:cs typeface="Leelawadee UI"/>
              </a:rPr>
              <a:t>พลส</a:t>
            </a:r>
            <a:endParaRPr sz="2000">
              <a:latin typeface="Leelawadee UI"/>
              <a:cs typeface="Leelawadee U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27532" y="5228842"/>
            <a:ext cx="7520940" cy="1511935"/>
          </a:xfrm>
          <a:custGeom>
            <a:avLst/>
            <a:gdLst/>
            <a:ahLst/>
            <a:cxnLst/>
            <a:rect l="l" t="t" r="r" b="b"/>
            <a:pathLst>
              <a:path w="7520940" h="1511934">
                <a:moveTo>
                  <a:pt x="7520940" y="0"/>
                </a:moveTo>
                <a:lnTo>
                  <a:pt x="0" y="0"/>
                </a:lnTo>
                <a:lnTo>
                  <a:pt x="0" y="1511808"/>
                </a:lnTo>
                <a:lnTo>
                  <a:pt x="7520940" y="1511808"/>
                </a:lnTo>
                <a:lnTo>
                  <a:pt x="7520940" y="0"/>
                </a:lnTo>
                <a:close/>
              </a:path>
            </a:pathLst>
          </a:custGeom>
          <a:solidFill>
            <a:srgbClr val="CCB4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8971" y="5209438"/>
            <a:ext cx="6350000" cy="1489075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algn="ctr" marR="635">
              <a:lnSpc>
                <a:spcPct val="100000"/>
              </a:lnSpc>
              <a:spcBef>
                <a:spcPts val="484"/>
              </a:spcBef>
            </a:pPr>
            <a:r>
              <a:rPr dirty="0" sz="1600" spc="-20">
                <a:latin typeface="Leelawadee UI"/>
                <a:cs typeface="Leelawadee UI"/>
              </a:rPr>
              <a:t>ไมโครซอฟทพาวเวอรพอยต</a:t>
            </a:r>
            <a:r>
              <a:rPr dirty="0" sz="1600" spc="-229">
                <a:latin typeface="Leelawadee UI"/>
                <a:cs typeface="Leelawadee UI"/>
              </a:rPr>
              <a:t> </a:t>
            </a:r>
            <a:r>
              <a:rPr dirty="0" sz="1600">
                <a:latin typeface="Leelawadee UI"/>
                <a:cs typeface="Leelawadee UI"/>
              </a:rPr>
              <a:t>์</a:t>
            </a:r>
            <a:r>
              <a:rPr dirty="0" sz="1600" spc="-165">
                <a:latin typeface="Leelawadee UI"/>
                <a:cs typeface="Leelawadee UI"/>
              </a:rPr>
              <a:t> </a:t>
            </a:r>
            <a:r>
              <a:rPr dirty="0" sz="1600" spc="-10">
                <a:latin typeface="Leelawadee UI"/>
                <a:cs typeface="Leelawadee UI"/>
              </a:rPr>
              <a:t>(Microsoft</a:t>
            </a:r>
            <a:r>
              <a:rPr dirty="0" sz="1600" spc="35">
                <a:latin typeface="Leelawadee UI"/>
                <a:cs typeface="Leelawadee UI"/>
              </a:rPr>
              <a:t> </a:t>
            </a:r>
            <a:r>
              <a:rPr dirty="0" sz="1600" spc="-15">
                <a:latin typeface="Leelawadee UI"/>
                <a:cs typeface="Leelawadee UI"/>
              </a:rPr>
              <a:t>Powerpoint)</a:t>
            </a:r>
            <a:endParaRPr sz="1600">
              <a:latin typeface="Leelawadee UI"/>
              <a:cs typeface="Leelawadee UI"/>
            </a:endParaRPr>
          </a:p>
          <a:p>
            <a:pPr algn="ctr" marL="50800" marR="55880">
              <a:lnSpc>
                <a:spcPct val="120000"/>
              </a:lnSpc>
              <a:tabLst>
                <a:tab pos="330200" algn="l"/>
                <a:tab pos="3241675" algn="l"/>
              </a:tabLst>
            </a:pPr>
            <a:r>
              <a:rPr dirty="0" sz="1600" spc="-275">
                <a:latin typeface="Leelawadee UI"/>
                <a:cs typeface="Leelawadee UI"/>
              </a:rPr>
              <a:t>คอื	</a:t>
            </a:r>
            <a:r>
              <a:rPr dirty="0" sz="1600" spc="-25">
                <a:latin typeface="Leelawadee UI"/>
                <a:cs typeface="Leelawadee UI"/>
              </a:rPr>
              <a:t>โปรแกรมน</a:t>
            </a:r>
            <a:r>
              <a:rPr dirty="0" sz="1600" spc="-325">
                <a:latin typeface="Leelawadee UI"/>
                <a:cs typeface="Leelawadee UI"/>
              </a:rPr>
              <a:t> </a:t>
            </a:r>
            <a:r>
              <a:rPr dirty="0" sz="1600" spc="-5">
                <a:latin typeface="Leelawadee UI"/>
                <a:cs typeface="Leelawadee UI"/>
              </a:rPr>
              <a:t>าเสนองาน</a:t>
            </a:r>
            <a:r>
              <a:rPr dirty="0" sz="1600" spc="50">
                <a:latin typeface="Leelawadee UI"/>
                <a:cs typeface="Leelawadee UI"/>
              </a:rPr>
              <a:t> </a:t>
            </a:r>
            <a:r>
              <a:rPr dirty="0" sz="1600" spc="-10">
                <a:latin typeface="Leelawadee UI"/>
                <a:cs typeface="Leelawadee UI"/>
              </a:rPr>
              <a:t>(Presentation)</a:t>
            </a:r>
            <a:r>
              <a:rPr dirty="0" sz="1600" spc="55">
                <a:latin typeface="Leelawadee UI"/>
                <a:cs typeface="Leelawadee UI"/>
              </a:rPr>
              <a:t> </a:t>
            </a:r>
            <a:r>
              <a:rPr dirty="0" sz="1600" spc="-10">
                <a:latin typeface="Leelawadee UI"/>
                <a:cs typeface="Leelawadee UI"/>
              </a:rPr>
              <a:t>ใชส</a:t>
            </a:r>
            <a:r>
              <a:rPr dirty="0" sz="1600" spc="-160">
                <a:latin typeface="Leelawadee UI"/>
                <a:cs typeface="Leelawadee UI"/>
              </a:rPr>
              <a:t> </a:t>
            </a:r>
            <a:r>
              <a:rPr dirty="0" sz="1600" spc="-25">
                <a:latin typeface="Leelawadee UI"/>
                <a:cs typeface="Leelawadee UI"/>
              </a:rPr>
              <a:t>าหรบเสนอสไลดประกอบการบรรยาย </a:t>
            </a:r>
            <a:r>
              <a:rPr dirty="0" sz="1600" spc="-420">
                <a:latin typeface="Leelawadee UI"/>
                <a:cs typeface="Leelawadee UI"/>
              </a:rPr>
              <a:t> </a:t>
            </a:r>
            <a:r>
              <a:rPr dirty="0" sz="1600" spc="-85">
                <a:latin typeface="Leelawadee UI"/>
                <a:cs typeface="Leelawadee UI"/>
              </a:rPr>
              <a:t>เล่าเรอ</a:t>
            </a:r>
            <a:r>
              <a:rPr dirty="0" baseline="13888" sz="2400" spc="-127">
                <a:latin typeface="Leelawadee UI"/>
                <a:cs typeface="Leelawadee UI"/>
              </a:rPr>
              <a:t>่</a:t>
            </a:r>
            <a:r>
              <a:rPr dirty="0" sz="1600" spc="-85">
                <a:latin typeface="Leelawadee UI"/>
                <a:cs typeface="Leelawadee UI"/>
              </a:rPr>
              <a:t>ื</a:t>
            </a:r>
            <a:r>
              <a:rPr dirty="0" sz="1600" spc="265">
                <a:latin typeface="Leelawadee UI"/>
                <a:cs typeface="Leelawadee UI"/>
              </a:rPr>
              <a:t> </a:t>
            </a:r>
            <a:r>
              <a:rPr dirty="0" sz="1600" spc="-5">
                <a:latin typeface="Leelawadee UI"/>
                <a:cs typeface="Leelawadee UI"/>
              </a:rPr>
              <a:t>ง </a:t>
            </a:r>
            <a:r>
              <a:rPr dirty="0" sz="1600" spc="-80">
                <a:latin typeface="Leelawadee UI"/>
                <a:cs typeface="Leelawadee UI"/>
              </a:rPr>
              <a:t>โดยแบ่งเนือ</a:t>
            </a:r>
            <a:r>
              <a:rPr dirty="0" baseline="13888" sz="2400" spc="-120">
                <a:latin typeface="Leelawadee UI"/>
                <a:cs typeface="Leelawadee UI"/>
              </a:rPr>
              <a:t>้</a:t>
            </a:r>
            <a:r>
              <a:rPr dirty="0" baseline="13888" sz="2400" spc="419">
                <a:latin typeface="Leelawadee UI"/>
                <a:cs typeface="Leelawadee UI"/>
              </a:rPr>
              <a:t> </a:t>
            </a:r>
            <a:r>
              <a:rPr dirty="0" sz="1600" spc="-40">
                <a:latin typeface="Leelawadee UI"/>
                <a:cs typeface="Leelawadee UI"/>
              </a:rPr>
              <a:t>หาออกเป็ </a:t>
            </a:r>
            <a:r>
              <a:rPr dirty="0" sz="1600" spc="-50">
                <a:latin typeface="Leelawadee UI"/>
                <a:cs typeface="Leelawadee UI"/>
              </a:rPr>
              <a:t>นสไลด </a:t>
            </a:r>
            <a:r>
              <a:rPr dirty="0" sz="1600">
                <a:latin typeface="Leelawadee UI"/>
                <a:cs typeface="Leelawadee UI"/>
              </a:rPr>
              <a:t>์ </a:t>
            </a:r>
            <a:r>
              <a:rPr dirty="0" sz="1600" spc="-220">
                <a:latin typeface="Leelawadee UI"/>
                <a:cs typeface="Leelawadee UI"/>
              </a:rPr>
              <a:t>แตล่</a:t>
            </a:r>
            <a:r>
              <a:rPr dirty="0" sz="1600" spc="5">
                <a:latin typeface="Leelawadee UI"/>
                <a:cs typeface="Leelawadee UI"/>
              </a:rPr>
              <a:t> </a:t>
            </a:r>
            <a:r>
              <a:rPr dirty="0" sz="1600" spc="-135">
                <a:latin typeface="Leelawadee UI"/>
                <a:cs typeface="Leelawadee UI"/>
              </a:rPr>
              <a:t>ะสไลดม์</a:t>
            </a:r>
            <a:r>
              <a:rPr dirty="0" sz="1600" spc="165">
                <a:latin typeface="Leelawadee UI"/>
                <a:cs typeface="Leelawadee UI"/>
              </a:rPr>
              <a:t> </a:t>
            </a:r>
            <a:r>
              <a:rPr dirty="0" sz="1600" spc="-335">
                <a:latin typeface="Leelawadee UI"/>
                <a:cs typeface="Leelawadee UI"/>
              </a:rPr>
              <a:t>รี</a:t>
            </a:r>
            <a:r>
              <a:rPr dirty="0" sz="1600" spc="-125">
                <a:latin typeface="Leelawadee UI"/>
                <a:cs typeface="Leelawadee UI"/>
              </a:rPr>
              <a:t> </a:t>
            </a:r>
            <a:r>
              <a:rPr dirty="0" sz="1600" spc="-455">
                <a:latin typeface="Leelawadee UI"/>
                <a:cs typeface="Leelawadee UI"/>
              </a:rPr>
              <a:t>ปู</a:t>
            </a:r>
            <a:r>
              <a:rPr dirty="0" sz="1600" spc="475">
                <a:latin typeface="Leelawadee UI"/>
                <a:cs typeface="Leelawadee UI"/>
              </a:rPr>
              <a:t> </a:t>
            </a:r>
            <a:r>
              <a:rPr dirty="0" sz="1600" spc="-5">
                <a:latin typeface="Leelawadee UI"/>
                <a:cs typeface="Leelawadee UI"/>
              </a:rPr>
              <a:t>แบบ </a:t>
            </a:r>
            <a:r>
              <a:rPr dirty="0" sz="1600">
                <a:latin typeface="Leelawadee UI"/>
                <a:cs typeface="Leelawadee UI"/>
              </a:rPr>
              <a:t>แผนภูมิ </a:t>
            </a:r>
            <a:r>
              <a:rPr dirty="0" sz="1600" spc="-95">
                <a:latin typeface="Leelawadee UI"/>
                <a:cs typeface="Leelawadee UI"/>
              </a:rPr>
              <a:t>การเคลอ</a:t>
            </a:r>
            <a:r>
              <a:rPr dirty="0" baseline="13888" sz="2400" spc="-142">
                <a:latin typeface="Leelawadee UI"/>
                <a:cs typeface="Leelawadee UI"/>
              </a:rPr>
              <a:t>่</a:t>
            </a:r>
            <a:r>
              <a:rPr dirty="0" sz="1600" spc="-95">
                <a:latin typeface="Leelawadee UI"/>
                <a:cs typeface="Leelawadee UI"/>
              </a:rPr>
              <a:t>ื</a:t>
            </a:r>
            <a:r>
              <a:rPr dirty="0" sz="1600" spc="245">
                <a:latin typeface="Leelawadee UI"/>
                <a:cs typeface="Leelawadee UI"/>
              </a:rPr>
              <a:t> </a:t>
            </a:r>
            <a:r>
              <a:rPr dirty="0" sz="1600" spc="-65">
                <a:latin typeface="Leelawadee UI"/>
                <a:cs typeface="Leelawadee UI"/>
              </a:rPr>
              <a:t>นไหว </a:t>
            </a:r>
            <a:r>
              <a:rPr dirty="0" sz="1600" spc="-60">
                <a:latin typeface="Leelawadee UI"/>
                <a:cs typeface="Leelawadee UI"/>
              </a:rPr>
              <a:t> </a:t>
            </a:r>
            <a:r>
              <a:rPr dirty="0" sz="1600" spc="-145">
                <a:latin typeface="Leelawadee UI"/>
                <a:cs typeface="Leelawadee UI"/>
              </a:rPr>
              <a:t>ของวตั</a:t>
            </a:r>
            <a:r>
              <a:rPr dirty="0" sz="1600" spc="405">
                <a:latin typeface="Leelawadee UI"/>
                <a:cs typeface="Leelawadee UI"/>
              </a:rPr>
              <a:t> </a:t>
            </a:r>
            <a:r>
              <a:rPr dirty="0" sz="1600">
                <a:latin typeface="Leelawadee UI"/>
                <a:cs typeface="Leelawadee UI"/>
              </a:rPr>
              <a:t>ถุ</a:t>
            </a:r>
            <a:r>
              <a:rPr dirty="0" sz="1600" spc="15">
                <a:latin typeface="Leelawadee UI"/>
                <a:cs typeface="Leelawadee UI"/>
              </a:rPr>
              <a:t> </a:t>
            </a:r>
            <a:r>
              <a:rPr dirty="0" sz="1600" spc="-75">
                <a:latin typeface="Leelawadee UI"/>
                <a:cs typeface="Leelawadee UI"/>
              </a:rPr>
              <a:t>และการเปลยี</a:t>
            </a:r>
            <a:r>
              <a:rPr dirty="0" baseline="13888" sz="2400" spc="-112">
                <a:latin typeface="Leelawadee UI"/>
                <a:cs typeface="Leelawadee UI"/>
              </a:rPr>
              <a:t>่</a:t>
            </a:r>
            <a:r>
              <a:rPr dirty="0" baseline="13888" sz="2400" spc="577">
                <a:latin typeface="Leelawadee UI"/>
                <a:cs typeface="Leelawadee UI"/>
              </a:rPr>
              <a:t> </a:t>
            </a:r>
            <a:r>
              <a:rPr dirty="0" sz="1600" spc="-145">
                <a:latin typeface="Leelawadee UI"/>
                <a:cs typeface="Leelawadee UI"/>
              </a:rPr>
              <a:t>นสไลดท์</a:t>
            </a:r>
            <a:r>
              <a:rPr dirty="0" sz="1600" spc="295">
                <a:latin typeface="Leelawadee UI"/>
                <a:cs typeface="Leelawadee UI"/>
              </a:rPr>
              <a:t> </a:t>
            </a:r>
            <a:r>
              <a:rPr dirty="0" sz="1600" spc="-245">
                <a:latin typeface="Leelawadee UI"/>
                <a:cs typeface="Leelawadee UI"/>
              </a:rPr>
              <a:t>แี</a:t>
            </a:r>
            <a:r>
              <a:rPr dirty="0" baseline="13888" sz="2400" spc="-367">
                <a:latin typeface="Leelawadee UI"/>
                <a:cs typeface="Leelawadee UI"/>
              </a:rPr>
              <a:t>่</a:t>
            </a:r>
            <a:r>
              <a:rPr dirty="0" baseline="13888" sz="2400" spc="442">
                <a:latin typeface="Leelawadee UI"/>
                <a:cs typeface="Leelawadee UI"/>
              </a:rPr>
              <a:t> </a:t>
            </a:r>
            <a:r>
              <a:rPr dirty="0" sz="1600" spc="-150">
                <a:latin typeface="Leelawadee UI"/>
                <a:cs typeface="Leelawadee UI"/>
              </a:rPr>
              <a:t>ตกตา่</a:t>
            </a:r>
            <a:r>
              <a:rPr dirty="0" sz="1600" spc="295">
                <a:latin typeface="Leelawadee UI"/>
                <a:cs typeface="Leelawadee UI"/>
              </a:rPr>
              <a:t> </a:t>
            </a:r>
            <a:r>
              <a:rPr dirty="0" sz="1600" spc="-215">
                <a:latin typeface="Leelawadee UI"/>
                <a:cs typeface="Leelawadee UI"/>
              </a:rPr>
              <a:t>งกนั	</a:t>
            </a:r>
            <a:r>
              <a:rPr dirty="0" sz="1600" spc="-65">
                <a:latin typeface="Leelawadee UI"/>
                <a:cs typeface="Leelawadee UI"/>
              </a:rPr>
              <a:t>สามารถแทรกคลปิ</a:t>
            </a:r>
            <a:r>
              <a:rPr dirty="0" baseline="13888" sz="2400" spc="-97">
                <a:latin typeface="Leelawadee UI"/>
                <a:cs typeface="Leelawadee UI"/>
              </a:rPr>
              <a:t>๊</a:t>
            </a:r>
            <a:r>
              <a:rPr dirty="0" baseline="13888" sz="2400" spc="465">
                <a:latin typeface="Leelawadee UI"/>
                <a:cs typeface="Leelawadee UI"/>
              </a:rPr>
              <a:t> </a:t>
            </a:r>
            <a:r>
              <a:rPr dirty="0" sz="1600" spc="-295">
                <a:latin typeface="Leelawadee UI"/>
                <a:cs typeface="Leelawadee UI"/>
              </a:rPr>
              <a:t>วดี</a:t>
            </a:r>
            <a:r>
              <a:rPr dirty="0" sz="1600" spc="-5">
                <a:latin typeface="Leelawadee UI"/>
                <a:cs typeface="Leelawadee UI"/>
              </a:rPr>
              <a:t> </a:t>
            </a:r>
            <a:r>
              <a:rPr dirty="0" sz="1600" spc="-310">
                <a:latin typeface="Leelawadee UI"/>
                <a:cs typeface="Leelawadee UI"/>
              </a:rPr>
              <a:t>โี</a:t>
            </a:r>
            <a:r>
              <a:rPr dirty="0" sz="1600" spc="-50">
                <a:latin typeface="Leelawadee UI"/>
                <a:cs typeface="Leelawadee UI"/>
              </a:rPr>
              <a:t> </a:t>
            </a:r>
            <a:r>
              <a:rPr dirty="0" sz="1600" spc="-5">
                <a:latin typeface="Leelawadee UI"/>
                <a:cs typeface="Leelawadee UI"/>
              </a:rPr>
              <a:t>อ </a:t>
            </a:r>
            <a:r>
              <a:rPr dirty="0" sz="1600" spc="-204">
                <a:latin typeface="Leelawadee UI"/>
                <a:cs typeface="Leelawadee UI"/>
              </a:rPr>
              <a:t>เสยี</a:t>
            </a:r>
            <a:r>
              <a:rPr dirty="0" sz="1600" spc="25">
                <a:latin typeface="Leelawadee UI"/>
                <a:cs typeface="Leelawadee UI"/>
              </a:rPr>
              <a:t> </a:t>
            </a:r>
            <a:r>
              <a:rPr dirty="0" sz="1600" spc="30">
                <a:latin typeface="Leelawadee UI"/>
                <a:cs typeface="Leelawadee UI"/>
              </a:rPr>
              <a:t> </a:t>
            </a:r>
            <a:r>
              <a:rPr dirty="0" sz="1600" spc="-5">
                <a:latin typeface="Leelawadee UI"/>
                <a:cs typeface="Leelawadee UI"/>
              </a:rPr>
              <a:t>ง </a:t>
            </a:r>
            <a:r>
              <a:rPr dirty="0" sz="1600">
                <a:latin typeface="Leelawadee UI"/>
                <a:cs typeface="Leelawadee UI"/>
              </a:rPr>
              <a:t>ภาพ </a:t>
            </a:r>
            <a:r>
              <a:rPr dirty="0" sz="1600" spc="5">
                <a:latin typeface="Leelawadee UI"/>
                <a:cs typeface="Leelawadee UI"/>
              </a:rPr>
              <a:t> </a:t>
            </a:r>
            <a:r>
              <a:rPr dirty="0" sz="1600">
                <a:latin typeface="Leelawadee UI"/>
                <a:cs typeface="Leelawadee UI"/>
              </a:rPr>
              <a:t>แผนภูมิ</a:t>
            </a:r>
            <a:r>
              <a:rPr dirty="0" sz="1600" spc="-15">
                <a:latin typeface="Leelawadee UI"/>
                <a:cs typeface="Leelawadee UI"/>
              </a:rPr>
              <a:t> </a:t>
            </a:r>
            <a:r>
              <a:rPr dirty="0" sz="1600" spc="-190">
                <a:latin typeface="Leelawadee UI"/>
                <a:cs typeface="Leelawadee UI"/>
              </a:rPr>
              <a:t>หรอื</a:t>
            </a:r>
            <a:r>
              <a:rPr dirty="0" sz="1600" spc="35">
                <a:latin typeface="Leelawadee UI"/>
                <a:cs typeface="Leelawadee UI"/>
              </a:rPr>
              <a:t> </a:t>
            </a:r>
            <a:r>
              <a:rPr dirty="0" sz="1600" spc="-135">
                <a:latin typeface="Leelawadee UI"/>
                <a:cs typeface="Leelawadee UI"/>
              </a:rPr>
              <a:t>ตงั</a:t>
            </a:r>
            <a:r>
              <a:rPr dirty="0" baseline="13888" sz="2400" spc="-202">
                <a:latin typeface="Leelawadee UI"/>
                <a:cs typeface="Leelawadee UI"/>
              </a:rPr>
              <a:t>้</a:t>
            </a:r>
            <a:r>
              <a:rPr dirty="0" baseline="13888" sz="2400" spc="127">
                <a:latin typeface="Leelawadee UI"/>
                <a:cs typeface="Leelawadee UI"/>
              </a:rPr>
              <a:t> </a:t>
            </a:r>
            <a:r>
              <a:rPr dirty="0" sz="1600" spc="-25">
                <a:latin typeface="Leelawadee UI"/>
                <a:cs typeface="Leelawadee UI"/>
              </a:rPr>
              <a:t>เวลาน</a:t>
            </a:r>
            <a:r>
              <a:rPr dirty="0" sz="1600" spc="-330">
                <a:latin typeface="Leelawadee UI"/>
                <a:cs typeface="Leelawadee UI"/>
              </a:rPr>
              <a:t> </a:t>
            </a:r>
            <a:r>
              <a:rPr dirty="0" sz="1600" spc="-40">
                <a:latin typeface="Leelawadee UI"/>
                <a:cs typeface="Leelawadee UI"/>
              </a:rPr>
              <a:t>าเสนอได</a:t>
            </a:r>
            <a:endParaRPr sz="1600">
              <a:latin typeface="Leelawadee UI"/>
              <a:cs typeface="Leelawadee U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76288" y="4436364"/>
            <a:ext cx="2112263" cy="7924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burin</dc:creator>
  <dc:title>พาวเวอร์พอยท์ 2010 Powerpoint 2010</dc:title>
  <dcterms:created xsi:type="dcterms:W3CDTF">2021-07-18T12:36:52Z</dcterms:created>
  <dcterms:modified xsi:type="dcterms:W3CDTF">2021-07-18T12:36:52Z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2021-07-18T00:00:00Z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2021-07-18T00:00:00Z</vt:filetime>
  </property>
</Properties>
</file>