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252525"/>
                </a:solidFill>
                <a:latin typeface="Norasi"/>
                <a:cs typeface="Noras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252525"/>
                </a:solidFill>
                <a:latin typeface="Norasi"/>
                <a:cs typeface="Noras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252525"/>
                </a:solidFill>
                <a:latin typeface="Norasi"/>
                <a:cs typeface="Noras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5844" y="887984"/>
            <a:ext cx="9900310" cy="680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252525"/>
                </a:solidFill>
                <a:latin typeface="Norasi"/>
                <a:cs typeface="Noras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45844" y="2084959"/>
            <a:ext cx="9900310" cy="4397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307591" y="1267967"/>
              <a:ext cx="9577070" cy="4308475"/>
            </a:xfrm>
            <a:custGeom>
              <a:avLst/>
              <a:gdLst/>
              <a:ahLst/>
              <a:cxnLst/>
              <a:rect l="l" t="t" r="r" b="b"/>
              <a:pathLst>
                <a:path w="9577070" h="4308475">
                  <a:moveTo>
                    <a:pt x="9576816" y="0"/>
                  </a:moveTo>
                  <a:lnTo>
                    <a:pt x="0" y="0"/>
                  </a:lnTo>
                  <a:lnTo>
                    <a:pt x="0" y="4308348"/>
                  </a:lnTo>
                  <a:lnTo>
                    <a:pt x="9576816" y="4308348"/>
                  </a:lnTo>
                  <a:lnTo>
                    <a:pt x="95768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47800" y="1411224"/>
              <a:ext cx="9296400" cy="4036060"/>
            </a:xfrm>
            <a:custGeom>
              <a:avLst/>
              <a:gdLst/>
              <a:ahLst/>
              <a:cxnLst/>
              <a:rect l="l" t="t" r="r" b="b"/>
              <a:pathLst>
                <a:path w="9296400" h="4036060">
                  <a:moveTo>
                    <a:pt x="0" y="4035552"/>
                  </a:moveTo>
                  <a:lnTo>
                    <a:pt x="9296400" y="4035552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5552"/>
                  </a:lnTo>
                  <a:close/>
                </a:path>
              </a:pathLst>
            </a:custGeom>
            <a:ln w="6350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135879" y="1267967"/>
              <a:ext cx="1920239" cy="731520"/>
            </a:xfrm>
            <a:custGeom>
              <a:avLst/>
              <a:gdLst/>
              <a:ahLst/>
              <a:cxnLst/>
              <a:rect l="l" t="t" r="r" b="b"/>
              <a:pathLst>
                <a:path w="1920240" h="731519">
                  <a:moveTo>
                    <a:pt x="1920239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1920239" y="73152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E2DE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250179" y="1267967"/>
              <a:ext cx="1691639" cy="645160"/>
            </a:xfrm>
            <a:custGeom>
              <a:avLst/>
              <a:gdLst/>
              <a:ahLst/>
              <a:cxnLst/>
              <a:rect l="l" t="t" r="r" b="b"/>
              <a:pathLst>
                <a:path w="1691640" h="645160">
                  <a:moveTo>
                    <a:pt x="0" y="0"/>
                  </a:moveTo>
                  <a:lnTo>
                    <a:pt x="0" y="640080"/>
                  </a:lnTo>
                </a:path>
                <a:path w="1691640" h="645160">
                  <a:moveTo>
                    <a:pt x="1691640" y="0"/>
                  </a:moveTo>
                  <a:lnTo>
                    <a:pt x="1691640" y="640080"/>
                  </a:lnTo>
                </a:path>
                <a:path w="1691640" h="645160">
                  <a:moveTo>
                    <a:pt x="0" y="644652"/>
                  </a:moveTo>
                  <a:lnTo>
                    <a:pt x="1691640" y="64465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34970" y="2234641"/>
            <a:ext cx="6325235" cy="19723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2865">
              <a:lnSpc>
                <a:spcPts val="7665"/>
              </a:lnSpc>
              <a:spcBef>
                <a:spcPts val="100"/>
              </a:spcBef>
            </a:pPr>
            <a:r>
              <a:rPr dirty="0" sz="7200" spc="-80">
                <a:solidFill>
                  <a:srgbClr val="006FC0"/>
                </a:solidFill>
                <a:latin typeface="Gothic Uralic"/>
                <a:cs typeface="Gothic Uralic"/>
              </a:rPr>
              <a:t>SAVON</a:t>
            </a:r>
            <a:r>
              <a:rPr dirty="0" sz="7200" spc="-295">
                <a:solidFill>
                  <a:srgbClr val="006FC0"/>
                </a:solidFill>
                <a:latin typeface="Gothic Uralic"/>
                <a:cs typeface="Gothic Uralic"/>
              </a:rPr>
              <a:t> </a:t>
            </a:r>
            <a:r>
              <a:rPr dirty="0" sz="7200" spc="-80">
                <a:solidFill>
                  <a:srgbClr val="006FC0"/>
                </a:solidFill>
                <a:latin typeface="Gothic Uralic"/>
                <a:cs typeface="Gothic Uralic"/>
              </a:rPr>
              <a:t>THEME</a:t>
            </a:r>
            <a:endParaRPr sz="7200">
              <a:latin typeface="Gothic Uralic"/>
              <a:cs typeface="Gothic Uralic"/>
            </a:endParaRPr>
          </a:p>
          <a:p>
            <a:pPr marL="12700">
              <a:lnSpc>
                <a:spcPts val="7665"/>
              </a:lnSpc>
            </a:pPr>
            <a:r>
              <a:rPr dirty="0" sz="7200" spc="-1920">
                <a:solidFill>
                  <a:srgbClr val="006FC0"/>
                </a:solidFill>
                <a:latin typeface="Garuda"/>
                <a:cs typeface="Garuda"/>
              </a:rPr>
              <a:t>มธี </a:t>
            </a:r>
            <a:r>
              <a:rPr dirty="0" sz="7200" spc="-2380">
                <a:solidFill>
                  <a:srgbClr val="006FC0"/>
                </a:solidFill>
                <a:latin typeface="Garuda"/>
                <a:cs typeface="Garuda"/>
              </a:rPr>
              <a:t>มี </a:t>
            </a:r>
            <a:r>
              <a:rPr dirty="0" sz="7200" spc="-1310">
                <a:solidFill>
                  <a:srgbClr val="006FC0"/>
                </a:solidFill>
                <a:latin typeface="Garuda"/>
                <a:cs typeface="Garuda"/>
              </a:rPr>
              <a:t>นีใน </a:t>
            </a:r>
            <a:r>
              <a:rPr dirty="0" sz="7200" spc="-75">
                <a:solidFill>
                  <a:srgbClr val="006FC0"/>
                </a:solidFill>
                <a:latin typeface="Gothic Uralic"/>
                <a:cs typeface="Gothic Uralic"/>
              </a:rPr>
              <a:t>PPTX</a:t>
            </a:r>
            <a:r>
              <a:rPr dirty="0" sz="7200" spc="40">
                <a:solidFill>
                  <a:srgbClr val="006FC0"/>
                </a:solidFill>
                <a:latin typeface="Gothic Uralic"/>
                <a:cs typeface="Gothic Uralic"/>
              </a:rPr>
              <a:t> </a:t>
            </a:r>
            <a:r>
              <a:rPr dirty="0" sz="7200" spc="-95">
                <a:solidFill>
                  <a:srgbClr val="006FC0"/>
                </a:solidFill>
                <a:latin typeface="Gothic Uralic"/>
                <a:cs typeface="Gothic Uralic"/>
              </a:rPr>
              <a:t>2019</a:t>
            </a:r>
            <a:endParaRPr sz="7200">
              <a:latin typeface="Gothic Uralic"/>
              <a:cs typeface="Gothic Ural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9629" y="4688840"/>
            <a:ext cx="285940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5715">
              <a:lnSpc>
                <a:spcPct val="100000"/>
              </a:lnSpc>
              <a:spcBef>
                <a:spcPts val="95"/>
              </a:spcBef>
            </a:pPr>
            <a:r>
              <a:rPr dirty="0" sz="1600" spc="60">
                <a:solidFill>
                  <a:srgbClr val="006FC0"/>
                </a:solidFill>
                <a:latin typeface="Norasi"/>
                <a:cs typeface="Norasi"/>
              </a:rPr>
              <a:t>เลือกธีม </a:t>
            </a:r>
            <a:r>
              <a:rPr dirty="0" sz="1600" spc="80">
                <a:solidFill>
                  <a:srgbClr val="006FC0"/>
                </a:solidFill>
                <a:latin typeface="Norasi"/>
                <a:cs typeface="Norasi"/>
              </a:rPr>
              <a:t>แล้ว </a:t>
            </a:r>
            <a:r>
              <a:rPr dirty="0" sz="1600" spc="40">
                <a:solidFill>
                  <a:srgbClr val="006FC0"/>
                </a:solidFill>
                <a:latin typeface="Loma"/>
                <a:cs typeface="Loma"/>
              </a:rPr>
              <a:t>save</a:t>
            </a:r>
            <a:r>
              <a:rPr dirty="0" sz="1600" spc="-15">
                <a:solidFill>
                  <a:srgbClr val="006FC0"/>
                </a:solidFill>
                <a:latin typeface="Loma"/>
                <a:cs typeface="Loma"/>
              </a:rPr>
              <a:t> </a:t>
            </a:r>
            <a:r>
              <a:rPr dirty="0" sz="1600" spc="120">
                <a:solidFill>
                  <a:srgbClr val="006FC0"/>
                </a:solidFill>
                <a:latin typeface="Norasi"/>
                <a:cs typeface="Norasi"/>
              </a:rPr>
              <a:t>เลย</a:t>
            </a:r>
            <a:endParaRPr sz="1600">
              <a:latin typeface="Norasi"/>
              <a:cs typeface="Norasi"/>
            </a:endParaRPr>
          </a:p>
          <a:p>
            <a:pPr algn="ctr">
              <a:lnSpc>
                <a:spcPct val="100000"/>
              </a:lnSpc>
            </a:pPr>
            <a:r>
              <a:rPr dirty="0" sz="1600" spc="-15">
                <a:solidFill>
                  <a:srgbClr val="006FC0"/>
                </a:solidFill>
                <a:latin typeface="Norasi"/>
                <a:cs typeface="Norasi"/>
              </a:rPr>
              <a:t>ก </a:t>
            </a:r>
            <a:r>
              <a:rPr dirty="0" sz="1600" spc="80">
                <a:solidFill>
                  <a:srgbClr val="006FC0"/>
                </a:solidFill>
                <a:latin typeface="Norasi"/>
                <a:cs typeface="Norasi"/>
              </a:rPr>
              <a:t>ำหนดฟอนต์เป็น</a:t>
            </a:r>
            <a:r>
              <a:rPr dirty="0" sz="1600" spc="-145">
                <a:solidFill>
                  <a:srgbClr val="006FC0"/>
                </a:solidFill>
                <a:latin typeface="Norasi"/>
                <a:cs typeface="Norasi"/>
              </a:rPr>
              <a:t> </a:t>
            </a:r>
            <a:r>
              <a:rPr dirty="0" sz="1600" spc="40">
                <a:solidFill>
                  <a:srgbClr val="006FC0"/>
                </a:solidFill>
                <a:latin typeface="Norasi"/>
                <a:cs typeface="Norasi"/>
              </a:rPr>
              <a:t>จุฬำภรณ์ลิขิต</a:t>
            </a:r>
            <a:endParaRPr sz="1600">
              <a:latin typeface="Norasi"/>
              <a:cs typeface="Noras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4695" y="237743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1"/>
                </a:lnTo>
                <a:lnTo>
                  <a:pt x="11722608" y="6382511"/>
                </a:lnTo>
                <a:lnTo>
                  <a:pt x="11722608" y="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5844" y="887984"/>
            <a:ext cx="9533255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65"/>
              <a:t>ควำมหมำยของไมโครซอฟต์พำวเวอรพอยต์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5844" y="2084959"/>
            <a:ext cx="9885045" cy="439737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94945" marR="351155" indent="-182880">
              <a:lnSpc>
                <a:spcPts val="1939"/>
              </a:lnSpc>
              <a:spcBef>
                <a:spcPts val="345"/>
              </a:spcBef>
              <a:buClr>
                <a:srgbClr val="252525"/>
              </a:buClr>
              <a:buFont typeface="Arial"/>
              <a:buChar char="◦"/>
              <a:tabLst>
                <a:tab pos="195580" algn="l"/>
                <a:tab pos="5657850" algn="l"/>
              </a:tabLst>
            </a:pPr>
            <a:r>
              <a:rPr dirty="0" sz="1800" spc="15">
                <a:latin typeface="Norasi"/>
                <a:cs typeface="Norasi"/>
              </a:rPr>
              <a:t>ไมโครซอฟท์ออฟฟิศ </a:t>
            </a:r>
            <a:r>
              <a:rPr dirty="0" sz="1800" spc="50">
                <a:latin typeface="Norasi"/>
                <a:cs typeface="Norasi"/>
              </a:rPr>
              <a:t>(</a:t>
            </a:r>
            <a:r>
              <a:rPr dirty="0" sz="1800" spc="50">
                <a:latin typeface="Loma"/>
                <a:cs typeface="Loma"/>
              </a:rPr>
              <a:t>Microsoft </a:t>
            </a:r>
            <a:r>
              <a:rPr dirty="0" sz="1800" spc="35">
                <a:latin typeface="Loma"/>
                <a:cs typeface="Loma"/>
              </a:rPr>
              <a:t>Office) </a:t>
            </a:r>
            <a:r>
              <a:rPr dirty="0" sz="1800" spc="50">
                <a:latin typeface="Norasi"/>
                <a:cs typeface="Norasi"/>
              </a:rPr>
              <a:t>คือ </a:t>
            </a:r>
            <a:r>
              <a:rPr dirty="0" sz="1800" spc="60">
                <a:latin typeface="Norasi"/>
                <a:cs typeface="Norasi"/>
              </a:rPr>
              <a:t>ชดโปรแกรมส </a:t>
            </a:r>
            <a:r>
              <a:rPr dirty="0" sz="1800" spc="20">
                <a:latin typeface="Norasi"/>
                <a:cs typeface="Norasi"/>
              </a:rPr>
              <a:t>ำนักงำน </a:t>
            </a:r>
            <a:r>
              <a:rPr dirty="0" sz="1800" spc="-10">
                <a:latin typeface="Norasi"/>
                <a:cs typeface="Norasi"/>
              </a:rPr>
              <a:t>พัฒนำโดยบรษิ </a:t>
            </a:r>
            <a:r>
              <a:rPr dirty="0" sz="1800" spc="70">
                <a:latin typeface="Norasi"/>
                <a:cs typeface="Norasi"/>
              </a:rPr>
              <a:t>ัทไมโครซอฟท  </a:t>
            </a:r>
            <a:r>
              <a:rPr dirty="0" sz="1800" spc="40">
                <a:latin typeface="Norasi"/>
                <a:cs typeface="Norasi"/>
              </a:rPr>
              <a:t>(</a:t>
            </a:r>
            <a:r>
              <a:rPr dirty="0" sz="1800" spc="40">
                <a:latin typeface="Loma"/>
                <a:cs typeface="Loma"/>
              </a:rPr>
              <a:t>Microsoft)</a:t>
            </a:r>
            <a:r>
              <a:rPr dirty="0" sz="1800" spc="-55">
                <a:latin typeface="Loma"/>
                <a:cs typeface="Loma"/>
              </a:rPr>
              <a:t> </a:t>
            </a:r>
            <a:r>
              <a:rPr dirty="0" sz="1800" spc="-250">
                <a:latin typeface="Norasi"/>
                <a:cs typeface="Norasi"/>
              </a:rPr>
              <a:t>ซงึ </a:t>
            </a:r>
            <a:r>
              <a:rPr dirty="0" sz="1800" spc="-175">
                <a:latin typeface="Norasi"/>
                <a:cs typeface="Norasi"/>
              </a:rPr>
              <a:t> </a:t>
            </a:r>
            <a:r>
              <a:rPr dirty="0" sz="1800" spc="15">
                <a:latin typeface="Norasi"/>
                <a:cs typeface="Norasi"/>
              </a:rPr>
              <a:t>สำมำรถใชงำนได้บนระบบปฏิบัตกำรไมโครซิ	</a:t>
            </a:r>
            <a:r>
              <a:rPr dirty="0" sz="1800" spc="-120">
                <a:latin typeface="Norasi"/>
                <a:cs typeface="Norasi"/>
              </a:rPr>
              <a:t>อฟทว์ </a:t>
            </a:r>
            <a:r>
              <a:rPr dirty="0" sz="1800" spc="50">
                <a:latin typeface="Norasi"/>
                <a:cs typeface="Norasi"/>
              </a:rPr>
              <a:t>นโดวส์ </a:t>
            </a:r>
            <a:r>
              <a:rPr dirty="0" sz="1800" spc="55">
                <a:latin typeface="Norasi"/>
                <a:cs typeface="Norasi"/>
              </a:rPr>
              <a:t>และแม็คอินทอช</a:t>
            </a:r>
            <a:r>
              <a:rPr dirty="0" sz="1800" spc="-55">
                <a:latin typeface="Norasi"/>
                <a:cs typeface="Norasi"/>
              </a:rPr>
              <a:t> </a:t>
            </a:r>
            <a:r>
              <a:rPr dirty="0" sz="1800" spc="65">
                <a:latin typeface="Norasi"/>
                <a:cs typeface="Norasi"/>
              </a:rPr>
              <a:t>แล้วพัฒนำ</a:t>
            </a:r>
            <a:endParaRPr sz="1800">
              <a:latin typeface="Norasi"/>
              <a:cs typeface="Norasi"/>
            </a:endParaRPr>
          </a:p>
          <a:p>
            <a:pPr marL="194945">
              <a:lnSpc>
                <a:spcPts val="1835"/>
              </a:lnSpc>
              <a:tabLst>
                <a:tab pos="553085" algn="l"/>
                <a:tab pos="5478145" algn="l"/>
              </a:tabLst>
            </a:pPr>
            <a:r>
              <a:rPr dirty="0" baseline="1543" sz="2700" spc="-142">
                <a:latin typeface="Norasi"/>
                <a:cs typeface="Norasi"/>
              </a:rPr>
              <a:t>ตอเ่	</a:t>
            </a:r>
            <a:r>
              <a:rPr dirty="0" baseline="1543" sz="2700" spc="-104">
                <a:latin typeface="Norasi"/>
                <a:cs typeface="Norasi"/>
              </a:rPr>
              <a:t>นื่องใหใ้ </a:t>
            </a:r>
            <a:r>
              <a:rPr dirty="0" baseline="1543" sz="2700" spc="-277">
                <a:latin typeface="Norasi"/>
                <a:cs typeface="Norasi"/>
              </a:rPr>
              <a:t>ชไ้ </a:t>
            </a:r>
            <a:r>
              <a:rPr dirty="0" baseline="1543" sz="2700" spc="-157">
                <a:latin typeface="Norasi"/>
                <a:cs typeface="Norasi"/>
              </a:rPr>
              <a:t>ด้ทัง้  </a:t>
            </a:r>
            <a:r>
              <a:rPr dirty="0" baseline="1543" sz="2700" spc="75">
                <a:latin typeface="Norasi"/>
                <a:cs typeface="Norasi"/>
              </a:rPr>
              <a:t>แบบออฟไลน์ </a:t>
            </a:r>
            <a:r>
              <a:rPr dirty="0" baseline="1543" sz="2700" spc="44">
                <a:latin typeface="Norasi"/>
                <a:cs typeface="Norasi"/>
              </a:rPr>
              <a:t>และออนไลน์ </a:t>
            </a:r>
            <a:r>
              <a:rPr dirty="0" baseline="1543" sz="2700" spc="-345">
                <a:latin typeface="Norasi"/>
                <a:cs typeface="Norasi"/>
              </a:rPr>
              <a:t>เรม</a:t>
            </a:r>
            <a:r>
              <a:rPr dirty="0" sz="1800" spc="-229">
                <a:latin typeface="Norasi"/>
                <a:cs typeface="Norasi"/>
              </a:rPr>
              <a:t>่</a:t>
            </a:r>
            <a:r>
              <a:rPr dirty="0" sz="1800" spc="-520">
                <a:latin typeface="Norasi"/>
                <a:cs typeface="Norasi"/>
              </a:rPr>
              <a:t> </a:t>
            </a:r>
            <a:r>
              <a:rPr dirty="0" baseline="1543" sz="2700">
                <a:latin typeface="Norasi"/>
                <a:cs typeface="Norasi"/>
              </a:rPr>
              <a:t>ิ</a:t>
            </a:r>
            <a:r>
              <a:rPr dirty="0" baseline="1543" sz="2700" spc="142">
                <a:latin typeface="Norasi"/>
                <a:cs typeface="Norasi"/>
              </a:rPr>
              <a:t> </a:t>
            </a:r>
            <a:r>
              <a:rPr dirty="0" baseline="1543" sz="2700" spc="-104">
                <a:latin typeface="Norasi"/>
                <a:cs typeface="Norasi"/>
              </a:rPr>
              <a:t>เปิดตวั	</a:t>
            </a:r>
            <a:r>
              <a:rPr dirty="0" baseline="1543" sz="2700" spc="-112">
                <a:latin typeface="Loma"/>
                <a:cs typeface="Loma"/>
              </a:rPr>
              <a:t>MS</a:t>
            </a:r>
            <a:r>
              <a:rPr dirty="0" baseline="1543" sz="2700" spc="-187">
                <a:latin typeface="Loma"/>
                <a:cs typeface="Loma"/>
              </a:rPr>
              <a:t> </a:t>
            </a:r>
            <a:r>
              <a:rPr dirty="0" baseline="1543" sz="2700" spc="67">
                <a:latin typeface="Loma"/>
                <a:cs typeface="Loma"/>
              </a:rPr>
              <a:t>Office</a:t>
            </a:r>
            <a:r>
              <a:rPr dirty="0" baseline="1543" sz="2700" spc="-179">
                <a:latin typeface="Loma"/>
                <a:cs typeface="Loma"/>
              </a:rPr>
              <a:t> </a:t>
            </a:r>
            <a:r>
              <a:rPr dirty="0" baseline="1543" sz="2700" spc="22">
                <a:latin typeface="Loma"/>
                <a:cs typeface="Loma"/>
              </a:rPr>
              <a:t>1.0</a:t>
            </a:r>
            <a:r>
              <a:rPr dirty="0" baseline="1543" sz="2700" spc="-187">
                <a:latin typeface="Loma"/>
                <a:cs typeface="Loma"/>
              </a:rPr>
              <a:t> </a:t>
            </a:r>
            <a:r>
              <a:rPr dirty="0" baseline="1543" sz="2700" spc="7">
                <a:latin typeface="Norasi"/>
                <a:cs typeface="Norasi"/>
              </a:rPr>
              <a:t>ในปี</a:t>
            </a:r>
            <a:r>
              <a:rPr dirty="0" baseline="1543" sz="2700" spc="-232">
                <a:latin typeface="Norasi"/>
                <a:cs typeface="Norasi"/>
              </a:rPr>
              <a:t> </a:t>
            </a:r>
            <a:r>
              <a:rPr dirty="0" baseline="1543" sz="2700" spc="209">
                <a:latin typeface="Norasi"/>
                <a:cs typeface="Norasi"/>
              </a:rPr>
              <a:t>2533</a:t>
            </a:r>
            <a:r>
              <a:rPr dirty="0" baseline="1543" sz="2700" spc="-270">
                <a:latin typeface="Norasi"/>
                <a:cs typeface="Norasi"/>
              </a:rPr>
              <a:t> </a:t>
            </a:r>
            <a:r>
              <a:rPr dirty="0" baseline="1543" sz="2700" spc="135">
                <a:latin typeface="Norasi"/>
                <a:cs typeface="Norasi"/>
              </a:rPr>
              <a:t>(1990)</a:t>
            </a:r>
            <a:r>
              <a:rPr dirty="0" baseline="1543" sz="2700" spc="-270">
                <a:latin typeface="Norasi"/>
                <a:cs typeface="Norasi"/>
              </a:rPr>
              <a:t> </a:t>
            </a:r>
            <a:r>
              <a:rPr dirty="0" baseline="1543" sz="2700" spc="97">
                <a:latin typeface="Norasi"/>
                <a:cs typeface="Norasi"/>
              </a:rPr>
              <a:t>แล้วพัฒนำ</a:t>
            </a:r>
            <a:endParaRPr baseline="1543" sz="2700">
              <a:latin typeface="Norasi"/>
              <a:cs typeface="Norasi"/>
            </a:endParaRPr>
          </a:p>
          <a:p>
            <a:pPr marL="194945">
              <a:lnSpc>
                <a:spcPts val="2030"/>
              </a:lnSpc>
            </a:pPr>
            <a:r>
              <a:rPr dirty="0" sz="1800" spc="-135">
                <a:latin typeface="Norasi"/>
                <a:cs typeface="Norasi"/>
              </a:rPr>
              <a:t>เรอื</a:t>
            </a:r>
            <a:r>
              <a:rPr dirty="0" sz="1800" spc="20">
                <a:latin typeface="Norasi"/>
                <a:cs typeface="Norasi"/>
              </a:rPr>
              <a:t> </a:t>
            </a:r>
            <a:r>
              <a:rPr dirty="0" sz="1800" spc="75">
                <a:latin typeface="Norasi"/>
                <a:cs typeface="Norasi"/>
              </a:rPr>
              <a:t>ยมำ</a:t>
            </a:r>
            <a:endParaRPr sz="1800">
              <a:latin typeface="Norasi"/>
              <a:cs typeface="Norasi"/>
            </a:endParaRPr>
          </a:p>
          <a:p>
            <a:pPr marL="194945" marR="5080" indent="-182880">
              <a:lnSpc>
                <a:spcPts val="1939"/>
              </a:lnSpc>
              <a:spcBef>
                <a:spcPts val="935"/>
              </a:spcBef>
              <a:buClr>
                <a:srgbClr val="252525"/>
              </a:buClr>
              <a:buFont typeface="Arial"/>
              <a:buChar char="◦"/>
              <a:tabLst>
                <a:tab pos="195580" algn="l"/>
                <a:tab pos="1202690" algn="l"/>
                <a:tab pos="1376680" algn="l"/>
                <a:tab pos="2132330" algn="l"/>
                <a:tab pos="3132455" algn="l"/>
                <a:tab pos="5553710" algn="l"/>
                <a:tab pos="6601459" algn="l"/>
                <a:tab pos="6812280" algn="l"/>
                <a:tab pos="7931784" algn="l"/>
                <a:tab pos="8308975" algn="l"/>
                <a:tab pos="9239250" algn="l"/>
              </a:tabLst>
            </a:pPr>
            <a:r>
              <a:rPr dirty="0" sz="1800" spc="-75">
                <a:latin typeface="Norasi"/>
                <a:cs typeface="Norasi"/>
              </a:rPr>
              <a:t>ออฟฟิศรน่	</a:t>
            </a:r>
            <a:r>
              <a:rPr dirty="0" sz="1800" spc="50">
                <a:latin typeface="Norasi"/>
                <a:cs typeface="Norasi"/>
              </a:rPr>
              <a:t>แรก</a:t>
            </a:r>
            <a:r>
              <a:rPr dirty="0" sz="1800" spc="-170">
                <a:latin typeface="Norasi"/>
                <a:cs typeface="Norasi"/>
              </a:rPr>
              <a:t> </a:t>
            </a:r>
            <a:r>
              <a:rPr dirty="0" sz="1800" spc="35">
                <a:latin typeface="Norasi"/>
                <a:cs typeface="Norasi"/>
              </a:rPr>
              <a:t>เกดขึ้ิ	</a:t>
            </a:r>
            <a:r>
              <a:rPr dirty="0" sz="1800" spc="50">
                <a:latin typeface="Norasi"/>
                <a:cs typeface="Norasi"/>
              </a:rPr>
              <a:t>นรำวยุค</a:t>
            </a:r>
            <a:r>
              <a:rPr dirty="0" sz="1800" spc="-140">
                <a:latin typeface="Norasi"/>
                <a:cs typeface="Norasi"/>
              </a:rPr>
              <a:t> </a:t>
            </a:r>
            <a:r>
              <a:rPr dirty="0" sz="1800" spc="240">
                <a:latin typeface="Norasi"/>
                <a:cs typeface="Norasi"/>
              </a:rPr>
              <a:t>90</a:t>
            </a:r>
            <a:r>
              <a:rPr dirty="0" sz="1800" spc="-145">
                <a:latin typeface="Norasi"/>
                <a:cs typeface="Norasi"/>
              </a:rPr>
              <a:t> </a:t>
            </a:r>
            <a:r>
              <a:rPr dirty="0" sz="1800" spc="-5">
                <a:latin typeface="Norasi"/>
                <a:cs typeface="Norasi"/>
              </a:rPr>
              <a:t>เมื่อออฟฟิศออกสตลำดู่	</a:t>
            </a:r>
            <a:r>
              <a:rPr dirty="0" sz="1800" spc="75">
                <a:latin typeface="Norasi"/>
                <a:cs typeface="Norasi"/>
              </a:rPr>
              <a:t>ท</a:t>
            </a:r>
            <a:r>
              <a:rPr dirty="0" sz="1800" spc="-160">
                <a:latin typeface="Norasi"/>
                <a:cs typeface="Norasi"/>
              </a:rPr>
              <a:t> </a:t>
            </a:r>
            <a:r>
              <a:rPr dirty="0" sz="1800" spc="-175">
                <a:latin typeface="Norasi"/>
                <a:cs typeface="Norasi"/>
              </a:rPr>
              <a:t>ำใหเ้</a:t>
            </a:r>
            <a:r>
              <a:rPr dirty="0" sz="1800" spc="-70">
                <a:latin typeface="Norasi"/>
                <a:cs typeface="Norasi"/>
              </a:rPr>
              <a:t> </a:t>
            </a:r>
            <a:r>
              <a:rPr dirty="0" sz="1800" spc="-10">
                <a:latin typeface="Norasi"/>
                <a:cs typeface="Norasi"/>
              </a:rPr>
              <a:t>ข้ำมำแบ่งสวนตลำด่	</a:t>
            </a:r>
            <a:r>
              <a:rPr dirty="0" sz="1800" spc="-25">
                <a:latin typeface="Norasi"/>
                <a:cs typeface="Norasi"/>
              </a:rPr>
              <a:t>สวนหนงไดอย่ำง้ึ่่  </a:t>
            </a:r>
            <a:r>
              <a:rPr dirty="0" sz="1800" spc="80">
                <a:latin typeface="Norasi"/>
                <a:cs typeface="Norasi"/>
              </a:rPr>
              <a:t>ง่ำยดำย</a:t>
            </a:r>
            <a:r>
              <a:rPr dirty="0" sz="1800" spc="-180">
                <a:latin typeface="Norasi"/>
                <a:cs typeface="Norasi"/>
              </a:rPr>
              <a:t> </a:t>
            </a:r>
            <a:r>
              <a:rPr dirty="0" sz="1800" spc="-195">
                <a:latin typeface="Norasi"/>
                <a:cs typeface="Norasi"/>
              </a:rPr>
              <a:t>จดขุ		</a:t>
            </a:r>
            <a:r>
              <a:rPr dirty="0" sz="1800" spc="-40">
                <a:latin typeface="Norasi"/>
                <a:cs typeface="Norasi"/>
              </a:rPr>
              <a:t>ำยหลักของ </a:t>
            </a:r>
            <a:r>
              <a:rPr dirty="0" sz="1800" spc="70">
                <a:latin typeface="Norasi"/>
                <a:cs typeface="Norasi"/>
              </a:rPr>
              <a:t>ออฟฟิศ </a:t>
            </a:r>
            <a:r>
              <a:rPr dirty="0" sz="1800" spc="50">
                <a:latin typeface="Norasi"/>
                <a:cs typeface="Norasi"/>
              </a:rPr>
              <a:t>คือ</a:t>
            </a:r>
            <a:r>
              <a:rPr dirty="0" sz="1800" spc="-135">
                <a:latin typeface="Norasi"/>
                <a:cs typeface="Norasi"/>
              </a:rPr>
              <a:t> </a:t>
            </a:r>
            <a:r>
              <a:rPr dirty="0" sz="1800" spc="45">
                <a:latin typeface="Norasi"/>
                <a:cs typeface="Norasi"/>
              </a:rPr>
              <a:t>รำคำที่ถูกกว่ำ</a:t>
            </a:r>
            <a:r>
              <a:rPr dirty="0" sz="1800" spc="-35">
                <a:latin typeface="Norasi"/>
                <a:cs typeface="Norasi"/>
              </a:rPr>
              <a:t> </a:t>
            </a:r>
            <a:r>
              <a:rPr dirty="0" sz="1800" spc="-15">
                <a:latin typeface="Norasi"/>
                <a:cs typeface="Norasi"/>
              </a:rPr>
              <a:t>และสำมำรถเลือกซอื	เฉพำะที่ตองกำร้		</a:t>
            </a:r>
            <a:r>
              <a:rPr dirty="0" sz="1800" spc="55">
                <a:latin typeface="Norasi"/>
                <a:cs typeface="Norasi"/>
              </a:rPr>
              <a:t>ได้</a:t>
            </a:r>
            <a:r>
              <a:rPr dirty="0" sz="1800" spc="-170">
                <a:latin typeface="Norasi"/>
                <a:cs typeface="Norasi"/>
              </a:rPr>
              <a:t> </a:t>
            </a:r>
            <a:r>
              <a:rPr dirty="0" sz="1800" spc="-114">
                <a:latin typeface="Norasi"/>
                <a:cs typeface="Norasi"/>
              </a:rPr>
              <a:t>โดยรน่	</a:t>
            </a:r>
            <a:r>
              <a:rPr dirty="0" sz="1800" spc="50">
                <a:latin typeface="Norasi"/>
                <a:cs typeface="Norasi"/>
              </a:rPr>
              <a:t>แรก </a:t>
            </a:r>
            <a:r>
              <a:rPr dirty="0" sz="1800" spc="70">
                <a:latin typeface="Norasi"/>
                <a:cs typeface="Norasi"/>
              </a:rPr>
              <a:t>ของออฟฟิศ  </a:t>
            </a:r>
            <a:r>
              <a:rPr dirty="0" sz="1800" spc="50">
                <a:latin typeface="Norasi"/>
                <a:cs typeface="Norasi"/>
              </a:rPr>
              <a:t>ประกอบด้วย</a:t>
            </a:r>
            <a:r>
              <a:rPr dirty="0" sz="1800" spc="-160">
                <a:latin typeface="Norasi"/>
                <a:cs typeface="Norasi"/>
              </a:rPr>
              <a:t> </a:t>
            </a:r>
            <a:r>
              <a:rPr dirty="0" sz="1800" spc="-105">
                <a:latin typeface="Norasi"/>
                <a:cs typeface="Norasi"/>
              </a:rPr>
              <a:t>เวริ</a:t>
            </a:r>
            <a:r>
              <a:rPr dirty="0" sz="1800" spc="-90">
                <a:latin typeface="Norasi"/>
                <a:cs typeface="Norasi"/>
              </a:rPr>
              <a:t> </a:t>
            </a:r>
            <a:r>
              <a:rPr dirty="0" sz="1800" spc="-459">
                <a:latin typeface="Norasi"/>
                <a:cs typeface="Norasi"/>
              </a:rPr>
              <a:t>ด์	</a:t>
            </a:r>
            <a:r>
              <a:rPr dirty="0" sz="1800" spc="50">
                <a:latin typeface="Norasi"/>
                <a:cs typeface="Norasi"/>
              </a:rPr>
              <a:t>เอกเซล</a:t>
            </a:r>
            <a:r>
              <a:rPr dirty="0" sz="1800" spc="-135">
                <a:latin typeface="Norasi"/>
                <a:cs typeface="Norasi"/>
              </a:rPr>
              <a:t> </a:t>
            </a:r>
            <a:r>
              <a:rPr dirty="0" sz="1800" spc="70">
                <a:latin typeface="Norasi"/>
                <a:cs typeface="Norasi"/>
              </a:rPr>
              <a:t>และพำวเวอรพอยท์</a:t>
            </a:r>
            <a:r>
              <a:rPr dirty="0" sz="1800" spc="-160">
                <a:latin typeface="Norasi"/>
                <a:cs typeface="Norasi"/>
              </a:rPr>
              <a:t> </a:t>
            </a:r>
            <a:r>
              <a:rPr dirty="0" sz="1800" spc="-100">
                <a:latin typeface="Norasi"/>
                <a:cs typeface="Norasi"/>
              </a:rPr>
              <a:t>และมีรนุ่	</a:t>
            </a:r>
            <a:r>
              <a:rPr dirty="0" sz="1800" spc="50">
                <a:latin typeface="Norasi"/>
                <a:cs typeface="Norasi"/>
              </a:rPr>
              <a:t>"โปร </a:t>
            </a:r>
            <a:r>
              <a:rPr dirty="0" sz="1800" spc="-55">
                <a:latin typeface="Norasi"/>
                <a:cs typeface="Norasi"/>
              </a:rPr>
              <a:t>(</a:t>
            </a:r>
            <a:r>
              <a:rPr dirty="0" sz="1800" spc="-55">
                <a:latin typeface="Loma"/>
                <a:cs typeface="Loma"/>
              </a:rPr>
              <a:t>PRO)" </a:t>
            </a:r>
            <a:r>
              <a:rPr dirty="0" sz="1800" spc="35">
                <a:latin typeface="Norasi"/>
                <a:cs typeface="Norasi"/>
              </a:rPr>
              <a:t>ที่จะรวม </a:t>
            </a:r>
            <a:r>
              <a:rPr dirty="0" sz="1800" spc="70">
                <a:latin typeface="Norasi"/>
                <a:cs typeface="Norasi"/>
              </a:rPr>
              <a:t>แอคเซส </a:t>
            </a:r>
            <a:r>
              <a:rPr dirty="0" sz="1800" spc="75">
                <a:latin typeface="Norasi"/>
                <a:cs typeface="Norasi"/>
              </a:rPr>
              <a:t>และ  </a:t>
            </a:r>
            <a:r>
              <a:rPr dirty="0" sz="1800" spc="55">
                <a:latin typeface="Norasi"/>
                <a:cs typeface="Norasi"/>
              </a:rPr>
              <a:t>สเคสดูลพลัส</a:t>
            </a:r>
            <a:endParaRPr sz="1800">
              <a:latin typeface="Norasi"/>
              <a:cs typeface="Norasi"/>
            </a:endParaRPr>
          </a:p>
          <a:p>
            <a:pPr algn="ctr" marR="281305">
              <a:lnSpc>
                <a:spcPct val="100000"/>
              </a:lnSpc>
              <a:spcBef>
                <a:spcPts val="2600"/>
              </a:spcBef>
            </a:pPr>
            <a:r>
              <a:rPr dirty="0" sz="1800" spc="40">
                <a:latin typeface="Norasi"/>
                <a:cs typeface="Norasi"/>
              </a:rPr>
              <a:t>ไมโครซอฟท์พำวเวอรพอยต์ </a:t>
            </a:r>
            <a:r>
              <a:rPr dirty="0" sz="1800" spc="50">
                <a:latin typeface="Norasi"/>
                <a:cs typeface="Norasi"/>
              </a:rPr>
              <a:t>(</a:t>
            </a:r>
            <a:r>
              <a:rPr dirty="0" sz="1800" spc="50">
                <a:latin typeface="Loma"/>
                <a:cs typeface="Loma"/>
              </a:rPr>
              <a:t>Microsoft</a:t>
            </a:r>
            <a:r>
              <a:rPr dirty="0" sz="1800" spc="-275">
                <a:latin typeface="Loma"/>
                <a:cs typeface="Loma"/>
              </a:rPr>
              <a:t> </a:t>
            </a:r>
            <a:r>
              <a:rPr dirty="0" sz="1800" spc="45">
                <a:latin typeface="Loma"/>
                <a:cs typeface="Loma"/>
              </a:rPr>
              <a:t>Powerpoint)</a:t>
            </a:r>
            <a:endParaRPr sz="1800">
              <a:latin typeface="Loma"/>
              <a:cs typeface="Loma"/>
            </a:endParaRPr>
          </a:p>
          <a:p>
            <a:pPr algn="ctr" marL="957580" marR="1242060">
              <a:lnSpc>
                <a:spcPts val="3240"/>
              </a:lnSpc>
              <a:spcBef>
                <a:spcPts val="290"/>
              </a:spcBef>
              <a:tabLst>
                <a:tab pos="5555615" algn="l"/>
              </a:tabLst>
            </a:pPr>
            <a:r>
              <a:rPr dirty="0" sz="1800" spc="50">
                <a:latin typeface="Norasi"/>
                <a:cs typeface="Norasi"/>
              </a:rPr>
              <a:t>คือ </a:t>
            </a:r>
            <a:r>
              <a:rPr dirty="0" sz="1800" spc="45">
                <a:latin typeface="Norasi"/>
                <a:cs typeface="Norasi"/>
              </a:rPr>
              <a:t>โปรแกรมน ำเสนองำน </a:t>
            </a:r>
            <a:r>
              <a:rPr dirty="0" sz="1800" spc="20">
                <a:latin typeface="Norasi"/>
                <a:cs typeface="Norasi"/>
              </a:rPr>
              <a:t>(</a:t>
            </a:r>
            <a:r>
              <a:rPr dirty="0" sz="1800" spc="20">
                <a:latin typeface="Loma"/>
                <a:cs typeface="Loma"/>
              </a:rPr>
              <a:t>Presentation)</a:t>
            </a:r>
            <a:r>
              <a:rPr dirty="0" sz="1800" spc="-425">
                <a:latin typeface="Loma"/>
                <a:cs typeface="Loma"/>
              </a:rPr>
              <a:t> </a:t>
            </a:r>
            <a:r>
              <a:rPr dirty="0" sz="1800" spc="-235">
                <a:latin typeface="Norasi"/>
                <a:cs typeface="Norasi"/>
              </a:rPr>
              <a:t>ใชส้</a:t>
            </a:r>
            <a:r>
              <a:rPr dirty="0" sz="1800" spc="170">
                <a:latin typeface="Norasi"/>
                <a:cs typeface="Norasi"/>
              </a:rPr>
              <a:t> </a:t>
            </a:r>
            <a:r>
              <a:rPr dirty="0" sz="1800">
                <a:latin typeface="Norasi"/>
                <a:cs typeface="Norasi"/>
              </a:rPr>
              <a:t>ำหรบเสนอสไลด์ประกอบกำรบรรยำย </a:t>
            </a:r>
            <a:r>
              <a:rPr dirty="0" sz="1800" spc="75">
                <a:latin typeface="Norasi"/>
                <a:cs typeface="Norasi"/>
              </a:rPr>
              <a:t> </a:t>
            </a:r>
            <a:r>
              <a:rPr dirty="0" sz="1800" spc="-35">
                <a:latin typeface="Norasi"/>
                <a:cs typeface="Norasi"/>
              </a:rPr>
              <a:t>เล่ำเรอื </a:t>
            </a:r>
            <a:r>
              <a:rPr dirty="0" sz="1800" spc="75">
                <a:latin typeface="Norasi"/>
                <a:cs typeface="Norasi"/>
              </a:rPr>
              <a:t>ง</a:t>
            </a:r>
            <a:r>
              <a:rPr dirty="0" sz="1800" spc="-35">
                <a:latin typeface="Norasi"/>
                <a:cs typeface="Norasi"/>
              </a:rPr>
              <a:t> </a:t>
            </a:r>
            <a:r>
              <a:rPr dirty="0" sz="1800" spc="50">
                <a:latin typeface="Norasi"/>
                <a:cs typeface="Norasi"/>
              </a:rPr>
              <a:t>โดยแบ่งเนื้อหำออกเป็นสไลด์</a:t>
            </a:r>
            <a:r>
              <a:rPr dirty="0" sz="1800" spc="-85">
                <a:latin typeface="Norasi"/>
                <a:cs typeface="Norasi"/>
              </a:rPr>
              <a:t> </a:t>
            </a:r>
            <a:r>
              <a:rPr dirty="0" sz="1800" spc="55">
                <a:latin typeface="Norasi"/>
                <a:cs typeface="Norasi"/>
              </a:rPr>
              <a:t>แตละสไลด์่	</a:t>
            </a:r>
            <a:r>
              <a:rPr dirty="0" sz="1800" spc="60">
                <a:latin typeface="Norasi"/>
                <a:cs typeface="Norasi"/>
              </a:rPr>
              <a:t>มีรปแบบ </a:t>
            </a:r>
            <a:r>
              <a:rPr dirty="0" sz="1800" spc="35">
                <a:latin typeface="Norasi"/>
                <a:cs typeface="Norasi"/>
              </a:rPr>
              <a:t>แผนภูมิ</a:t>
            </a:r>
            <a:r>
              <a:rPr dirty="0" sz="1800" spc="-405">
                <a:latin typeface="Norasi"/>
                <a:cs typeface="Norasi"/>
              </a:rPr>
              <a:t> </a:t>
            </a:r>
            <a:r>
              <a:rPr dirty="0" sz="1800" spc="-30">
                <a:latin typeface="Norasi"/>
                <a:cs typeface="Norasi"/>
              </a:rPr>
              <a:t>กำรเคลือนไหว่</a:t>
            </a:r>
            <a:endParaRPr sz="1800">
              <a:latin typeface="Norasi"/>
              <a:cs typeface="Norasi"/>
            </a:endParaRPr>
          </a:p>
          <a:p>
            <a:pPr algn="ctr" marL="1183640" marR="1466215">
              <a:lnSpc>
                <a:spcPts val="3200"/>
              </a:lnSpc>
              <a:spcBef>
                <a:spcPts val="80"/>
              </a:spcBef>
              <a:tabLst>
                <a:tab pos="1818639" algn="l"/>
                <a:tab pos="1913255" algn="l"/>
                <a:tab pos="3050540" algn="l"/>
                <a:tab pos="3253104" algn="l"/>
                <a:tab pos="5199380" algn="l"/>
                <a:tab pos="6906259" algn="l"/>
                <a:tab pos="7814309" algn="l"/>
              </a:tabLst>
            </a:pPr>
            <a:r>
              <a:rPr dirty="0" baseline="1543" sz="2700" spc="-202">
                <a:latin typeface="Norasi"/>
                <a:cs typeface="Norasi"/>
              </a:rPr>
              <a:t>ของวตั	</a:t>
            </a:r>
            <a:r>
              <a:rPr dirty="0" baseline="1543" sz="2700" spc="22">
                <a:latin typeface="Norasi"/>
                <a:cs typeface="Norasi"/>
              </a:rPr>
              <a:t>ถุ</a:t>
            </a:r>
            <a:r>
              <a:rPr dirty="0" baseline="1543" sz="2700" spc="-240">
                <a:latin typeface="Norasi"/>
                <a:cs typeface="Norasi"/>
              </a:rPr>
              <a:t> </a:t>
            </a:r>
            <a:r>
              <a:rPr dirty="0" baseline="1543" sz="2700" spc="-52">
                <a:latin typeface="Norasi"/>
                <a:cs typeface="Norasi"/>
              </a:rPr>
              <a:t>และกำรเปลยี่	</a:t>
            </a:r>
            <a:r>
              <a:rPr dirty="0" baseline="1543" sz="2700" spc="-15">
                <a:latin typeface="Norasi"/>
                <a:cs typeface="Norasi"/>
              </a:rPr>
              <a:t>นสไลด์ท่ีแตกตำ่</a:t>
            </a:r>
            <a:r>
              <a:rPr dirty="0" baseline="1543" sz="2700" spc="307">
                <a:latin typeface="Norasi"/>
                <a:cs typeface="Norasi"/>
              </a:rPr>
              <a:t> </a:t>
            </a:r>
            <a:r>
              <a:rPr dirty="0" baseline="1543" sz="2700" spc="-427">
                <a:latin typeface="Norasi"/>
                <a:cs typeface="Norasi"/>
              </a:rPr>
              <a:t>งกนั	</a:t>
            </a:r>
            <a:r>
              <a:rPr dirty="0" baseline="1543" sz="2700" spc="-37">
                <a:latin typeface="Norasi"/>
                <a:cs typeface="Norasi"/>
              </a:rPr>
              <a:t>สำมำรถแทรกคลปิ</a:t>
            </a:r>
            <a:r>
              <a:rPr dirty="0" sz="1800" spc="-25">
                <a:latin typeface="Norasi"/>
                <a:cs typeface="Norasi"/>
              </a:rPr>
              <a:t>๊	</a:t>
            </a:r>
            <a:r>
              <a:rPr dirty="0" baseline="1543" sz="2700" spc="-337">
                <a:latin typeface="Norasi"/>
                <a:cs typeface="Norasi"/>
              </a:rPr>
              <a:t>วดี</a:t>
            </a:r>
            <a:r>
              <a:rPr dirty="0" baseline="1543" sz="2700" spc="284">
                <a:latin typeface="Norasi"/>
                <a:cs typeface="Norasi"/>
              </a:rPr>
              <a:t> </a:t>
            </a:r>
            <a:r>
              <a:rPr dirty="0" baseline="1543" sz="2700" spc="112">
                <a:latin typeface="Norasi"/>
                <a:cs typeface="Norasi"/>
              </a:rPr>
              <a:t>ีโอ</a:t>
            </a:r>
            <a:r>
              <a:rPr dirty="0" baseline="1543" sz="2700" spc="-240">
                <a:latin typeface="Norasi"/>
                <a:cs typeface="Norasi"/>
              </a:rPr>
              <a:t> </a:t>
            </a:r>
            <a:r>
              <a:rPr dirty="0" baseline="1543" sz="2700" spc="-330">
                <a:latin typeface="Norasi"/>
                <a:cs typeface="Norasi"/>
              </a:rPr>
              <a:t>เสยี	</a:t>
            </a:r>
            <a:r>
              <a:rPr dirty="0" baseline="1543" sz="2700" spc="112">
                <a:latin typeface="Norasi"/>
                <a:cs typeface="Norasi"/>
              </a:rPr>
              <a:t>ง</a:t>
            </a:r>
            <a:r>
              <a:rPr dirty="0" baseline="1543" sz="2700" spc="-382">
                <a:latin typeface="Norasi"/>
                <a:cs typeface="Norasi"/>
              </a:rPr>
              <a:t> </a:t>
            </a:r>
            <a:r>
              <a:rPr dirty="0" baseline="1543" sz="2700" spc="142">
                <a:latin typeface="Norasi"/>
                <a:cs typeface="Norasi"/>
              </a:rPr>
              <a:t>ภำพ  </a:t>
            </a:r>
            <a:r>
              <a:rPr dirty="0" sz="1800" spc="-145">
                <a:latin typeface="Norasi"/>
                <a:cs typeface="Norasi"/>
              </a:rPr>
              <a:t>แผนภมู		</a:t>
            </a:r>
            <a:r>
              <a:rPr dirty="0" sz="1800">
                <a:latin typeface="Norasi"/>
                <a:cs typeface="Norasi"/>
              </a:rPr>
              <a:t>ิ</a:t>
            </a:r>
            <a:r>
              <a:rPr dirty="0" sz="1800" spc="-175">
                <a:latin typeface="Norasi"/>
                <a:cs typeface="Norasi"/>
              </a:rPr>
              <a:t> </a:t>
            </a:r>
            <a:r>
              <a:rPr dirty="0" sz="1800" spc="-155">
                <a:latin typeface="Norasi"/>
                <a:cs typeface="Norasi"/>
              </a:rPr>
              <a:t>หรอื</a:t>
            </a:r>
            <a:r>
              <a:rPr dirty="0" sz="1800" spc="40">
                <a:latin typeface="Norasi"/>
                <a:cs typeface="Norasi"/>
              </a:rPr>
              <a:t> </a:t>
            </a:r>
            <a:r>
              <a:rPr dirty="0" sz="1800" spc="-50">
                <a:latin typeface="Norasi"/>
                <a:cs typeface="Norasi"/>
              </a:rPr>
              <a:t>ตงเวลำ้ั	</a:t>
            </a:r>
            <a:r>
              <a:rPr dirty="0" sz="1800" spc="-90">
                <a:latin typeface="Norasi"/>
                <a:cs typeface="Norasi"/>
              </a:rPr>
              <a:t>น</a:t>
            </a:r>
            <a:r>
              <a:rPr dirty="0" sz="1800" spc="45">
                <a:latin typeface="Norasi"/>
                <a:cs typeface="Norasi"/>
              </a:rPr>
              <a:t> ำเสนอได้</a:t>
            </a:r>
            <a:endParaRPr sz="1800">
              <a:latin typeface="Norasi"/>
              <a:cs typeface="Noras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65335" y="4120896"/>
            <a:ext cx="2112264" cy="792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บุรินทร์ รุจจนพันธุ์</dc:creator>
  <dc:title>Savon theme มีธีมนี้ใน PPTX 2016</dc:title>
  <dcterms:created xsi:type="dcterms:W3CDTF">2021-07-19T05:50:04Z</dcterms:created>
  <dcterms:modified xsi:type="dcterms:W3CDTF">2021-07-19T05:50:04Z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2021-07-19T00:00:00Z</vt:filetime>
  </property>
</Properties>
</file>