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5844" y="378663"/>
            <a:ext cx="8983980" cy="1768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52525"/>
                </a:solidFill>
                <a:latin typeface="Noto Sans Thai"/>
                <a:cs typeface="Noto Sans Tha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9861" y="1710054"/>
            <a:ext cx="6283325" cy="156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54252" y="1214627"/>
              <a:ext cx="9678924" cy="44104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06067" y="1266444"/>
              <a:ext cx="9577578" cy="43091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47800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135879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50179" y="1267967"/>
              <a:ext cx="1691639" cy="645160"/>
            </a:xfrm>
            <a:custGeom>
              <a:avLst/>
              <a:gdLst/>
              <a:ahLst/>
              <a:cxnLst/>
              <a:rect l="l" t="t" r="r" b="b"/>
              <a:pathLst>
                <a:path w="1691640" h="645160">
                  <a:moveTo>
                    <a:pt x="0" y="0"/>
                  </a:moveTo>
                  <a:lnTo>
                    <a:pt x="0" y="640080"/>
                  </a:lnTo>
                </a:path>
                <a:path w="1691640" h="645160">
                  <a:moveTo>
                    <a:pt x="1691640" y="0"/>
                  </a:moveTo>
                  <a:lnTo>
                    <a:pt x="1691640" y="640080"/>
                  </a:lnTo>
                </a:path>
                <a:path w="1691640" h="645160">
                  <a:moveTo>
                    <a:pt x="0" y="644652"/>
                  </a:moveTo>
                  <a:lnTo>
                    <a:pt x="1691640" y="644652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pc="-75"/>
              <a:t>SAV</a:t>
            </a:r>
            <a:r>
              <a:rPr dirty="0" baseline="-38142" sz="15075" spc="-112">
                <a:latin typeface="Noto Sans Thai"/>
                <a:cs typeface="Noto Sans Thai"/>
              </a:rPr>
              <a:t>้</a:t>
            </a:r>
            <a:r>
              <a:rPr dirty="0" sz="7200" spc="-75"/>
              <a:t>ON</a:t>
            </a:r>
            <a:r>
              <a:rPr dirty="0" sz="7200" spc="-254"/>
              <a:t> </a:t>
            </a:r>
            <a:r>
              <a:rPr dirty="0" sz="7200" spc="-80"/>
              <a:t>THEME</a:t>
            </a:r>
            <a:endParaRPr sz="7200">
              <a:latin typeface="Noto Sans Thai"/>
              <a:cs typeface="Noto Sans Tha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5911" y="2897250"/>
            <a:ext cx="8521700" cy="1562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383030" algn="l"/>
                <a:tab pos="2082800" algn="l"/>
              </a:tabLst>
            </a:pPr>
            <a:r>
              <a:rPr dirty="0" sz="10050" spc="-1980">
                <a:solidFill>
                  <a:srgbClr val="252525"/>
                </a:solidFill>
                <a:latin typeface="Noto Sans Thai"/>
                <a:cs typeface="Noto Sans Thai"/>
              </a:rPr>
              <a:t>มธี	</a:t>
            </a:r>
            <a:r>
              <a:rPr dirty="0" sz="10050" spc="-2805">
                <a:solidFill>
                  <a:srgbClr val="252525"/>
                </a:solidFill>
                <a:latin typeface="Noto Sans Thai"/>
                <a:cs typeface="Noto Sans Thai"/>
              </a:rPr>
              <a:t>มี	</a:t>
            </a:r>
            <a:r>
              <a:rPr dirty="0" sz="10050" spc="-434">
                <a:solidFill>
                  <a:srgbClr val="252525"/>
                </a:solidFill>
                <a:latin typeface="Noto Sans Thai"/>
                <a:cs typeface="Noto Sans Thai"/>
              </a:rPr>
              <a:t>นีใน </a:t>
            </a:r>
            <a:r>
              <a:rPr dirty="0" sz="7200" spc="-75">
                <a:solidFill>
                  <a:srgbClr val="252525"/>
                </a:solidFill>
                <a:latin typeface="Gothic Uralic"/>
                <a:cs typeface="Gothic Uralic"/>
              </a:rPr>
              <a:t>PPTX</a:t>
            </a:r>
            <a:r>
              <a:rPr dirty="0" sz="7200" spc="-335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dirty="0" sz="7200" spc="-90">
                <a:solidFill>
                  <a:srgbClr val="252525"/>
                </a:solidFill>
                <a:latin typeface="Gothic Uralic"/>
                <a:cs typeface="Gothic Uralic"/>
              </a:rPr>
              <a:t>2016</a:t>
            </a:r>
            <a:endParaRPr sz="7200">
              <a:latin typeface="Gothic Uralic"/>
              <a:cs typeface="Gothic Ural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3285" y="4709617"/>
            <a:ext cx="3790950" cy="7080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35"/>
              </a:spcBef>
              <a:tabLst>
                <a:tab pos="1667510" algn="l"/>
              </a:tabLst>
            </a:pPr>
            <a:r>
              <a:rPr dirty="0" sz="2200" spc="-10">
                <a:latin typeface="Noto Sans Thai"/>
                <a:cs typeface="Noto Sans Thai"/>
              </a:rPr>
              <a:t>เลือกธีม </a:t>
            </a:r>
            <a:r>
              <a:rPr dirty="0" sz="2200" spc="-5">
                <a:latin typeface="Noto Sans Thai"/>
                <a:cs typeface="Noto Sans Thai"/>
              </a:rPr>
              <a:t> </a:t>
            </a:r>
            <a:r>
              <a:rPr dirty="0" sz="2200" spc="-270">
                <a:latin typeface="Noto Sans Thai"/>
                <a:cs typeface="Noto Sans Thai"/>
              </a:rPr>
              <a:t>แลว้	</a:t>
            </a:r>
            <a:r>
              <a:rPr dirty="0" sz="1600" spc="60">
                <a:latin typeface="Courier New"/>
                <a:cs typeface="Courier New"/>
              </a:rPr>
              <a:t>save</a:t>
            </a:r>
            <a:r>
              <a:rPr dirty="0" sz="1600" spc="155">
                <a:latin typeface="Courier New"/>
                <a:cs typeface="Courier New"/>
              </a:rPr>
              <a:t> </a:t>
            </a:r>
            <a:r>
              <a:rPr dirty="0" sz="2200" spc="-100">
                <a:latin typeface="Noto Sans Thai"/>
                <a:cs typeface="Noto Sans Thai"/>
              </a:rPr>
              <a:t>เลย</a:t>
            </a:r>
            <a:endParaRPr sz="2200">
              <a:latin typeface="Noto Sans Thai"/>
              <a:cs typeface="Noto Sans Tha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  <a:tabLst>
                <a:tab pos="305435" algn="l"/>
                <a:tab pos="3412490" algn="l"/>
              </a:tabLst>
            </a:pPr>
            <a:r>
              <a:rPr dirty="0" sz="2200" spc="-555">
                <a:latin typeface="Noto Sans Thai"/>
                <a:cs typeface="Noto Sans Thai"/>
              </a:rPr>
              <a:t>กำ	</a:t>
            </a:r>
            <a:r>
              <a:rPr dirty="0" sz="2200" spc="-45">
                <a:latin typeface="Noto Sans Thai"/>
                <a:cs typeface="Noto Sans Thai"/>
              </a:rPr>
              <a:t>หนดฟอนตเ์ </a:t>
            </a:r>
            <a:r>
              <a:rPr dirty="0" sz="2200" spc="-245">
                <a:latin typeface="Noto Sans Thai"/>
                <a:cs typeface="Noto Sans Thai"/>
              </a:rPr>
              <a:t>ป็</a:t>
            </a:r>
            <a:r>
              <a:rPr dirty="0" sz="2200" spc="-80">
                <a:latin typeface="Noto Sans Thai"/>
                <a:cs typeface="Noto Sans Thai"/>
              </a:rPr>
              <a:t> </a:t>
            </a:r>
            <a:r>
              <a:rPr dirty="0" sz="2200" spc="70">
                <a:latin typeface="Noto Sans Thai"/>
                <a:cs typeface="Noto Sans Thai"/>
              </a:rPr>
              <a:t>น</a:t>
            </a:r>
            <a:r>
              <a:rPr dirty="0" sz="2200" spc="565">
                <a:latin typeface="Noto Sans Thai"/>
                <a:cs typeface="Noto Sans Thai"/>
              </a:rPr>
              <a:t> </a:t>
            </a:r>
            <a:r>
              <a:rPr dirty="0" sz="2200" spc="-145">
                <a:latin typeface="Noto Sans Thai"/>
                <a:cs typeface="Noto Sans Thai"/>
              </a:rPr>
              <a:t>จุฬำภรณล์	</a:t>
            </a:r>
            <a:r>
              <a:rPr dirty="0" sz="2200" spc="-45">
                <a:latin typeface="Noto Sans Thai"/>
                <a:cs typeface="Noto Sans Thai"/>
              </a:rPr>
              <a:t>ิขิต</a:t>
            </a:r>
            <a:endParaRPr sz="2200">
              <a:latin typeface="Noto Sans Thai"/>
              <a:cs typeface="Noto Sans Tha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172" y="236220"/>
            <a:ext cx="11723370" cy="6383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935" rIns="0" bIns="0" rtlCol="0" vert="horz">
            <a:spAutoFit/>
          </a:bodyPr>
          <a:lstStyle/>
          <a:p>
            <a:pPr marL="12700" marR="5080">
              <a:lnSpc>
                <a:spcPts val="6509"/>
              </a:lnSpc>
              <a:spcBef>
                <a:spcPts val="905"/>
              </a:spcBef>
            </a:pPr>
            <a:r>
              <a:rPr dirty="0" spc="-395"/>
              <a:t>ควำมหมำยของไมโครซอฟตพำว  </a:t>
            </a:r>
            <a:r>
              <a:rPr dirty="0" spc="-365"/>
              <a:t>เวอรพอยต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844" y="2089531"/>
            <a:ext cx="954786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120"/>
              </a:spcBef>
              <a:buClr>
                <a:srgbClr val="252525"/>
              </a:buClr>
              <a:buSzPct val="72000"/>
              <a:buFont typeface="Arial"/>
              <a:buChar char="◦"/>
              <a:tabLst>
                <a:tab pos="195580" algn="l"/>
                <a:tab pos="2764790" algn="l"/>
                <a:tab pos="5497830" algn="l"/>
                <a:tab pos="5986780" algn="l"/>
                <a:tab pos="8714105" algn="l"/>
              </a:tabLst>
            </a:pP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455">
                <a:latin typeface="Noto Sans Thai"/>
                <a:cs typeface="Noto Sans Thai"/>
              </a:rPr>
              <a:t>ม</a:t>
            </a:r>
            <a:r>
              <a:rPr dirty="0" sz="2500" spc="-145">
                <a:latin typeface="Noto Sans Thai"/>
                <a:cs typeface="Noto Sans Thai"/>
              </a:rPr>
              <a:t>โครซ</a:t>
            </a:r>
            <a:r>
              <a:rPr dirty="0" sz="2500" spc="-145">
                <a:latin typeface="Noto Sans Thai"/>
                <a:cs typeface="Noto Sans Thai"/>
              </a:rPr>
              <a:t>อ</a:t>
            </a:r>
            <a:r>
              <a:rPr dirty="0" sz="2500" spc="-165">
                <a:latin typeface="Noto Sans Thai"/>
                <a:cs typeface="Noto Sans Thai"/>
              </a:rPr>
              <a:t>ฟท</a:t>
            </a:r>
            <a:r>
              <a:rPr dirty="0" sz="2500" spc="-150">
                <a:latin typeface="Noto Sans Thai"/>
                <a:cs typeface="Noto Sans Thai"/>
              </a:rPr>
              <a:t>อ</a:t>
            </a:r>
            <a:r>
              <a:rPr dirty="0" sz="2500" spc="-114">
                <a:latin typeface="Noto Sans Thai"/>
                <a:cs typeface="Noto Sans Thai"/>
              </a:rPr>
              <a:t>อฟ</a:t>
            </a:r>
            <a:r>
              <a:rPr dirty="0" sz="2500" spc="-360">
                <a:latin typeface="Noto Sans Thai"/>
                <a:cs typeface="Noto Sans Thai"/>
              </a:rPr>
              <a:t>ฟ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1800" spc="-5">
                <a:latin typeface="Courier New"/>
                <a:cs typeface="Courier New"/>
              </a:rPr>
              <a:t>(Microsof</a:t>
            </a:r>
            <a:r>
              <a:rPr dirty="0" sz="1800">
                <a:latin typeface="Courier New"/>
                <a:cs typeface="Courier New"/>
              </a:rPr>
              <a:t>t</a:t>
            </a:r>
            <a:r>
              <a:rPr dirty="0" sz="1800" spc="-50">
                <a:latin typeface="Courier New"/>
                <a:cs typeface="Courier New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Office</a:t>
            </a:r>
            <a:r>
              <a:rPr dirty="0" sz="1800">
                <a:latin typeface="Courier New"/>
                <a:cs typeface="Courier New"/>
              </a:rPr>
              <a:t>)	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14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50">
                <a:latin typeface="Noto Sans Thai"/>
                <a:cs typeface="Noto Sans Thai"/>
              </a:rPr>
              <a:t>ช</a:t>
            </a:r>
            <a:r>
              <a:rPr dirty="0" sz="2500" spc="-1495">
                <a:latin typeface="Noto Sans Thai"/>
                <a:cs typeface="Noto Sans Thai"/>
              </a:rPr>
              <a:t>ด</a:t>
            </a:r>
            <a:r>
              <a:rPr dirty="0" sz="2500">
                <a:latin typeface="Noto Sans Thai"/>
                <a:cs typeface="Noto Sans Thai"/>
              </a:rPr>
              <a:t>ุ</a:t>
            </a:r>
            <a:r>
              <a:rPr dirty="0" sz="2500" spc="310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โปร</a:t>
            </a:r>
            <a:r>
              <a:rPr dirty="0" sz="2500" spc="-185">
                <a:latin typeface="Noto Sans Thai"/>
                <a:cs typeface="Noto Sans Thai"/>
              </a:rPr>
              <a:t>แ</a:t>
            </a:r>
            <a:r>
              <a:rPr dirty="0" sz="2500" spc="-155">
                <a:latin typeface="Noto Sans Thai"/>
                <a:cs typeface="Noto Sans Thai"/>
              </a:rPr>
              <a:t>ก</a:t>
            </a:r>
            <a:r>
              <a:rPr dirty="0" sz="2500" spc="-135">
                <a:latin typeface="Noto Sans Thai"/>
                <a:cs typeface="Noto Sans Thai"/>
              </a:rPr>
              <a:t>ร</a:t>
            </a:r>
            <a:r>
              <a:rPr dirty="0" sz="2500" spc="-155">
                <a:latin typeface="Noto Sans Thai"/>
                <a:cs typeface="Noto Sans Thai"/>
              </a:rPr>
              <a:t>มส</a:t>
            </a:r>
            <a:r>
              <a:rPr dirty="0" sz="2500" spc="-75">
                <a:latin typeface="Noto Sans Thai"/>
                <a:cs typeface="Noto Sans Thai"/>
              </a:rPr>
              <a:t>ำ</a:t>
            </a:r>
            <a:r>
              <a:rPr dirty="0" sz="2500" spc="-100">
                <a:latin typeface="Noto Sans Thai"/>
                <a:cs typeface="Noto Sans Thai"/>
              </a:rPr>
              <a:t>น</a:t>
            </a:r>
            <a:r>
              <a:rPr dirty="0" sz="2500" spc="30">
                <a:latin typeface="Noto Sans Thai"/>
                <a:cs typeface="Noto Sans Thai"/>
              </a:rPr>
              <a:t>ั</a:t>
            </a:r>
            <a:r>
              <a:rPr dirty="0" sz="2500" spc="-110">
                <a:latin typeface="Noto Sans Thai"/>
                <a:cs typeface="Noto Sans Thai"/>
              </a:rPr>
              <a:t>กงำน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80">
                <a:latin typeface="Noto Sans Thai"/>
                <a:cs typeface="Noto Sans Thai"/>
              </a:rPr>
              <a:t>พ</a:t>
            </a:r>
            <a:r>
              <a:rPr dirty="0" sz="2500" spc="-120">
                <a:latin typeface="Noto Sans Thai"/>
                <a:cs typeface="Noto Sans Thai"/>
              </a:rPr>
              <a:t>ฒ</a:t>
            </a:r>
            <a:r>
              <a:rPr dirty="0" sz="2500" spc="-70">
                <a:latin typeface="Noto Sans Thai"/>
                <a:cs typeface="Noto Sans Thai"/>
              </a:rPr>
              <a:t>นำ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8674" y="2435479"/>
            <a:ext cx="889063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02030" algn="l"/>
                <a:tab pos="1144270" algn="l"/>
                <a:tab pos="6868159" algn="l"/>
                <a:tab pos="8225155" algn="l"/>
                <a:tab pos="8409940" algn="l"/>
                <a:tab pos="8592820" algn="l"/>
              </a:tabLst>
            </a:pPr>
            <a:r>
              <a:rPr dirty="0" sz="2500" spc="-180">
                <a:latin typeface="Noto Sans Thai"/>
                <a:cs typeface="Noto Sans Thai"/>
              </a:rPr>
              <a:t>โดยบ</a:t>
            </a:r>
            <a:r>
              <a:rPr dirty="0" sz="2500" spc="-160">
                <a:latin typeface="Noto Sans Thai"/>
                <a:cs typeface="Noto Sans Thai"/>
              </a:rPr>
              <a:t>ร</a:t>
            </a:r>
            <a:r>
              <a:rPr dirty="0" sz="2500" spc="-1530">
                <a:latin typeface="Noto Sans Thai"/>
                <a:cs typeface="Noto Sans Thai"/>
              </a:rPr>
              <a:t>ษ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650">
                <a:latin typeface="Noto Sans Thai"/>
                <a:cs typeface="Noto Sans Thai"/>
              </a:rPr>
              <a:t>ท</a:t>
            </a: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455">
                <a:latin typeface="Noto Sans Thai"/>
                <a:cs typeface="Noto Sans Thai"/>
              </a:rPr>
              <a:t>ม</a:t>
            </a:r>
            <a:r>
              <a:rPr dirty="0" sz="2500" spc="-145">
                <a:latin typeface="Noto Sans Thai"/>
                <a:cs typeface="Noto Sans Thai"/>
              </a:rPr>
              <a:t>โครซ</a:t>
            </a:r>
            <a:r>
              <a:rPr dirty="0" sz="2500" spc="-145">
                <a:latin typeface="Noto Sans Thai"/>
                <a:cs typeface="Noto Sans Thai"/>
              </a:rPr>
              <a:t>อ</a:t>
            </a:r>
            <a:r>
              <a:rPr dirty="0" sz="2500" spc="-165">
                <a:latin typeface="Noto Sans Thai"/>
                <a:cs typeface="Noto Sans Thai"/>
              </a:rPr>
              <a:t>ฟ</a:t>
            </a:r>
            <a:r>
              <a:rPr dirty="0" sz="2500" spc="-155">
                <a:latin typeface="Noto Sans Thai"/>
                <a:cs typeface="Noto Sans Thai"/>
              </a:rPr>
              <a:t>ท</a:t>
            </a:r>
            <a:r>
              <a:rPr dirty="0" sz="2500" spc="-330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0">
                <a:latin typeface="Noto Sans Thai"/>
                <a:cs typeface="Noto Sans Thai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(Microso</a:t>
            </a:r>
            <a:r>
              <a:rPr dirty="0" sz="1800" spc="-15">
                <a:latin typeface="Courier New"/>
                <a:cs typeface="Courier New"/>
              </a:rPr>
              <a:t>f</a:t>
            </a:r>
            <a:r>
              <a:rPr dirty="0" sz="1800" spc="-5">
                <a:latin typeface="Courier New"/>
                <a:cs typeface="Courier New"/>
              </a:rPr>
              <a:t>t</a:t>
            </a:r>
            <a:r>
              <a:rPr dirty="0" sz="1800">
                <a:latin typeface="Courier New"/>
                <a:cs typeface="Courier New"/>
              </a:rPr>
              <a:t>)</a:t>
            </a:r>
            <a:r>
              <a:rPr dirty="0" sz="1800" spc="-50">
                <a:latin typeface="Courier New"/>
                <a:cs typeface="Courier New"/>
              </a:rPr>
              <a:t> </a:t>
            </a:r>
            <a:r>
              <a:rPr dirty="0" sz="2500" spc="-114">
                <a:latin typeface="Noto Sans Thai"/>
                <a:cs typeface="Noto Sans Thai"/>
              </a:rPr>
              <a:t>ซ</a:t>
            </a:r>
            <a:r>
              <a:rPr dirty="0" sz="2500" spc="-1005">
                <a:latin typeface="Noto Sans Thai"/>
                <a:cs typeface="Noto Sans Thai"/>
              </a:rPr>
              <a:t>ง</a:t>
            </a:r>
            <a:r>
              <a:rPr dirty="0" sz="2500">
                <a:latin typeface="Noto Sans Thai"/>
                <a:cs typeface="Noto Sans Thai"/>
              </a:rPr>
              <a:t>ึ</a:t>
            </a:r>
            <a:r>
              <a:rPr dirty="0" sz="2500" spc="155">
                <a:latin typeface="Noto Sans Thai"/>
                <a:cs typeface="Noto Sans Thai"/>
              </a:rPr>
              <a:t> </a:t>
            </a:r>
            <a:r>
              <a:rPr dirty="0" sz="2500" spc="-215">
                <a:latin typeface="Noto Sans Thai"/>
                <a:cs typeface="Noto Sans Thai"/>
              </a:rPr>
              <a:t>ส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85">
                <a:latin typeface="Noto Sans Thai"/>
                <a:cs typeface="Noto Sans Thai"/>
              </a:rPr>
              <a:t>ม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r>
              <a:rPr dirty="0" sz="2500" spc="-555">
                <a:latin typeface="Noto Sans Thai"/>
                <a:cs typeface="Noto Sans Thai"/>
              </a:rPr>
              <a:t>ถ</a:t>
            </a:r>
            <a:r>
              <a:rPr dirty="0" sz="2500" spc="-140">
                <a:latin typeface="Noto Sans Thai"/>
                <a:cs typeface="Noto Sans Thai"/>
              </a:rPr>
              <a:t>ใ</a:t>
            </a:r>
            <a:r>
              <a:rPr dirty="0" sz="2500" spc="-145">
                <a:latin typeface="Noto Sans Thai"/>
                <a:cs typeface="Noto Sans Thai"/>
              </a:rPr>
              <a:t>ช</a:t>
            </a:r>
            <a:r>
              <a:rPr dirty="0" sz="2500" spc="-800">
                <a:latin typeface="Noto Sans Thai"/>
                <a:cs typeface="Noto Sans Thai"/>
              </a:rPr>
              <a:t>ง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 spc="-50">
                <a:latin typeface="Noto Sans Thai"/>
                <a:cs typeface="Noto Sans Thai"/>
              </a:rPr>
              <a:t> 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440">
                <a:latin typeface="Noto Sans Thai"/>
                <a:cs typeface="Noto Sans Thai"/>
              </a:rPr>
              <a:t>น</a:t>
            </a:r>
            <a:r>
              <a:rPr dirty="0" sz="2500" spc="-210">
                <a:latin typeface="Noto Sans Thai"/>
                <a:cs typeface="Noto Sans Thai"/>
              </a:rPr>
              <a:t>ไ</a:t>
            </a:r>
            <a:r>
              <a:rPr dirty="0" sz="2500" spc="-160">
                <a:latin typeface="Noto Sans Thai"/>
                <a:cs typeface="Noto Sans Thai"/>
              </a:rPr>
              <a:t>ด</a:t>
            </a:r>
            <a:r>
              <a:rPr dirty="0" sz="2500" spc="-1320">
                <a:latin typeface="Noto Sans Thai"/>
                <a:cs typeface="Noto Sans Thai"/>
              </a:rPr>
              <a:t>บ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65">
                <a:latin typeface="Noto Sans Thai"/>
                <a:cs typeface="Noto Sans Thai"/>
              </a:rPr>
              <a:t>น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r>
              <a:rPr dirty="0" sz="2500" spc="-360">
                <a:latin typeface="Noto Sans Thai"/>
                <a:cs typeface="Noto Sans Thai"/>
              </a:rPr>
              <a:t>ะ</a:t>
            </a:r>
            <a:r>
              <a:rPr dirty="0" sz="2500" spc="-165">
                <a:latin typeface="Noto Sans Thai"/>
                <a:cs typeface="Noto Sans Thai"/>
              </a:rPr>
              <a:t>บบป</a:t>
            </a:r>
            <a:r>
              <a:rPr dirty="0" sz="2500" spc="-95">
                <a:latin typeface="Noto Sans Thai"/>
                <a:cs typeface="Noto Sans Thai"/>
              </a:rPr>
              <a:t>ฏ</a:t>
            </a:r>
            <a:r>
              <a:rPr dirty="0" sz="2500" spc="-1525">
                <a:latin typeface="Noto Sans Thai"/>
                <a:cs typeface="Noto Sans Thai"/>
              </a:rPr>
              <a:t>บ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470">
                <a:latin typeface="Noto Sans Thai"/>
                <a:cs typeface="Noto Sans Thai"/>
              </a:rPr>
              <a:t>ต</a:t>
            </a: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475">
                <a:latin typeface="Noto Sans Thai"/>
                <a:cs typeface="Noto Sans Thai"/>
              </a:rPr>
              <a:t>ก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85">
                <a:latin typeface="Noto Sans Thai"/>
                <a:cs typeface="Noto Sans Thai"/>
              </a:rPr>
              <a:t>ร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1925" y="2703702"/>
            <a:ext cx="2540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2500">
                <a:latin typeface="Noto Sans Thai"/>
                <a:cs typeface="Noto Sans Thai"/>
              </a:rPr>
              <a:t>่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88577" y="2703702"/>
            <a:ext cx="2540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2500">
                <a:latin typeface="Noto Sans Thai"/>
                <a:cs typeface="Noto Sans Thai"/>
              </a:rPr>
              <a:t>้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28674" y="2781426"/>
            <a:ext cx="955421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780539" algn="l"/>
                <a:tab pos="4554220" algn="l"/>
                <a:tab pos="5511800" algn="l"/>
                <a:tab pos="6202045" algn="l"/>
                <a:tab pos="7855584" algn="l"/>
              </a:tabLst>
            </a:pPr>
            <a:r>
              <a:rPr dirty="0" sz="2500" spc="-235">
                <a:latin typeface="Noto Sans Thai"/>
                <a:cs typeface="Noto Sans Thai"/>
              </a:rPr>
              <a:t>ไมโครซอฟทว์</a:t>
            </a:r>
            <a:r>
              <a:rPr dirty="0" sz="2500" spc="175">
                <a:latin typeface="Noto Sans Thai"/>
                <a:cs typeface="Noto Sans Thai"/>
              </a:rPr>
              <a:t> </a:t>
            </a:r>
            <a:r>
              <a:rPr dirty="0" sz="2500" spc="-750">
                <a:latin typeface="Noto Sans Thai"/>
                <a:cs typeface="Noto Sans Thai"/>
              </a:rPr>
              <a:t>นิ	</a:t>
            </a:r>
            <a:r>
              <a:rPr dirty="0" sz="2500" spc="-135">
                <a:latin typeface="Noto Sans Thai"/>
                <a:cs typeface="Noto Sans Thai"/>
              </a:rPr>
              <a:t>โดวส</a:t>
            </a:r>
            <a:r>
              <a:rPr dirty="0" sz="2500" spc="-300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0">
                <a:latin typeface="Noto Sans Thai"/>
                <a:cs typeface="Noto Sans Thai"/>
              </a:rPr>
              <a:t> </a:t>
            </a:r>
            <a:r>
              <a:rPr dirty="0" sz="2500" spc="-170">
                <a:latin typeface="Noto Sans Thai"/>
                <a:cs typeface="Noto Sans Thai"/>
              </a:rPr>
              <a:t>และแม็คอนทอช	</a:t>
            </a:r>
            <a:r>
              <a:rPr dirty="0" sz="2500" spc="-340">
                <a:latin typeface="Noto Sans Thai"/>
                <a:cs typeface="Noto Sans Thai"/>
              </a:rPr>
              <a:t>แลว้ </a:t>
            </a:r>
            <a:r>
              <a:rPr dirty="0" sz="2500" spc="-95">
                <a:latin typeface="Noto Sans Thai"/>
                <a:cs typeface="Noto Sans Thai"/>
              </a:rPr>
              <a:t> </a:t>
            </a:r>
            <a:r>
              <a:rPr dirty="0" sz="2500" spc="-740">
                <a:latin typeface="Noto Sans Thai"/>
                <a:cs typeface="Noto Sans Thai"/>
              </a:rPr>
              <a:t>พฒั	</a:t>
            </a:r>
            <a:r>
              <a:rPr dirty="0" sz="2500" spc="-355">
                <a:latin typeface="Noto Sans Thai"/>
                <a:cs typeface="Noto Sans Thai"/>
              </a:rPr>
              <a:t>นำตอ่	</a:t>
            </a:r>
            <a:r>
              <a:rPr dirty="0" sz="2500" spc="-240">
                <a:latin typeface="Noto Sans Thai"/>
                <a:cs typeface="Noto Sans Thai"/>
              </a:rPr>
              <a:t>เนืองใหใ้</a:t>
            </a:r>
            <a:r>
              <a:rPr dirty="0" sz="2500" spc="114">
                <a:latin typeface="Noto Sans Thai"/>
                <a:cs typeface="Noto Sans Thai"/>
              </a:rPr>
              <a:t> </a:t>
            </a:r>
            <a:r>
              <a:rPr dirty="0" sz="2500" spc="-330">
                <a:latin typeface="Noto Sans Thai"/>
                <a:cs typeface="Noto Sans Thai"/>
              </a:rPr>
              <a:t>ชไ้ </a:t>
            </a:r>
            <a:r>
              <a:rPr dirty="0" sz="2500" spc="-310">
                <a:latin typeface="Noto Sans Thai"/>
                <a:cs typeface="Noto Sans Thai"/>
              </a:rPr>
              <a:t> </a:t>
            </a:r>
            <a:r>
              <a:rPr dirty="0" sz="2500" spc="-545">
                <a:latin typeface="Noto Sans Thai"/>
                <a:cs typeface="Noto Sans Thai"/>
              </a:rPr>
              <a:t>ดท้	</a:t>
            </a:r>
            <a:r>
              <a:rPr dirty="0" sz="2500" spc="-530">
                <a:latin typeface="Noto Sans Thai"/>
                <a:cs typeface="Noto Sans Thai"/>
              </a:rPr>
              <a:t>งั</a:t>
            </a:r>
            <a:r>
              <a:rPr dirty="0" sz="2500" spc="-465">
                <a:latin typeface="Noto Sans Thai"/>
                <a:cs typeface="Noto Sans Thai"/>
              </a:rPr>
              <a:t> </a:t>
            </a:r>
            <a:r>
              <a:rPr dirty="0" sz="2500" spc="-155">
                <a:latin typeface="Noto Sans Thai"/>
                <a:cs typeface="Noto Sans Thai"/>
              </a:rPr>
              <a:t>แบบออฟไลน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8674" y="3127375"/>
            <a:ext cx="80244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61514" algn="l"/>
                <a:tab pos="2880995" algn="l"/>
                <a:tab pos="5427980" algn="l"/>
              </a:tabLst>
            </a:pPr>
            <a:r>
              <a:rPr dirty="0" sz="2500" spc="-185">
                <a:latin typeface="Noto Sans Thai"/>
                <a:cs typeface="Noto Sans Thai"/>
              </a:rPr>
              <a:t>และออนไลน์ </a:t>
            </a:r>
            <a:r>
              <a:rPr dirty="0" sz="2500" spc="-175">
                <a:latin typeface="Noto Sans Thai"/>
                <a:cs typeface="Noto Sans Thai"/>
              </a:rPr>
              <a:t> </a:t>
            </a:r>
            <a:r>
              <a:rPr dirty="0" sz="2500" spc="-400">
                <a:latin typeface="Noto Sans Thai"/>
                <a:cs typeface="Noto Sans Thai"/>
              </a:rPr>
              <a:t>เรมิ	</a:t>
            </a:r>
            <a:r>
              <a:rPr dirty="0" sz="2500" spc="-180">
                <a:latin typeface="Noto Sans Thai"/>
                <a:cs typeface="Noto Sans Thai"/>
              </a:rPr>
              <a:t>เปิ</a:t>
            </a:r>
            <a:r>
              <a:rPr dirty="0" sz="2500" spc="-385">
                <a:latin typeface="Noto Sans Thai"/>
                <a:cs typeface="Noto Sans Thai"/>
              </a:rPr>
              <a:t> </a:t>
            </a:r>
            <a:r>
              <a:rPr dirty="0" sz="2500" spc="-350">
                <a:latin typeface="Noto Sans Thai"/>
                <a:cs typeface="Noto Sans Thai"/>
              </a:rPr>
              <a:t>ดตวั	</a:t>
            </a:r>
            <a:r>
              <a:rPr dirty="0" sz="1800" spc="-5">
                <a:latin typeface="Courier New"/>
                <a:cs typeface="Courier New"/>
              </a:rPr>
              <a:t>MS Office</a:t>
            </a:r>
            <a:r>
              <a:rPr dirty="0" sz="1800" spc="-30">
                <a:latin typeface="Courier New"/>
                <a:cs typeface="Courier New"/>
              </a:rPr>
              <a:t> </a:t>
            </a:r>
            <a:r>
              <a:rPr dirty="0" sz="1800" spc="-5">
                <a:latin typeface="Courier New"/>
                <a:cs typeface="Courier New"/>
              </a:rPr>
              <a:t>1.0</a:t>
            </a:r>
            <a:r>
              <a:rPr dirty="0" sz="1800" spc="-20">
                <a:latin typeface="Courier New"/>
                <a:cs typeface="Courier New"/>
              </a:rPr>
              <a:t> </a:t>
            </a:r>
            <a:r>
              <a:rPr dirty="0" sz="2500" spc="-165">
                <a:latin typeface="Noto Sans Thai"/>
                <a:cs typeface="Noto Sans Thai"/>
              </a:rPr>
              <a:t>ในปี	</a:t>
            </a:r>
            <a:r>
              <a:rPr dirty="0" sz="1800" spc="-5">
                <a:latin typeface="Courier New"/>
                <a:cs typeface="Courier New"/>
              </a:rPr>
              <a:t>2533 (1990) </a:t>
            </a:r>
            <a:r>
              <a:rPr dirty="0" sz="2500" spc="-340">
                <a:latin typeface="Noto Sans Thai"/>
                <a:cs typeface="Noto Sans Thai"/>
              </a:rPr>
              <a:t>แลว้</a:t>
            </a:r>
            <a:r>
              <a:rPr dirty="0" sz="2500" spc="-200">
                <a:latin typeface="Noto Sans Thai"/>
                <a:cs typeface="Noto Sans Thai"/>
              </a:rPr>
              <a:t> </a:t>
            </a:r>
            <a:r>
              <a:rPr dirty="0" sz="2500" spc="-1105">
                <a:latin typeface="Noto Sans Thai"/>
                <a:cs typeface="Noto Sans Thai"/>
              </a:rPr>
              <a:t>พฒ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83802" y="3127375"/>
            <a:ext cx="150304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8605" algn="l"/>
                <a:tab pos="996950" algn="l"/>
              </a:tabLst>
            </a:pPr>
            <a:r>
              <a:rPr dirty="0" sz="2500">
                <a:latin typeface="Noto Sans Thai"/>
                <a:cs typeface="Noto Sans Thai"/>
              </a:rPr>
              <a:t>ั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70">
                <a:latin typeface="Noto Sans Thai"/>
                <a:cs typeface="Noto Sans Thai"/>
              </a:rPr>
              <a:t>น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00">
                <a:latin typeface="Noto Sans Thai"/>
                <a:cs typeface="Noto Sans Thai"/>
              </a:rPr>
              <a:t>เ</a:t>
            </a:r>
            <a:r>
              <a:rPr dirty="0" sz="2500" spc="-190">
                <a:latin typeface="Noto Sans Thai"/>
                <a:cs typeface="Noto Sans Thai"/>
              </a:rPr>
              <a:t>ร</a:t>
            </a:r>
            <a:r>
              <a:rPr dirty="0" sz="2500" spc="-128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 spc="-85">
                <a:latin typeface="Noto Sans Thai"/>
                <a:cs typeface="Noto Sans Thai"/>
              </a:rPr>
              <a:t>ม</a:t>
            </a:r>
            <a:r>
              <a:rPr dirty="0" sz="2500" spc="-70">
                <a:latin typeface="Noto Sans Thai"/>
                <a:cs typeface="Noto Sans Thai"/>
              </a:rPr>
              <a:t>ำ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7744" y="3586657"/>
            <a:ext cx="9758045" cy="75565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33045" marR="43180" indent="-182880">
              <a:lnSpc>
                <a:spcPts val="2720"/>
              </a:lnSpc>
              <a:spcBef>
                <a:spcPts val="440"/>
              </a:spcBef>
              <a:buClr>
                <a:srgbClr val="252525"/>
              </a:buClr>
              <a:buSzPct val="72000"/>
              <a:buFont typeface="Arial"/>
              <a:buChar char="◦"/>
              <a:tabLst>
                <a:tab pos="233679" algn="l"/>
                <a:tab pos="1238885" algn="l"/>
                <a:tab pos="1509395" algn="l"/>
                <a:tab pos="2127885" algn="l"/>
                <a:tab pos="2368550" algn="l"/>
                <a:tab pos="2580005" algn="l"/>
                <a:tab pos="2964180" algn="l"/>
                <a:tab pos="3880485" algn="l"/>
                <a:tab pos="4729480" algn="l"/>
                <a:tab pos="5906135" algn="l"/>
                <a:tab pos="6557009" algn="l"/>
                <a:tab pos="6994525" algn="l"/>
                <a:tab pos="7203440" algn="l"/>
                <a:tab pos="7485380" algn="l"/>
                <a:tab pos="8471535" algn="l"/>
                <a:tab pos="8654415" algn="l"/>
                <a:tab pos="9270365" algn="l"/>
              </a:tabLst>
            </a:pPr>
            <a:r>
              <a:rPr dirty="0" sz="2500" spc="-150">
                <a:latin typeface="Noto Sans Thai"/>
                <a:cs typeface="Noto Sans Thai"/>
              </a:rPr>
              <a:t>ออฟฟิ</a:t>
            </a:r>
            <a:r>
              <a:rPr dirty="0" sz="2500" spc="-360">
                <a:latin typeface="Noto Sans Thai"/>
                <a:cs typeface="Noto Sans Thai"/>
              </a:rPr>
              <a:t> </a:t>
            </a:r>
            <a:r>
              <a:rPr dirty="0" sz="2500" spc="-450">
                <a:latin typeface="Noto Sans Thai"/>
                <a:cs typeface="Noto Sans Thai"/>
              </a:rPr>
              <a:t>ศรน่	</a:t>
            </a:r>
            <a:r>
              <a:rPr dirty="0" sz="2500" spc="-165">
                <a:latin typeface="Noto Sans Thai"/>
                <a:cs typeface="Noto Sans Thai"/>
              </a:rPr>
              <a:t>แรก	</a:t>
            </a:r>
            <a:r>
              <a:rPr dirty="0" sz="2500" spc="-430">
                <a:latin typeface="Noto Sans Thai"/>
                <a:cs typeface="Noto Sans Thai"/>
              </a:rPr>
              <a:t>เกดิ	</a:t>
            </a:r>
            <a:r>
              <a:rPr dirty="0" sz="2500" spc="-409">
                <a:latin typeface="Noto Sans Thai"/>
                <a:cs typeface="Noto Sans Thai"/>
              </a:rPr>
              <a:t>ขนึ</a:t>
            </a:r>
            <a:r>
              <a:rPr dirty="0" baseline="13333" sz="3750" spc="-615">
                <a:latin typeface="Noto Sans Thai"/>
                <a:cs typeface="Noto Sans Thai"/>
              </a:rPr>
              <a:t>้	</a:t>
            </a:r>
            <a:r>
              <a:rPr dirty="0" sz="2500" spc="-130">
                <a:latin typeface="Noto Sans Thai"/>
                <a:cs typeface="Noto Sans Thai"/>
              </a:rPr>
              <a:t>รำวยุค	</a:t>
            </a:r>
            <a:r>
              <a:rPr dirty="0" sz="1800" spc="-5">
                <a:latin typeface="Courier New"/>
                <a:cs typeface="Courier New"/>
              </a:rPr>
              <a:t>90</a:t>
            </a:r>
            <a:r>
              <a:rPr dirty="0" sz="1800">
                <a:latin typeface="Courier New"/>
                <a:cs typeface="Courier New"/>
              </a:rPr>
              <a:t> </a:t>
            </a:r>
            <a:r>
              <a:rPr dirty="0" sz="2500" spc="-325">
                <a:latin typeface="Noto Sans Thai"/>
                <a:cs typeface="Noto Sans Thai"/>
              </a:rPr>
              <a:t>เมอื</a:t>
            </a:r>
            <a:r>
              <a:rPr dirty="0" baseline="13333" sz="3750" spc="-487">
                <a:latin typeface="Noto Sans Thai"/>
                <a:cs typeface="Noto Sans Thai"/>
              </a:rPr>
              <a:t>่	</a:t>
            </a:r>
            <a:r>
              <a:rPr dirty="0" sz="2500" spc="-145">
                <a:latin typeface="Noto Sans Thai"/>
                <a:cs typeface="Noto Sans Thai"/>
              </a:rPr>
              <a:t>ออฟฟิ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295">
                <a:latin typeface="Noto Sans Thai"/>
                <a:cs typeface="Noto Sans Thai"/>
              </a:rPr>
              <a:t>ศออกสตู่	</a:t>
            </a:r>
            <a:r>
              <a:rPr dirty="0" sz="2500" spc="-150">
                <a:latin typeface="Noto Sans Thai"/>
                <a:cs typeface="Noto Sans Thai"/>
              </a:rPr>
              <a:t>ลำด	</a:t>
            </a:r>
            <a:r>
              <a:rPr dirty="0" sz="2500" spc="-335">
                <a:latin typeface="Noto Sans Thai"/>
                <a:cs typeface="Noto Sans Thai"/>
              </a:rPr>
              <a:t>ท </a:t>
            </a:r>
            <a:r>
              <a:rPr dirty="0" sz="2500" spc="-145">
                <a:latin typeface="Noto Sans Thai"/>
                <a:cs typeface="Noto Sans Thai"/>
              </a:rPr>
              <a:t>ำใหเขำมำแบ่งสวน  </a:t>
            </a:r>
            <a:r>
              <a:rPr dirty="0" sz="2500" spc="-165">
                <a:latin typeface="Noto Sans Thai"/>
                <a:cs typeface="Noto Sans Thai"/>
              </a:rPr>
              <a:t>ต</a:t>
            </a:r>
            <a:r>
              <a:rPr dirty="0" sz="2500" spc="-215">
                <a:latin typeface="Noto Sans Thai"/>
                <a:cs typeface="Noto Sans Thai"/>
              </a:rPr>
              <a:t>ล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220">
                <a:latin typeface="Noto Sans Thai"/>
                <a:cs typeface="Noto Sans Thai"/>
              </a:rPr>
              <a:t>ส</a:t>
            </a:r>
            <a:r>
              <a:rPr dirty="0" sz="2500" spc="-1195">
                <a:latin typeface="Noto Sans Thai"/>
                <a:cs typeface="Noto Sans Thai"/>
              </a:rPr>
              <a:t>ว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70">
                <a:latin typeface="Noto Sans Thai"/>
                <a:cs typeface="Noto Sans Thai"/>
              </a:rPr>
              <a:t>น</a:t>
            </a:r>
            <a:r>
              <a:rPr dirty="0" sz="2500" spc="-130">
                <a:latin typeface="Noto Sans Thai"/>
                <a:cs typeface="Noto Sans Thai"/>
              </a:rPr>
              <a:t>ห</a:t>
            </a:r>
            <a:r>
              <a:rPr dirty="0" sz="2500" spc="-175">
                <a:latin typeface="Noto Sans Thai"/>
                <a:cs typeface="Noto Sans Thai"/>
              </a:rPr>
              <a:t>น</a:t>
            </a:r>
            <a:r>
              <a:rPr dirty="0" sz="2500" spc="10">
                <a:latin typeface="Noto Sans Thai"/>
                <a:cs typeface="Noto Sans Thai"/>
              </a:rPr>
              <a:t>ึ</a:t>
            </a:r>
            <a:r>
              <a:rPr dirty="0" baseline="13333" sz="3750" spc="142">
                <a:latin typeface="Noto Sans Thai"/>
                <a:cs typeface="Noto Sans Thai"/>
              </a:rPr>
              <a:t>่</a:t>
            </a:r>
            <a:r>
              <a:rPr dirty="0" sz="2500" spc="-575">
                <a:latin typeface="Noto Sans Thai"/>
                <a:cs typeface="Noto Sans Thai"/>
              </a:rPr>
              <a:t>ง</a:t>
            </a:r>
            <a:r>
              <a:rPr dirty="0" sz="2500" spc="-215">
                <a:latin typeface="Noto Sans Thai"/>
                <a:cs typeface="Noto Sans Thai"/>
              </a:rPr>
              <a:t>ไ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12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00">
                <a:latin typeface="Noto Sans Thai"/>
                <a:cs typeface="Noto Sans Thai"/>
              </a:rPr>
              <a:t>งง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75">
                <a:latin typeface="Noto Sans Thai"/>
                <a:cs typeface="Noto Sans Thai"/>
              </a:rPr>
              <a:t>ย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70">
                <a:latin typeface="Noto Sans Thai"/>
                <a:cs typeface="Noto Sans Thai"/>
              </a:rPr>
              <a:t>ย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75">
                <a:latin typeface="Noto Sans Thai"/>
                <a:cs typeface="Noto Sans Thai"/>
              </a:rPr>
              <a:t>จ</a:t>
            </a:r>
            <a:r>
              <a:rPr dirty="0" sz="2500" spc="-165">
                <a:latin typeface="Noto Sans Thai"/>
                <a:cs typeface="Noto Sans Thai"/>
              </a:rPr>
              <a:t>ด</a:t>
            </a:r>
            <a:r>
              <a:rPr dirty="0" sz="2500" spc="-114">
                <a:latin typeface="Noto Sans Thai"/>
                <a:cs typeface="Noto Sans Thai"/>
              </a:rPr>
              <a:t>ข</a:t>
            </a:r>
            <a:r>
              <a:rPr dirty="0" sz="2500" spc="-75">
                <a:latin typeface="Noto Sans Thai"/>
                <a:cs typeface="Noto Sans Thai"/>
              </a:rPr>
              <a:t>ำ</a:t>
            </a:r>
            <a:r>
              <a:rPr dirty="0" sz="2500" spc="-204">
                <a:latin typeface="Noto Sans Thai"/>
                <a:cs typeface="Noto Sans Thai"/>
              </a:rPr>
              <a:t>ยห</a:t>
            </a:r>
            <a:r>
              <a:rPr dirty="0" sz="2500" spc="-204">
                <a:latin typeface="Noto Sans Thai"/>
                <a:cs typeface="Noto Sans Thai"/>
              </a:rPr>
              <a:t>ล</a:t>
            </a:r>
            <a:r>
              <a:rPr dirty="0" sz="2500" spc="-100">
                <a:latin typeface="Noto Sans Thai"/>
                <a:cs typeface="Noto Sans Thai"/>
              </a:rPr>
              <a:t>ก</a:t>
            </a:r>
            <a:r>
              <a:rPr dirty="0" sz="2500" spc="-160">
                <a:latin typeface="Noto Sans Thai"/>
                <a:cs typeface="Noto Sans Thai"/>
              </a:rPr>
              <a:t>ของ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25">
                <a:latin typeface="Noto Sans Thai"/>
                <a:cs typeface="Noto Sans Thai"/>
              </a:rPr>
              <a:t>ออฟ</a:t>
            </a:r>
            <a:r>
              <a:rPr dirty="0" sz="2500" spc="-360">
                <a:latin typeface="Noto Sans Thai"/>
                <a:cs typeface="Noto Sans Thai"/>
              </a:rPr>
              <a:t>ฟ</a:t>
            </a:r>
            <a:r>
              <a:rPr dirty="0" sz="2500">
                <a:latin typeface="Noto Sans Thai"/>
                <a:cs typeface="Noto Sans Thai"/>
              </a:rPr>
              <a:t>ิ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1405">
                <a:latin typeface="Noto Sans Thai"/>
                <a:cs typeface="Noto Sans Thai"/>
              </a:rPr>
              <a:t>อ</a:t>
            </a:r>
            <a:r>
              <a:rPr dirty="0" sz="2500">
                <a:latin typeface="Noto Sans Thai"/>
                <a:cs typeface="Noto Sans Thai"/>
              </a:rPr>
              <a:t>ื</a:t>
            </a:r>
            <a:r>
              <a:rPr dirty="0" sz="2500">
                <a:latin typeface="Noto Sans Thai"/>
                <a:cs typeface="Noto Sans Thai"/>
              </a:rPr>
              <a:t>		</a:t>
            </a:r>
            <a:r>
              <a:rPr dirty="0" sz="2500" spc="-190">
                <a:latin typeface="Noto Sans Thai"/>
                <a:cs typeface="Noto Sans Thai"/>
              </a:rPr>
              <a:t>ร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165">
                <a:latin typeface="Noto Sans Thai"/>
                <a:cs typeface="Noto Sans Thai"/>
              </a:rPr>
              <a:t>ค</a:t>
            </a:r>
            <a:r>
              <a:rPr dirty="0" sz="2500" spc="-65">
                <a:latin typeface="Noto Sans Thai"/>
                <a:cs typeface="Noto Sans Thai"/>
              </a:rPr>
              <a:t>ำ</a:t>
            </a:r>
            <a:r>
              <a:rPr dirty="0" sz="2500" spc="-245">
                <a:latin typeface="Noto Sans Thai"/>
                <a:cs typeface="Noto Sans Thai"/>
              </a:rPr>
              <a:t>ท</a:t>
            </a:r>
            <a:r>
              <a:rPr dirty="0" sz="2500" spc="-1555">
                <a:latin typeface="Noto Sans Thai"/>
                <a:cs typeface="Noto Sans Thai"/>
              </a:rPr>
              <a:t>ถ</a:t>
            </a:r>
            <a:r>
              <a:rPr dirty="0" sz="2500" spc="10">
                <a:latin typeface="Noto Sans Thai"/>
                <a:cs typeface="Noto Sans Thai"/>
              </a:rPr>
              <a:t>ี</a:t>
            </a:r>
            <a:r>
              <a:rPr dirty="0" baseline="13333" sz="3750">
                <a:latin typeface="Noto Sans Thai"/>
                <a:cs typeface="Noto Sans Thai"/>
              </a:rPr>
              <a:t>่</a:t>
            </a:r>
            <a:r>
              <a:rPr dirty="0" baseline="13333" sz="3750">
                <a:latin typeface="Noto Sans Thai"/>
                <a:cs typeface="Noto Sans Thai"/>
              </a:rPr>
              <a:t>	</a:t>
            </a:r>
            <a:r>
              <a:rPr dirty="0" sz="2500" spc="-1525">
                <a:latin typeface="Noto Sans Thai"/>
                <a:cs typeface="Noto Sans Thai"/>
              </a:rPr>
              <a:t>ก</a:t>
            </a:r>
            <a:r>
              <a:rPr dirty="0" sz="2500">
                <a:latin typeface="Noto Sans Thai"/>
                <a:cs typeface="Noto Sans Thai"/>
              </a:rPr>
              <a:t>ู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95">
                <a:latin typeface="Noto Sans Thai"/>
                <a:cs typeface="Noto Sans Thai"/>
              </a:rPr>
              <a:t>ก</a:t>
            </a:r>
            <a:r>
              <a:rPr dirty="0" sz="2500" spc="-80">
                <a:latin typeface="Noto Sans Thai"/>
                <a:cs typeface="Noto Sans Thai"/>
              </a:rPr>
              <a:t>ว</a:t>
            </a:r>
            <a:r>
              <a:rPr dirty="0" sz="2500" spc="-1205">
                <a:latin typeface="Noto Sans Thai"/>
                <a:cs typeface="Noto Sans Thai"/>
              </a:rPr>
              <a:t>ำ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60">
                <a:latin typeface="Noto Sans Thai"/>
                <a:cs typeface="Noto Sans Thai"/>
              </a:rPr>
              <a:t>และ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3274" y="4278248"/>
            <a:ext cx="931608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429385" algn="l"/>
                <a:tab pos="3102610" algn="l"/>
                <a:tab pos="3271520" algn="l"/>
                <a:tab pos="5081270" algn="l"/>
                <a:tab pos="7136130" algn="l"/>
                <a:tab pos="8737600" algn="l"/>
                <a:tab pos="9105900" algn="l"/>
              </a:tabLst>
            </a:pPr>
            <a:r>
              <a:rPr dirty="0" sz="2500" spc="-250">
                <a:latin typeface="Noto Sans Thai"/>
                <a:cs typeface="Noto Sans Thai"/>
              </a:rPr>
              <a:t>สำมำรถเลอื	</a:t>
            </a:r>
            <a:r>
              <a:rPr dirty="0" sz="2500" spc="-305">
                <a:latin typeface="Noto Sans Thai"/>
                <a:cs typeface="Noto Sans Thai"/>
              </a:rPr>
              <a:t>กซอื</a:t>
            </a:r>
            <a:r>
              <a:rPr dirty="0" baseline="13333" sz="3750" spc="-457">
                <a:latin typeface="Noto Sans Thai"/>
                <a:cs typeface="Noto Sans Thai"/>
              </a:rPr>
              <a:t>้  </a:t>
            </a:r>
            <a:r>
              <a:rPr dirty="0" baseline="13333" sz="3750" spc="-450">
                <a:latin typeface="Noto Sans Thai"/>
                <a:cs typeface="Noto Sans Thai"/>
              </a:rPr>
              <a:t> </a:t>
            </a:r>
            <a:r>
              <a:rPr dirty="0" sz="2500" spc="-275">
                <a:latin typeface="Noto Sans Thai"/>
                <a:cs typeface="Noto Sans Thai"/>
              </a:rPr>
              <a:t>เฉพำะทตี</a:t>
            </a:r>
            <a:r>
              <a:rPr dirty="0" baseline="13333" sz="3750" spc="-412">
                <a:latin typeface="Noto Sans Thai"/>
                <a:cs typeface="Noto Sans Thai"/>
              </a:rPr>
              <a:t>่	</a:t>
            </a:r>
            <a:r>
              <a:rPr dirty="0" sz="2500" spc="-605">
                <a:latin typeface="Noto Sans Thai"/>
                <a:cs typeface="Noto Sans Thai"/>
              </a:rPr>
              <a:t>อ้	</a:t>
            </a:r>
            <a:r>
              <a:rPr dirty="0" sz="2500" spc="-220">
                <a:latin typeface="Noto Sans Thai"/>
                <a:cs typeface="Noto Sans Thai"/>
              </a:rPr>
              <a:t>งกำรได</a:t>
            </a:r>
            <a:r>
              <a:rPr dirty="0" sz="2500" spc="-365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้</a:t>
            </a:r>
            <a:r>
              <a:rPr dirty="0" sz="2500" spc="215">
                <a:latin typeface="Noto Sans Thai"/>
                <a:cs typeface="Noto Sans Thai"/>
              </a:rPr>
              <a:t> </a:t>
            </a:r>
            <a:r>
              <a:rPr dirty="0" sz="2500" spc="-360">
                <a:latin typeface="Noto Sans Thai"/>
                <a:cs typeface="Noto Sans Thai"/>
              </a:rPr>
              <a:t>โดยรน่	</a:t>
            </a:r>
            <a:r>
              <a:rPr dirty="0" sz="2500" spc="-155">
                <a:latin typeface="Noto Sans Thai"/>
                <a:cs typeface="Noto Sans Thai"/>
              </a:rPr>
              <a:t>แรกของออฟฟิ</a:t>
            </a:r>
            <a:r>
              <a:rPr dirty="0" sz="2500" spc="-360">
                <a:latin typeface="Noto Sans Thai"/>
                <a:cs typeface="Noto Sans Thai"/>
              </a:rPr>
              <a:t> </a:t>
            </a:r>
            <a:r>
              <a:rPr dirty="0" sz="2500" spc="-160">
                <a:latin typeface="Noto Sans Thai"/>
                <a:cs typeface="Noto Sans Thai"/>
              </a:rPr>
              <a:t>ศ	</a:t>
            </a:r>
            <a:r>
              <a:rPr dirty="0" sz="2500" spc="-185">
                <a:latin typeface="Noto Sans Thai"/>
                <a:cs typeface="Noto Sans Thai"/>
              </a:rPr>
              <a:t>ประกอบดวย	</a:t>
            </a:r>
            <a:r>
              <a:rPr dirty="0" sz="2500" spc="-340">
                <a:latin typeface="Noto Sans Thai"/>
                <a:cs typeface="Noto Sans Thai"/>
              </a:rPr>
              <a:t>เวริ	</a:t>
            </a:r>
            <a:r>
              <a:rPr dirty="0" sz="2500" spc="-1160">
                <a:latin typeface="Noto Sans Thai"/>
                <a:cs typeface="Noto Sans Thai"/>
              </a:rPr>
              <a:t>ด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3274" y="4481002"/>
            <a:ext cx="9759950" cy="1656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38400"/>
              </a:lnSpc>
              <a:spcBef>
                <a:spcPts val="95"/>
              </a:spcBef>
              <a:tabLst>
                <a:tab pos="1068070" algn="l"/>
                <a:tab pos="3097530" algn="l"/>
                <a:tab pos="3291204" algn="l"/>
                <a:tab pos="4340860" algn="l"/>
                <a:tab pos="8350884" algn="l"/>
                <a:tab pos="8923655" algn="l"/>
              </a:tabLst>
            </a:pPr>
            <a:r>
              <a:rPr dirty="0" sz="2500" spc="-130">
                <a:latin typeface="Noto Sans Thai"/>
                <a:cs typeface="Noto Sans Thai"/>
              </a:rPr>
              <a:t>เอกเซล</a:t>
            </a:r>
            <a:r>
              <a:rPr dirty="0" sz="2500" spc="-130">
                <a:latin typeface="Noto Sans Thai"/>
                <a:cs typeface="Noto Sans Thai"/>
              </a:rPr>
              <a:t>	</a:t>
            </a:r>
            <a:r>
              <a:rPr dirty="0" sz="2500" spc="-210">
                <a:latin typeface="Noto Sans Thai"/>
                <a:cs typeface="Noto Sans Thai"/>
              </a:rPr>
              <a:t>แล</a:t>
            </a:r>
            <a:r>
              <a:rPr dirty="0" sz="2500" spc="-910">
                <a:latin typeface="Noto Sans Thai"/>
                <a:cs typeface="Noto Sans Thai"/>
              </a:rPr>
              <a:t>ะ</a:t>
            </a:r>
            <a:r>
              <a:rPr dirty="0" baseline="8888" sz="3750" spc="-1027">
                <a:latin typeface="Noto Sans Thai"/>
                <a:cs typeface="Noto Sans Thai"/>
              </a:rPr>
              <a:t>ไ</a:t>
            </a:r>
            <a:r>
              <a:rPr dirty="0" sz="2500" spc="-1290">
                <a:latin typeface="Noto Sans Thai"/>
                <a:cs typeface="Noto Sans Thai"/>
              </a:rPr>
              <a:t>พ</a:t>
            </a:r>
            <a:r>
              <a:rPr dirty="0" baseline="8888" sz="3750" spc="-682">
                <a:latin typeface="Noto Sans Thai"/>
                <a:cs typeface="Noto Sans Thai"/>
              </a:rPr>
              <a:t>ม</a:t>
            </a:r>
            <a:r>
              <a:rPr dirty="0" baseline="8888" sz="3750" spc="-1417">
                <a:latin typeface="Noto Sans Thai"/>
                <a:cs typeface="Noto Sans Thai"/>
              </a:rPr>
              <a:t>โ</a:t>
            </a:r>
            <a:r>
              <a:rPr dirty="0" sz="2500" spc="-355">
                <a:latin typeface="Noto Sans Thai"/>
                <a:cs typeface="Noto Sans Thai"/>
              </a:rPr>
              <a:t>ำ</a:t>
            </a:r>
            <a:r>
              <a:rPr dirty="0" baseline="8888" sz="3750" spc="-2002">
                <a:latin typeface="Noto Sans Thai"/>
                <a:cs typeface="Noto Sans Thai"/>
              </a:rPr>
              <a:t>ค</a:t>
            </a:r>
            <a:r>
              <a:rPr dirty="0" sz="2500" spc="-70">
                <a:latin typeface="Noto Sans Thai"/>
                <a:cs typeface="Noto Sans Thai"/>
              </a:rPr>
              <a:t>ว</a:t>
            </a:r>
            <a:r>
              <a:rPr dirty="0" sz="2500" spc="-755">
                <a:latin typeface="Noto Sans Thai"/>
                <a:cs typeface="Noto Sans Thai"/>
              </a:rPr>
              <a:t>เ</a:t>
            </a:r>
            <a:r>
              <a:rPr dirty="0" baseline="8888" sz="3750" spc="-922">
                <a:latin typeface="Noto Sans Thai"/>
                <a:cs typeface="Noto Sans Thai"/>
              </a:rPr>
              <a:t>ร</a:t>
            </a:r>
            <a:r>
              <a:rPr dirty="0" sz="2500" spc="-790">
                <a:latin typeface="Noto Sans Thai"/>
                <a:cs typeface="Noto Sans Thai"/>
              </a:rPr>
              <a:t>ว</a:t>
            </a:r>
            <a:r>
              <a:rPr dirty="0" baseline="8888" sz="3750" spc="-1395">
                <a:latin typeface="Noto Sans Thai"/>
                <a:cs typeface="Noto Sans Thai"/>
              </a:rPr>
              <a:t>ซ</a:t>
            </a:r>
            <a:r>
              <a:rPr dirty="0" sz="2500" spc="-670">
                <a:latin typeface="Noto Sans Thai"/>
                <a:cs typeface="Noto Sans Thai"/>
              </a:rPr>
              <a:t>อ</a:t>
            </a:r>
            <a:r>
              <a:rPr dirty="0" baseline="8888" sz="3750" spc="-1432">
                <a:latin typeface="Noto Sans Thai"/>
                <a:cs typeface="Noto Sans Thai"/>
              </a:rPr>
              <a:t>อ</a:t>
            </a:r>
            <a:r>
              <a:rPr dirty="0" sz="2500" spc="-459">
                <a:latin typeface="Noto Sans Thai"/>
                <a:cs typeface="Noto Sans Thai"/>
              </a:rPr>
              <a:t>ร</a:t>
            </a:r>
            <a:r>
              <a:rPr dirty="0" baseline="8888" sz="3750" spc="-2227">
                <a:latin typeface="Noto Sans Thai"/>
                <a:cs typeface="Noto Sans Thai"/>
              </a:rPr>
              <a:t>ฟ</a:t>
            </a:r>
            <a:r>
              <a:rPr dirty="0" sz="2500" spc="-1300">
                <a:latin typeface="Noto Sans Thai"/>
                <a:cs typeface="Noto Sans Thai"/>
              </a:rPr>
              <a:t>พ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305">
                <a:latin typeface="Noto Sans Thai"/>
                <a:cs typeface="Noto Sans Thai"/>
              </a:rPr>
              <a:t> </a:t>
            </a:r>
            <a:r>
              <a:rPr dirty="0" baseline="8888" sz="3750" spc="-2204">
                <a:latin typeface="Noto Sans Thai"/>
                <a:cs typeface="Noto Sans Thai"/>
              </a:rPr>
              <a:t>ท</a:t>
            </a:r>
            <a:r>
              <a:rPr dirty="0" sz="2500" spc="-260">
                <a:latin typeface="Noto Sans Thai"/>
                <a:cs typeface="Noto Sans Thai"/>
              </a:rPr>
              <a:t>อ</a:t>
            </a:r>
            <a:r>
              <a:rPr dirty="0" baseline="8888" sz="3750" spc="-2467">
                <a:latin typeface="Noto Sans Thai"/>
                <a:cs typeface="Noto Sans Thai"/>
              </a:rPr>
              <a:t>พ</a:t>
            </a:r>
            <a:r>
              <a:rPr dirty="0" sz="2500" spc="-1380">
                <a:latin typeface="Noto Sans Thai"/>
                <a:cs typeface="Noto Sans Thai"/>
              </a:rPr>
              <a:t>ย</a:t>
            </a:r>
            <a:r>
              <a:rPr dirty="0" baseline="8888" sz="3750">
                <a:latin typeface="Noto Sans Thai"/>
                <a:cs typeface="Noto Sans Thai"/>
              </a:rPr>
              <a:t>์</a:t>
            </a:r>
            <a:r>
              <a:rPr dirty="0" baseline="8888" sz="3750">
                <a:latin typeface="Noto Sans Thai"/>
                <a:cs typeface="Noto Sans Thai"/>
              </a:rPr>
              <a:t>	</a:t>
            </a:r>
            <a:r>
              <a:rPr dirty="0" sz="2500" spc="-1485">
                <a:latin typeface="Noto Sans Thai"/>
                <a:cs typeface="Noto Sans Thai"/>
              </a:rPr>
              <a:t>ท</a:t>
            </a:r>
            <a:r>
              <a:rPr dirty="0" baseline="8888" sz="3750" spc="-112">
                <a:latin typeface="Noto Sans Thai"/>
                <a:cs typeface="Noto Sans Thai"/>
              </a:rPr>
              <a:t>ำว</a:t>
            </a:r>
            <a:r>
              <a:rPr dirty="0" baseline="8888" sz="3750" spc="-1057">
                <a:latin typeface="Noto Sans Thai"/>
                <a:cs typeface="Noto Sans Thai"/>
              </a:rPr>
              <a:t>เ</a:t>
            </a:r>
            <a:r>
              <a:rPr dirty="0" sz="2500" spc="-830">
                <a:latin typeface="Noto Sans Thai"/>
                <a:cs typeface="Noto Sans Thai"/>
              </a:rPr>
              <a:t>แ</a:t>
            </a:r>
            <a:r>
              <a:rPr dirty="0" baseline="8888" sz="3750" spc="-907">
                <a:latin typeface="Noto Sans Thai"/>
                <a:cs typeface="Noto Sans Thai"/>
              </a:rPr>
              <a:t>ว</a:t>
            </a:r>
            <a:r>
              <a:rPr dirty="0" sz="2500" spc="-1030">
                <a:latin typeface="Noto Sans Thai"/>
                <a:cs typeface="Noto Sans Thai"/>
              </a:rPr>
              <a:t>ล</a:t>
            </a:r>
            <a:r>
              <a:rPr dirty="0" baseline="8888" sz="3750" spc="-997">
                <a:latin typeface="Noto Sans Thai"/>
                <a:cs typeface="Noto Sans Thai"/>
              </a:rPr>
              <a:t>อ</a:t>
            </a:r>
            <a:r>
              <a:rPr dirty="0" sz="2500" spc="-715">
                <a:latin typeface="Noto Sans Thai"/>
                <a:cs typeface="Noto Sans Thai"/>
              </a:rPr>
              <a:t>ะ</a:t>
            </a:r>
            <a:r>
              <a:rPr dirty="0" baseline="8888" sz="3750" spc="-1380">
                <a:latin typeface="Noto Sans Thai"/>
                <a:cs typeface="Noto Sans Thai"/>
              </a:rPr>
              <a:t>ร</a:t>
            </a:r>
            <a:r>
              <a:rPr dirty="0" sz="2500" spc="-770">
                <a:latin typeface="Noto Sans Thai"/>
                <a:cs typeface="Noto Sans Thai"/>
              </a:rPr>
              <a:t>ม</a:t>
            </a:r>
            <a:r>
              <a:rPr dirty="0" baseline="8888" sz="3750" spc="-1612">
                <a:latin typeface="Noto Sans Thai"/>
                <a:cs typeface="Noto Sans Thai"/>
              </a:rPr>
              <a:t>พ</a:t>
            </a:r>
            <a:r>
              <a:rPr dirty="0" sz="2500" spc="-1220">
                <a:latin typeface="Noto Sans Thai"/>
                <a:cs typeface="Noto Sans Thai"/>
              </a:rPr>
              <a:t>ร</a:t>
            </a:r>
            <a:r>
              <a:rPr dirty="0" sz="2500">
                <a:latin typeface="Noto Sans Thai"/>
                <a:cs typeface="Noto Sans Thai"/>
              </a:rPr>
              <a:t>ี</a:t>
            </a:r>
            <a:r>
              <a:rPr dirty="0" sz="2500" spc="305">
                <a:latin typeface="Noto Sans Thai"/>
                <a:cs typeface="Noto Sans Thai"/>
              </a:rPr>
              <a:t> </a:t>
            </a:r>
            <a:r>
              <a:rPr dirty="0" baseline="8888" sz="3750" spc="-2107">
                <a:latin typeface="Noto Sans Thai"/>
                <a:cs typeface="Noto Sans Thai"/>
              </a:rPr>
              <a:t>อ</a:t>
            </a:r>
            <a:r>
              <a:rPr dirty="0" sz="2500" spc="-1555">
                <a:latin typeface="Noto Sans Thai"/>
                <a:cs typeface="Noto Sans Thai"/>
              </a:rPr>
              <a:t>น</a:t>
            </a:r>
            <a:r>
              <a:rPr dirty="0" sz="2500" spc="114">
                <a:latin typeface="Noto Sans Thai"/>
                <a:cs typeface="Noto Sans Thai"/>
              </a:rPr>
              <a:t>ุ</a:t>
            </a:r>
            <a:r>
              <a:rPr dirty="0" sz="2500">
                <a:latin typeface="Noto Sans Thai"/>
                <a:cs typeface="Noto Sans Thai"/>
              </a:rPr>
              <a:t>่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baseline="8888" sz="3750" spc="-412">
                <a:latin typeface="Noto Sans Thai"/>
                <a:cs typeface="Noto Sans Thai"/>
              </a:rPr>
              <a:t>ย</a:t>
            </a:r>
            <a:r>
              <a:rPr dirty="0" baseline="8888" sz="3750" spc="-2415">
                <a:latin typeface="Noto Sans Thai"/>
                <a:cs typeface="Noto Sans Thai"/>
              </a:rPr>
              <a:t>ต</a:t>
            </a:r>
            <a:r>
              <a:rPr dirty="0" sz="1800">
                <a:latin typeface="Courier New"/>
                <a:cs typeface="Courier New"/>
              </a:rPr>
              <a:t>"</a:t>
            </a:r>
            <a:r>
              <a:rPr dirty="0" sz="2500" spc="-85">
                <a:latin typeface="Noto Sans Thai"/>
                <a:cs typeface="Noto Sans Thai"/>
              </a:rPr>
              <a:t>โ</a:t>
            </a:r>
            <a:r>
              <a:rPr dirty="0" sz="2500" spc="-1135">
                <a:latin typeface="Noto Sans Thai"/>
                <a:cs typeface="Noto Sans Thai"/>
              </a:rPr>
              <a:t>ป</a:t>
            </a:r>
            <a:r>
              <a:rPr dirty="0" baseline="12345" sz="2700" spc="-165">
                <a:latin typeface="Courier New"/>
                <a:cs typeface="Courier New"/>
              </a:rPr>
              <a:t>(</a:t>
            </a:r>
            <a:r>
              <a:rPr dirty="0" sz="2500" spc="-1160">
                <a:latin typeface="Noto Sans Thai"/>
                <a:cs typeface="Noto Sans Thai"/>
              </a:rPr>
              <a:t>ร</a:t>
            </a:r>
            <a:r>
              <a:rPr dirty="0" baseline="12345" sz="2700" spc="-7">
                <a:latin typeface="Courier New"/>
                <a:cs typeface="Courier New"/>
              </a:rPr>
              <a:t>M</a:t>
            </a:r>
            <a:r>
              <a:rPr dirty="0" baseline="12345" sz="2700" spc="-172">
                <a:latin typeface="Courier New"/>
                <a:cs typeface="Courier New"/>
              </a:rPr>
              <a:t>i</a:t>
            </a:r>
            <a:r>
              <a:rPr dirty="0" sz="1800" spc="-969">
                <a:latin typeface="Courier New"/>
                <a:cs typeface="Courier New"/>
              </a:rPr>
              <a:t>(</a:t>
            </a:r>
            <a:r>
              <a:rPr dirty="0" baseline="12345" sz="2700" spc="-172">
                <a:latin typeface="Courier New"/>
                <a:cs typeface="Courier New"/>
              </a:rPr>
              <a:t>c</a:t>
            </a:r>
            <a:r>
              <a:rPr dirty="0" sz="1800" spc="-969">
                <a:latin typeface="Courier New"/>
                <a:cs typeface="Courier New"/>
              </a:rPr>
              <a:t>P</a:t>
            </a:r>
            <a:r>
              <a:rPr dirty="0" baseline="12345" sz="2700" spc="-172">
                <a:latin typeface="Courier New"/>
                <a:cs typeface="Courier New"/>
              </a:rPr>
              <a:t>r</a:t>
            </a:r>
            <a:r>
              <a:rPr dirty="0" sz="1800" spc="-969">
                <a:latin typeface="Courier New"/>
                <a:cs typeface="Courier New"/>
              </a:rPr>
              <a:t>R</a:t>
            </a:r>
            <a:r>
              <a:rPr dirty="0" baseline="12345" sz="2700" spc="-172">
                <a:latin typeface="Courier New"/>
                <a:cs typeface="Courier New"/>
              </a:rPr>
              <a:t>o</a:t>
            </a:r>
            <a:r>
              <a:rPr dirty="0" sz="1800" spc="-969">
                <a:latin typeface="Courier New"/>
                <a:cs typeface="Courier New"/>
              </a:rPr>
              <a:t>O</a:t>
            </a:r>
            <a:r>
              <a:rPr dirty="0" baseline="12345" sz="2700" spc="-172">
                <a:latin typeface="Courier New"/>
                <a:cs typeface="Courier New"/>
              </a:rPr>
              <a:t>s</a:t>
            </a:r>
            <a:r>
              <a:rPr dirty="0" sz="1800" spc="-969">
                <a:latin typeface="Courier New"/>
                <a:cs typeface="Courier New"/>
              </a:rPr>
              <a:t>)</a:t>
            </a:r>
            <a:r>
              <a:rPr dirty="0" baseline="12345" sz="2700" spc="-172">
                <a:latin typeface="Courier New"/>
                <a:cs typeface="Courier New"/>
              </a:rPr>
              <a:t>o</a:t>
            </a:r>
            <a:r>
              <a:rPr dirty="0" sz="1800" spc="-969">
                <a:latin typeface="Courier New"/>
                <a:cs typeface="Courier New"/>
              </a:rPr>
              <a:t>"</a:t>
            </a:r>
            <a:r>
              <a:rPr dirty="0" baseline="12345" sz="2700" spc="-7">
                <a:latin typeface="Courier New"/>
                <a:cs typeface="Courier New"/>
              </a:rPr>
              <a:t>f</a:t>
            </a:r>
            <a:r>
              <a:rPr dirty="0" baseline="12345" sz="2700" spc="-225">
                <a:latin typeface="Courier New"/>
                <a:cs typeface="Courier New"/>
              </a:rPr>
              <a:t>t</a:t>
            </a:r>
            <a:r>
              <a:rPr dirty="0" sz="2500" spc="-555">
                <a:latin typeface="Noto Sans Thai"/>
                <a:cs typeface="Noto Sans Thai"/>
              </a:rPr>
              <a:t>ท</a:t>
            </a:r>
            <a:r>
              <a:rPr dirty="0" baseline="12345" sz="2700" spc="-1162">
                <a:latin typeface="Courier New"/>
                <a:cs typeface="Courier New"/>
              </a:rPr>
              <a:t>P</a:t>
            </a:r>
            <a:r>
              <a:rPr dirty="0" sz="2500" spc="-1395">
                <a:latin typeface="Noto Sans Thai"/>
                <a:cs typeface="Noto Sans Thai"/>
              </a:rPr>
              <a:t>จ</a:t>
            </a:r>
            <a:r>
              <a:rPr dirty="0" sz="2500" spc="10">
                <a:latin typeface="Noto Sans Thai"/>
                <a:cs typeface="Noto Sans Thai"/>
              </a:rPr>
              <a:t>ี</a:t>
            </a:r>
            <a:r>
              <a:rPr dirty="0" baseline="13333" sz="3750">
                <a:latin typeface="Noto Sans Thai"/>
                <a:cs typeface="Noto Sans Thai"/>
              </a:rPr>
              <a:t>่</a:t>
            </a:r>
            <a:r>
              <a:rPr dirty="0" baseline="13333" sz="3750" spc="75">
                <a:latin typeface="Noto Sans Thai"/>
                <a:cs typeface="Noto Sans Thai"/>
              </a:rPr>
              <a:t> </a:t>
            </a:r>
            <a:r>
              <a:rPr dirty="0" baseline="12345" sz="2700" spc="-862">
                <a:latin typeface="Courier New"/>
                <a:cs typeface="Courier New"/>
              </a:rPr>
              <a:t>o</a:t>
            </a:r>
            <a:r>
              <a:rPr dirty="0" sz="2500" spc="-655">
                <a:latin typeface="Noto Sans Thai"/>
                <a:cs typeface="Noto Sans Thai"/>
              </a:rPr>
              <a:t>ะ</a:t>
            </a:r>
            <a:r>
              <a:rPr dirty="0" baseline="12345" sz="2700" spc="-1185">
                <a:latin typeface="Courier New"/>
                <a:cs typeface="Courier New"/>
              </a:rPr>
              <a:t>w</a:t>
            </a:r>
            <a:r>
              <a:rPr dirty="0" sz="2500" spc="-475">
                <a:latin typeface="Noto Sans Thai"/>
                <a:cs typeface="Noto Sans Thai"/>
              </a:rPr>
              <a:t>ร</a:t>
            </a:r>
            <a:r>
              <a:rPr dirty="0" baseline="12345" sz="2700" spc="-1192">
                <a:latin typeface="Courier New"/>
                <a:cs typeface="Courier New"/>
              </a:rPr>
              <a:t>e</a:t>
            </a:r>
            <a:r>
              <a:rPr dirty="0" sz="2500" spc="-425">
                <a:latin typeface="Noto Sans Thai"/>
                <a:cs typeface="Noto Sans Thai"/>
              </a:rPr>
              <a:t>ว</a:t>
            </a:r>
            <a:r>
              <a:rPr dirty="0" baseline="12345" sz="2700" spc="-1087">
                <a:latin typeface="Courier New"/>
                <a:cs typeface="Courier New"/>
              </a:rPr>
              <a:t>r</a:t>
            </a:r>
            <a:r>
              <a:rPr dirty="0" sz="2500" spc="-775">
                <a:latin typeface="Noto Sans Thai"/>
                <a:cs typeface="Noto Sans Thai"/>
              </a:rPr>
              <a:t>ม</a:t>
            </a:r>
            <a:r>
              <a:rPr dirty="0" baseline="12345" sz="2700">
                <a:latin typeface="Courier New"/>
                <a:cs typeface="Courier New"/>
              </a:rPr>
              <a:t>p</a:t>
            </a:r>
            <a:r>
              <a:rPr dirty="0" baseline="12345" sz="2700" spc="-585">
                <a:latin typeface="Courier New"/>
                <a:cs typeface="Courier New"/>
              </a:rPr>
              <a:t>o</a:t>
            </a:r>
            <a:r>
              <a:rPr dirty="0" sz="2500" spc="-1040">
                <a:latin typeface="Noto Sans Thai"/>
                <a:cs typeface="Noto Sans Thai"/>
              </a:rPr>
              <a:t>แ</a:t>
            </a:r>
            <a:r>
              <a:rPr dirty="0" baseline="12345" sz="2700" spc="-382">
                <a:latin typeface="Courier New"/>
                <a:cs typeface="Courier New"/>
              </a:rPr>
              <a:t>i</a:t>
            </a:r>
            <a:r>
              <a:rPr dirty="0" sz="2500" spc="-1235">
                <a:latin typeface="Noto Sans Thai"/>
                <a:cs typeface="Noto Sans Thai"/>
              </a:rPr>
              <a:t>อ</a:t>
            </a:r>
            <a:r>
              <a:rPr dirty="0" baseline="12345" sz="2700">
                <a:latin typeface="Courier New"/>
                <a:cs typeface="Courier New"/>
              </a:rPr>
              <a:t>n</a:t>
            </a:r>
            <a:r>
              <a:rPr dirty="0" baseline="12345" sz="2700" spc="-1612">
                <a:latin typeface="Courier New"/>
                <a:cs typeface="Courier New"/>
              </a:rPr>
              <a:t>t</a:t>
            </a:r>
            <a:r>
              <a:rPr dirty="0" sz="2500" spc="-560">
                <a:latin typeface="Noto Sans Thai"/>
                <a:cs typeface="Noto Sans Thai"/>
              </a:rPr>
              <a:t>ค</a:t>
            </a:r>
            <a:r>
              <a:rPr dirty="0" baseline="12345" sz="2700" spc="-1035">
                <a:latin typeface="Courier New"/>
                <a:cs typeface="Courier New"/>
              </a:rPr>
              <a:t>)</a:t>
            </a:r>
            <a:r>
              <a:rPr dirty="0" sz="2500" spc="-145">
                <a:latin typeface="Noto Sans Thai"/>
                <a:cs typeface="Noto Sans Thai"/>
              </a:rPr>
              <a:t>เซส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260">
                <a:latin typeface="Noto Sans Thai"/>
                <a:cs typeface="Noto Sans Thai"/>
              </a:rPr>
              <a:t>และ</a:t>
            </a:r>
            <a:r>
              <a:rPr dirty="0" sz="2500">
                <a:latin typeface="Noto Sans Thai"/>
                <a:cs typeface="Noto Sans Thai"/>
              </a:rPr>
              <a:t>	</a:t>
            </a:r>
            <a:r>
              <a:rPr dirty="0" sz="2500" spc="-150">
                <a:latin typeface="Noto Sans Thai"/>
                <a:cs typeface="Noto Sans Thai"/>
              </a:rPr>
              <a:t>สเคสด  </a:t>
            </a:r>
            <a:r>
              <a:rPr dirty="0" baseline="32222" sz="3750" spc="-1230">
                <a:latin typeface="Noto Sans Thai"/>
                <a:cs typeface="Noto Sans Thai"/>
              </a:rPr>
              <a:t>ล</a:t>
            </a:r>
            <a:r>
              <a:rPr dirty="0" sz="2500" spc="-819">
                <a:latin typeface="Noto Sans Thai"/>
                <a:cs typeface="Noto Sans Thai"/>
              </a:rPr>
              <a:t>ค</a:t>
            </a:r>
            <a:r>
              <a:rPr dirty="0" baseline="32222" sz="3750" spc="-1230">
                <a:latin typeface="Noto Sans Thai"/>
                <a:cs typeface="Noto Sans Thai"/>
              </a:rPr>
              <a:t>พ</a:t>
            </a:r>
            <a:r>
              <a:rPr dirty="0" sz="2500" spc="-819">
                <a:latin typeface="Noto Sans Thai"/>
                <a:cs typeface="Noto Sans Thai"/>
              </a:rPr>
              <a:t>อื</a:t>
            </a:r>
            <a:r>
              <a:rPr dirty="0" sz="2500" spc="114">
                <a:latin typeface="Noto Sans Thai"/>
                <a:cs typeface="Noto Sans Thai"/>
              </a:rPr>
              <a:t> </a:t>
            </a:r>
            <a:r>
              <a:rPr dirty="0" baseline="32222" sz="3750" spc="-397">
                <a:latin typeface="Noto Sans Thai"/>
                <a:cs typeface="Noto Sans Thai"/>
              </a:rPr>
              <a:t>ลสั</a:t>
            </a:r>
            <a:r>
              <a:rPr dirty="0" sz="2500" spc="-265">
                <a:latin typeface="Noto Sans Thai"/>
                <a:cs typeface="Noto Sans Thai"/>
              </a:rPr>
              <a:t>โปรแกรมน </a:t>
            </a:r>
            <a:r>
              <a:rPr dirty="0" sz="2500" spc="-150">
                <a:latin typeface="Noto Sans Thai"/>
                <a:cs typeface="Noto Sans Thai"/>
              </a:rPr>
              <a:t> </a:t>
            </a:r>
            <a:r>
              <a:rPr dirty="0" sz="2500" spc="-120">
                <a:latin typeface="Noto Sans Thai"/>
                <a:cs typeface="Noto Sans Thai"/>
              </a:rPr>
              <a:t>ำเสนองำน	</a:t>
            </a:r>
            <a:r>
              <a:rPr dirty="0" sz="1800" spc="-10">
                <a:latin typeface="Courier New"/>
                <a:cs typeface="Courier New"/>
              </a:rPr>
              <a:t>(Presentation) </a:t>
            </a:r>
            <a:r>
              <a:rPr dirty="0" sz="2500" spc="-370">
                <a:latin typeface="Noto Sans Thai"/>
                <a:cs typeface="Noto Sans Thai"/>
              </a:rPr>
              <a:t>ใชส้</a:t>
            </a:r>
            <a:r>
              <a:rPr dirty="0" sz="2500" spc="-290">
                <a:latin typeface="Noto Sans Thai"/>
                <a:cs typeface="Noto Sans Thai"/>
              </a:rPr>
              <a:t> </a:t>
            </a:r>
            <a:r>
              <a:rPr dirty="0" sz="2500" spc="-175">
                <a:latin typeface="Noto Sans Thai"/>
                <a:cs typeface="Noto Sans Thai"/>
              </a:rPr>
              <a:t>ำหรบเสนอสไลดประกอบกำร</a:t>
            </a:r>
            <a:endParaRPr sz="2500">
              <a:latin typeface="Noto Sans Thai"/>
              <a:cs typeface="Noto Sans Thai"/>
            </a:endParaRPr>
          </a:p>
          <a:p>
            <a:pPr algn="ctr" marR="469900">
              <a:lnSpc>
                <a:spcPct val="100000"/>
              </a:lnSpc>
              <a:spcBef>
                <a:spcPts val="1535"/>
              </a:spcBef>
            </a:pPr>
            <a:r>
              <a:rPr dirty="0" sz="2500" spc="-190">
                <a:latin typeface="Noto Sans Thai"/>
                <a:cs typeface="Noto Sans Thai"/>
              </a:rPr>
              <a:t>บรรยำย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2098" y="6303365"/>
            <a:ext cx="9702165" cy="4102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441325" algn="l"/>
                <a:tab pos="833119" algn="l"/>
                <a:tab pos="1096645" algn="l"/>
                <a:tab pos="2485390" algn="l"/>
                <a:tab pos="5958840" algn="l"/>
                <a:tab pos="6095365" algn="l"/>
                <a:tab pos="6936105" algn="l"/>
                <a:tab pos="7849870" algn="l"/>
                <a:tab pos="7980045" algn="l"/>
                <a:tab pos="9057640" algn="l"/>
              </a:tabLst>
            </a:pPr>
            <a:r>
              <a:rPr dirty="0" sz="2500" spc="-375">
                <a:latin typeface="Noto Sans Thai"/>
                <a:cs typeface="Noto Sans Thai"/>
              </a:rPr>
              <a:t>เลำ่	</a:t>
            </a:r>
            <a:r>
              <a:rPr dirty="0" sz="2500" spc="-315">
                <a:latin typeface="Noto Sans Thai"/>
                <a:cs typeface="Noto Sans Thai"/>
              </a:rPr>
              <a:t>เรอื</a:t>
            </a:r>
            <a:r>
              <a:rPr dirty="0" baseline="13333" sz="3750" spc="-472">
                <a:latin typeface="Noto Sans Thai"/>
                <a:cs typeface="Noto Sans Thai"/>
              </a:rPr>
              <a:t>่	</a:t>
            </a:r>
            <a:r>
              <a:rPr dirty="0" sz="2500" spc="-204">
                <a:latin typeface="Noto Sans Thai"/>
                <a:cs typeface="Noto Sans Thai"/>
              </a:rPr>
              <a:t>ง	</a:t>
            </a:r>
            <a:r>
              <a:rPr dirty="0" sz="2500" spc="-300">
                <a:latin typeface="Noto Sans Thai"/>
                <a:cs typeface="Noto Sans Thai"/>
              </a:rPr>
              <a:t>โดยแบง่ </a:t>
            </a:r>
            <a:r>
              <a:rPr dirty="0" sz="2500" spc="35">
                <a:latin typeface="Noto Sans Thai"/>
                <a:cs typeface="Noto Sans Thai"/>
              </a:rPr>
              <a:t> </a:t>
            </a:r>
            <a:r>
              <a:rPr dirty="0" sz="2500" spc="-335">
                <a:latin typeface="Noto Sans Thai"/>
                <a:cs typeface="Noto Sans Thai"/>
              </a:rPr>
              <a:t>เนือ</a:t>
            </a:r>
            <a:r>
              <a:rPr dirty="0" baseline="13333" sz="3750" spc="-502">
                <a:latin typeface="Noto Sans Thai"/>
                <a:cs typeface="Noto Sans Thai"/>
              </a:rPr>
              <a:t>้	</a:t>
            </a:r>
            <a:r>
              <a:rPr dirty="0" sz="2500" spc="-155">
                <a:latin typeface="Noto Sans Thai"/>
                <a:cs typeface="Noto Sans Thai"/>
              </a:rPr>
              <a:t>หำออกเป็ </a:t>
            </a:r>
            <a:r>
              <a:rPr dirty="0" sz="2500" spc="-250">
                <a:latin typeface="Noto Sans Thai"/>
                <a:cs typeface="Noto Sans Thai"/>
              </a:rPr>
              <a:t>นสไลด</a:t>
            </a:r>
            <a:r>
              <a:rPr dirty="0" sz="2500" spc="-425">
                <a:latin typeface="Noto Sans Thai"/>
                <a:cs typeface="Noto Sans Thai"/>
              </a:rPr>
              <a:t> </a:t>
            </a:r>
            <a:r>
              <a:rPr dirty="0" sz="2500">
                <a:latin typeface="Noto Sans Thai"/>
                <a:cs typeface="Noto Sans Thai"/>
              </a:rPr>
              <a:t>์</a:t>
            </a:r>
            <a:r>
              <a:rPr dirty="0" sz="2500" spc="135">
                <a:latin typeface="Noto Sans Thai"/>
                <a:cs typeface="Noto Sans Thai"/>
              </a:rPr>
              <a:t> </a:t>
            </a:r>
            <a:r>
              <a:rPr dirty="0" sz="2500" spc="-300">
                <a:latin typeface="Noto Sans Thai"/>
                <a:cs typeface="Noto Sans Thai"/>
              </a:rPr>
              <a:t>แต่ละสไลดม์	</a:t>
            </a:r>
            <a:r>
              <a:rPr dirty="0" sz="2500" spc="-610">
                <a:latin typeface="Noto Sans Thai"/>
                <a:cs typeface="Noto Sans Thai"/>
              </a:rPr>
              <a:t>รี	</a:t>
            </a:r>
            <a:r>
              <a:rPr dirty="0" sz="2500" spc="-175">
                <a:latin typeface="Noto Sans Thai"/>
                <a:cs typeface="Noto Sans Thai"/>
              </a:rPr>
              <a:t>ปแบบ	</a:t>
            </a:r>
            <a:r>
              <a:rPr dirty="0" sz="2500" spc="-335">
                <a:latin typeface="Noto Sans Thai"/>
                <a:cs typeface="Noto Sans Thai"/>
              </a:rPr>
              <a:t>แผนภมู	</a:t>
            </a:r>
            <a:r>
              <a:rPr dirty="0" sz="2500">
                <a:latin typeface="Noto Sans Thai"/>
                <a:cs typeface="Noto Sans Thai"/>
              </a:rPr>
              <a:t>ิ		</a:t>
            </a:r>
            <a:r>
              <a:rPr dirty="0" sz="2500" spc="-250">
                <a:latin typeface="Noto Sans Thai"/>
                <a:cs typeface="Noto Sans Thai"/>
              </a:rPr>
              <a:t>กำรเคลอื</a:t>
            </a:r>
            <a:r>
              <a:rPr dirty="0" baseline="13333" sz="3750" spc="-375">
                <a:latin typeface="Noto Sans Thai"/>
                <a:cs typeface="Noto Sans Thai"/>
              </a:rPr>
              <a:t>่	</a:t>
            </a:r>
            <a:r>
              <a:rPr dirty="0" sz="2500" spc="-210">
                <a:latin typeface="Noto Sans Thai"/>
                <a:cs typeface="Noto Sans Thai"/>
              </a:rPr>
              <a:t>นไหว</a:t>
            </a:r>
            <a:endParaRPr sz="2500">
              <a:latin typeface="Noto Sans Thai"/>
              <a:cs typeface="Noto Sans Tha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165335" y="4120896"/>
            <a:ext cx="2112264" cy="792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บุรินทร์ รุจจนพันธุ์</dc:creator>
  <dc:title>Savon theme มีธีมนี้ใน PPTX 2016</dc:title>
  <dcterms:created xsi:type="dcterms:W3CDTF">2021-07-19T02:08:43Z</dcterms:created>
  <dcterms:modified xsi:type="dcterms:W3CDTF">2021-07-19T02:08:43Z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2021-07-19T00:00:00Z</vt:filetime>
  </property>
</Properties>
</file>