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07591" y="1267967"/>
            <a:ext cx="9577070" cy="4308475"/>
          </a:xfrm>
          <a:custGeom>
            <a:avLst/>
            <a:gdLst/>
            <a:ahLst/>
            <a:cxnLst/>
            <a:rect l="l" t="t" r="r" b="b"/>
            <a:pathLst>
              <a:path w="9577070" h="4308475">
                <a:moveTo>
                  <a:pt x="9576816" y="0"/>
                </a:moveTo>
                <a:lnTo>
                  <a:pt x="0" y="0"/>
                </a:lnTo>
                <a:lnTo>
                  <a:pt x="0" y="4308348"/>
                </a:lnTo>
                <a:lnTo>
                  <a:pt x="9576816" y="4308348"/>
                </a:lnTo>
                <a:lnTo>
                  <a:pt x="9576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447800" y="1411224"/>
            <a:ext cx="9296400" cy="4036060"/>
          </a:xfrm>
          <a:custGeom>
            <a:avLst/>
            <a:gdLst/>
            <a:ahLst/>
            <a:cxnLst/>
            <a:rect l="l" t="t" r="r" b="b"/>
            <a:pathLst>
              <a:path w="9296400" h="4036060">
                <a:moveTo>
                  <a:pt x="0" y="4035552"/>
                </a:moveTo>
                <a:lnTo>
                  <a:pt x="9296400" y="4035552"/>
                </a:lnTo>
                <a:lnTo>
                  <a:pt x="9296400" y="0"/>
                </a:lnTo>
                <a:lnTo>
                  <a:pt x="0" y="0"/>
                </a:lnTo>
                <a:lnTo>
                  <a:pt x="0" y="4035552"/>
                </a:lnTo>
                <a:close/>
              </a:path>
            </a:pathLst>
          </a:custGeom>
          <a:ln w="6350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135879" y="1267967"/>
            <a:ext cx="1920239" cy="731520"/>
          </a:xfrm>
          <a:custGeom>
            <a:avLst/>
            <a:gdLst/>
            <a:ahLst/>
            <a:cxnLst/>
            <a:rect l="l" t="t" r="r" b="b"/>
            <a:pathLst>
              <a:path w="1920240" h="731519">
                <a:moveTo>
                  <a:pt x="1920239" y="0"/>
                </a:moveTo>
                <a:lnTo>
                  <a:pt x="0" y="0"/>
                </a:lnTo>
                <a:lnTo>
                  <a:pt x="0" y="731520"/>
                </a:lnTo>
                <a:lnTo>
                  <a:pt x="1920239" y="731520"/>
                </a:lnTo>
                <a:lnTo>
                  <a:pt x="1920239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250179" y="1267967"/>
            <a:ext cx="1691639" cy="645160"/>
          </a:xfrm>
          <a:custGeom>
            <a:avLst/>
            <a:gdLst/>
            <a:ahLst/>
            <a:cxnLst/>
            <a:rect l="l" t="t" r="r" b="b"/>
            <a:pathLst>
              <a:path w="1691640" h="645160">
                <a:moveTo>
                  <a:pt x="0" y="0"/>
                </a:moveTo>
                <a:lnTo>
                  <a:pt x="0" y="640080"/>
                </a:lnTo>
              </a:path>
              <a:path w="1691640" h="645160">
                <a:moveTo>
                  <a:pt x="1691640" y="0"/>
                </a:moveTo>
                <a:lnTo>
                  <a:pt x="1691640" y="640080"/>
                </a:lnTo>
              </a:path>
              <a:path w="1691640" h="645160">
                <a:moveTo>
                  <a:pt x="0" y="644652"/>
                </a:moveTo>
                <a:lnTo>
                  <a:pt x="1691640" y="64465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58544" y="812241"/>
            <a:ext cx="9792335" cy="885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1794" y="2234641"/>
            <a:ext cx="6328410" cy="197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252525"/>
                </a:solidFill>
                <a:latin typeface="Gothic Uralic"/>
                <a:cs typeface="Gothic Ural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png"/><Relationship Id="rId19" Type="http://schemas.openxmlformats.org/officeDocument/2006/relationships/image" Target="../media/image24.png"/><Relationship Id="rId20" Type="http://schemas.openxmlformats.org/officeDocument/2006/relationships/image" Target="../media/image25.png"/><Relationship Id="rId21" Type="http://schemas.openxmlformats.org/officeDocument/2006/relationships/image" Target="../media/image26.png"/><Relationship Id="rId22" Type="http://schemas.openxmlformats.org/officeDocument/2006/relationships/image" Target="../media/image27.png"/><Relationship Id="rId23" Type="http://schemas.openxmlformats.org/officeDocument/2006/relationships/image" Target="../media/image28.png"/><Relationship Id="rId24" Type="http://schemas.openxmlformats.org/officeDocument/2006/relationships/image" Target="../media/image29.png"/><Relationship Id="rId25" Type="http://schemas.openxmlformats.org/officeDocument/2006/relationships/image" Target="../media/image30.png"/><Relationship Id="rId26" Type="http://schemas.openxmlformats.org/officeDocument/2006/relationships/image" Target="../media/image31.png"/><Relationship Id="rId27" Type="http://schemas.openxmlformats.org/officeDocument/2006/relationships/image" Target="../media/image32.png"/><Relationship Id="rId28" Type="http://schemas.openxmlformats.org/officeDocument/2006/relationships/image" Target="../media/image33.png"/><Relationship Id="rId29" Type="http://schemas.openxmlformats.org/officeDocument/2006/relationships/image" Target="../media/image34.png"/><Relationship Id="rId30" Type="http://schemas.openxmlformats.org/officeDocument/2006/relationships/image" Target="../media/image35.png"/><Relationship Id="rId31" Type="http://schemas.openxmlformats.org/officeDocument/2006/relationships/image" Target="../media/image36.png"/><Relationship Id="rId32" Type="http://schemas.openxmlformats.org/officeDocument/2006/relationships/image" Target="../media/image37.png"/><Relationship Id="rId33" Type="http://schemas.openxmlformats.org/officeDocument/2006/relationships/image" Target="../media/image38.png"/><Relationship Id="rId34" Type="http://schemas.openxmlformats.org/officeDocument/2006/relationships/image" Target="../media/image39.png"/><Relationship Id="rId35" Type="http://schemas.openxmlformats.org/officeDocument/2006/relationships/image" Target="../media/image40.png"/><Relationship Id="rId36" Type="http://schemas.openxmlformats.org/officeDocument/2006/relationships/image" Target="../media/image41.png"/><Relationship Id="rId37" Type="http://schemas.openxmlformats.org/officeDocument/2006/relationships/image" Target="../media/image4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4970" y="2234641"/>
            <a:ext cx="6325235" cy="19723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865">
              <a:lnSpc>
                <a:spcPts val="7665"/>
              </a:lnSpc>
              <a:spcBef>
                <a:spcPts val="100"/>
              </a:spcBef>
            </a:pPr>
            <a:r>
              <a:rPr dirty="0" spc="-80"/>
              <a:t>SAVON</a:t>
            </a:r>
            <a:r>
              <a:rPr dirty="0" spc="-295"/>
              <a:t> </a:t>
            </a:r>
            <a:r>
              <a:rPr dirty="0" spc="-80"/>
              <a:t>THEME</a:t>
            </a:r>
          </a:p>
          <a:p>
            <a:pPr marL="12700">
              <a:lnSpc>
                <a:spcPts val="7665"/>
              </a:lnSpc>
            </a:pPr>
            <a:r>
              <a:rPr dirty="0" spc="-1920">
                <a:latin typeface="Garuda"/>
                <a:cs typeface="Garuda"/>
              </a:rPr>
              <a:t>มธี </a:t>
            </a:r>
            <a:r>
              <a:rPr dirty="0" spc="-2380">
                <a:latin typeface="Garuda"/>
                <a:cs typeface="Garuda"/>
              </a:rPr>
              <a:t>มี </a:t>
            </a:r>
            <a:r>
              <a:rPr dirty="0" spc="-1310">
                <a:latin typeface="Garuda"/>
                <a:cs typeface="Garuda"/>
              </a:rPr>
              <a:t>นีใน </a:t>
            </a:r>
            <a:r>
              <a:rPr dirty="0" spc="-80"/>
              <a:t>PPTX</a:t>
            </a:r>
            <a:r>
              <a:rPr dirty="0" spc="65"/>
              <a:t> </a:t>
            </a:r>
            <a:r>
              <a:rPr dirty="0" spc="-95"/>
              <a:t>2016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72329" y="4668011"/>
            <a:ext cx="2948940" cy="573405"/>
            <a:chOff x="4672329" y="4668011"/>
            <a:chExt cx="2948940" cy="573405"/>
          </a:xfrm>
        </p:grpSpPr>
        <p:sp>
          <p:nvSpPr>
            <p:cNvPr id="4" name="object 4"/>
            <p:cNvSpPr/>
            <p:nvPr/>
          </p:nvSpPr>
          <p:spPr>
            <a:xfrm>
              <a:off x="5045709" y="4668011"/>
              <a:ext cx="1324610" cy="3291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281927" y="4668011"/>
              <a:ext cx="634593" cy="3291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10755" y="4668011"/>
              <a:ext cx="453135" cy="3291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72329" y="4911851"/>
              <a:ext cx="2948431" cy="3291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2084959"/>
            <a:ext cx="106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52525"/>
                </a:solidFill>
                <a:latin typeface="Arial"/>
                <a:cs typeface="Arial"/>
              </a:rPr>
              <a:t>◦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41374" y="2059558"/>
            <a:ext cx="9936480" cy="4469130"/>
            <a:chOff x="1341374" y="2059558"/>
            <a:chExt cx="9936480" cy="4469130"/>
          </a:xfrm>
        </p:grpSpPr>
        <p:sp>
          <p:nvSpPr>
            <p:cNvPr id="4" name="object 4"/>
            <p:cNvSpPr/>
            <p:nvPr/>
          </p:nvSpPr>
          <p:spPr>
            <a:xfrm>
              <a:off x="1341374" y="2059558"/>
              <a:ext cx="2102866" cy="3718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27527" y="2059558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99155" y="2059558"/>
              <a:ext cx="1990852" cy="3718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90439" y="2059558"/>
              <a:ext cx="5341112" cy="3718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341374" y="2306446"/>
              <a:ext cx="143256" cy="3718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13002" y="2306446"/>
              <a:ext cx="1238592" cy="3718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48382" y="2306446"/>
              <a:ext cx="8234299" cy="37185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341374" y="2553334"/>
              <a:ext cx="5375529" cy="37795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624193" y="2553334"/>
              <a:ext cx="1188567" cy="3718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04708" y="2553334"/>
              <a:ext cx="482346" cy="37185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090662" y="2553334"/>
              <a:ext cx="534009" cy="37185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535669" y="2553334"/>
              <a:ext cx="661034" cy="37185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26981" y="2553334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98609" y="2553334"/>
              <a:ext cx="668654" cy="37185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733533" y="2553334"/>
              <a:ext cx="198881" cy="37185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866121" y="2553334"/>
              <a:ext cx="1128102" cy="37185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41374" y="2800172"/>
              <a:ext cx="788669" cy="3721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341374" y="3161664"/>
              <a:ext cx="2855468" cy="37185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101719" y="3161664"/>
              <a:ext cx="469391" cy="37185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53763" y="3161664"/>
              <a:ext cx="6254115" cy="37185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341374" y="3408552"/>
              <a:ext cx="9535668" cy="37185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41374" y="3655441"/>
              <a:ext cx="6509258" cy="37185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747762" y="3655441"/>
              <a:ext cx="167640" cy="37185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831582" y="3655441"/>
              <a:ext cx="518159" cy="37185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246109" y="3655441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317738" y="3655441"/>
              <a:ext cx="782320" cy="37185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988297" y="3655441"/>
              <a:ext cx="2197354" cy="371856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341374" y="3902329"/>
              <a:ext cx="1324990" cy="37185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13506" y="4508880"/>
              <a:ext cx="2751454" cy="37185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54852" y="4508880"/>
              <a:ext cx="143255" cy="371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26480" y="4508880"/>
              <a:ext cx="1170127" cy="371856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190232" y="4508880"/>
              <a:ext cx="1333119" cy="37185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02066" y="4508880"/>
              <a:ext cx="205740" cy="371856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104009" y="4920360"/>
              <a:ext cx="2514472" cy="371855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509262" y="4920360"/>
              <a:ext cx="143255" cy="3718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580890" y="4920360"/>
              <a:ext cx="1572767" cy="37185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48756" y="4920360"/>
              <a:ext cx="3843909" cy="37185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123821" y="5331561"/>
              <a:ext cx="7737094" cy="372160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329561" y="5743651"/>
              <a:ext cx="7386954" cy="377952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15358" y="6155131"/>
              <a:ext cx="2951480" cy="373379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165336" y="4120895"/>
              <a:ext cx="2112264" cy="79248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145844" y="3187065"/>
            <a:ext cx="106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52525"/>
                </a:solidFill>
                <a:latin typeface="Arial"/>
                <a:cs typeface="Arial"/>
              </a:rPr>
              <a:t>◦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บุรินทร์ รุจจนพันธุ์</dc:creator>
  <dc:title>Savon theme มีธีมนี้ใน PPTX 2016</dc:title>
  <dcterms:created xsi:type="dcterms:W3CDTF">2021-07-19T02:01:48Z</dcterms:created>
  <dcterms:modified xsi:type="dcterms:W3CDTF">2021-07-19T02:01:48Z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2021-07-19T00:00:00Z</vt:filetime>
  </property>
</Properties>
</file>