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7392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770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4169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257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580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634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696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th-TH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932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8638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15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14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defRPr>
            </a:lvl1pPr>
          </a:lstStyle>
          <a:p>
            <a:fld id="{D9DA4CA4-39A5-4B82-BACE-51495E8A94E8}" type="datetimeFigureOut">
              <a:rPr lang="th-TH" smtClean="0"/>
              <a:pPr/>
              <a:t>19/07/64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defRPr>
            </a:lvl1pPr>
          </a:lstStyle>
          <a:p>
            <a:fld id="{F9E32A7E-C051-4F8A-9D87-F410EDBDD0B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527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08CC-3E4A-457A-9075-C564234817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Savon theme</a:t>
            </a:r>
            <a:br>
              <a:rPr lang="en-US" dirty="0"/>
            </a:br>
            <a:r>
              <a:rPr lang="th-TH" dirty="0"/>
              <a:t>มีธีมนี้ใน </a:t>
            </a:r>
            <a:r>
              <a:rPr lang="en-US" dirty="0"/>
              <a:t>PPTX 2016</a:t>
            </a:r>
            <a:endParaRPr lang="th-T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9C8474-8416-4E7D-814A-19BA96892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761476"/>
          </a:xfrm>
        </p:spPr>
        <p:txBody>
          <a:bodyPr>
            <a:normAutofit/>
          </a:bodyPr>
          <a:lstStyle/>
          <a:p>
            <a:r>
              <a:rPr lang="th-TH" dirty="0"/>
              <a:t>เลือกธีม แล้ว </a:t>
            </a:r>
            <a:r>
              <a:rPr lang="en-US" dirty="0"/>
              <a:t>save </a:t>
            </a:r>
            <a:r>
              <a:rPr lang="th-TH" dirty="0"/>
              <a:t>เลย</a:t>
            </a:r>
          </a:p>
          <a:p>
            <a:r>
              <a:rPr lang="th-TH" dirty="0"/>
              <a:t>กำหนดฟอนต์เป็น จุฬาภรณ์ลิขิต</a:t>
            </a:r>
          </a:p>
        </p:txBody>
      </p:sp>
    </p:spTree>
    <p:extLst>
      <p:ext uri="{BB962C8B-B14F-4D97-AF65-F5344CB8AC3E}">
        <p14:creationId xmlns:p14="http://schemas.microsoft.com/office/powerpoint/2010/main" val="316817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F096B-33D0-4CF7-B1F3-44501C7A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ความหมายของไมโครซอฟต์พาวเวอร์พอยต์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0C144-2218-4CC8-9563-94A83C437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2325358"/>
          </a:xfrm>
        </p:spPr>
        <p:txBody>
          <a:bodyPr>
            <a:normAutofit lnSpcReduction="10000"/>
          </a:bodyPr>
          <a:lstStyle/>
          <a:p>
            <a:r>
              <a:rPr lang="th-TH" dirty="0"/>
              <a:t>ไมโครซอฟท์ออฟฟิศ (</a:t>
            </a:r>
            <a:r>
              <a:rPr lang="en-US" dirty="0"/>
              <a:t>Microsoft Office)  </a:t>
            </a:r>
            <a:r>
              <a:rPr lang="th-TH" dirty="0"/>
              <a:t>คือ ชุดโปรแกรมสำนักงาน พัฒนาโดยบริษัทไมโครซอฟท์ (</a:t>
            </a:r>
            <a:r>
              <a:rPr lang="en-US" dirty="0"/>
              <a:t>Microsoft) </a:t>
            </a:r>
            <a:r>
              <a:rPr lang="th-TH" dirty="0"/>
              <a:t>ซึ่งสามารถใช้งานได้บนระบบปฏิบัติการไมโครซอฟท์วินโดวส์ และแม็คอินทอช แล้วพัฒนาต่อเนื่องให้ใช้ได้ทั้งแบบออฟไลน์ และออนไลน์ เริ่มเปิดตัว </a:t>
            </a:r>
            <a:r>
              <a:rPr lang="en-US" dirty="0"/>
              <a:t>MS Office 1.0 </a:t>
            </a:r>
            <a:r>
              <a:rPr lang="th-TH" dirty="0"/>
              <a:t>ในปี 2533 (1990) แล้วพัฒนาเรื่อยมา</a:t>
            </a:r>
          </a:p>
          <a:p>
            <a:r>
              <a:rPr lang="th-TH" dirty="0"/>
              <a:t>ออฟฟิศรุ่นแรก เกิดขึ้นราวยุค 90 เมื่อออฟฟิศออกสู่ตลาด ทำให้เข้ามาแบ่งส่วนตลาดส่วนหนึ่งได้อย่างง่ายดาย จุดขายหลักของ ออฟฟิศ คือ ราคาที่ถูกกว่า และสามารถเลือกซื้อเฉพาะที่ต้องการได้ โดยรุ่นแรกของออฟฟิศ ประกอบด้วย เวิร์ด เอกเซล และพาวเวอร์พอยท์ และมีรุ่น "โปร (</a:t>
            </a:r>
            <a:r>
              <a:rPr lang="en-US" dirty="0"/>
              <a:t>PRO)" </a:t>
            </a:r>
            <a:r>
              <a:rPr lang="th-TH" dirty="0"/>
              <a:t>ที่จะรวม แอคเซส และ สเคสดูลพลัส</a:t>
            </a:r>
          </a:p>
          <a:p>
            <a:endParaRPr lang="th-TH" dirty="0"/>
          </a:p>
          <a:p>
            <a:pPr marL="0" indent="0">
              <a:buNone/>
            </a:pPr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C7414-4C7F-4A3F-9471-18790543BFC7}"/>
              </a:ext>
            </a:extLst>
          </p:cNvPr>
          <p:cNvSpPr txBox="1"/>
          <p:nvPr/>
        </p:nvSpPr>
        <p:spPr>
          <a:xfrm>
            <a:off x="914400" y="4428478"/>
            <a:ext cx="1005840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ไมโครซอฟท์พาวเวอร์พอยต์ (</a:t>
            </a:r>
            <a:r>
              <a:rPr lang="en-US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Microsoft </a:t>
            </a:r>
            <a:r>
              <a:rPr lang="en-US" dirty="0" err="1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Powerpoint</a:t>
            </a:r>
            <a:r>
              <a:rPr lang="en-US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) </a:t>
            </a:r>
            <a:endParaRPr lang="th-TH" dirty="0">
              <a:latin typeface="Chulabhorn Likit Text" panose="00000500000000000000" pitchFamily="50" charset="-34"/>
              <a:cs typeface="Chulabhorn Likit Text" panose="00000500000000000000" pitchFamily="50" charset="-34"/>
            </a:endParaRPr>
          </a:p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คือ โปรแกรมนำเสนองาน (</a:t>
            </a:r>
            <a:r>
              <a:rPr lang="en-US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Presentation) </a:t>
            </a: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ใช้สำหรับเสนอสไลด์ประกอบการบรรยาย</a:t>
            </a:r>
          </a:p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เล่าเรื่อง โดยแบ่งเนื้อหาออกเป็นสไลด์ แต่ละสไลด์มีรูปแบบ แผนภูมิ การเคลื่อนไหว</a:t>
            </a:r>
          </a:p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ของวัตถุ และการเปลี่ยนสไลด์ที่แตกต่างกัน สามารถแทรกคลิ๊ปวีดีโอ เสียง ภาพ </a:t>
            </a:r>
          </a:p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แผนภูมิ หรือตั้งเวลานำเสนอได้</a:t>
            </a:r>
          </a:p>
        </p:txBody>
      </p:sp>
      <p:pic>
        <p:nvPicPr>
          <p:cNvPr id="6" name="Picture 2" descr="https://www.thaiall.com/office/doraemon_2007.jpg">
            <a:extLst>
              <a:ext uri="{FF2B5EF4-FFF2-40B4-BE49-F238E27FC236}">
                <a16:creationId xmlns:a16="http://schemas.microsoft.com/office/drawing/2014/main" id="{C7F6D727-CEB5-4769-B3C8-E046516AE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367" y="4121360"/>
            <a:ext cx="2112233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4148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11</TotalTime>
  <Words>203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Century Gothic</vt:lpstr>
      <vt:lpstr>Chulabhorn Likit Text</vt:lpstr>
      <vt:lpstr>Garamond</vt:lpstr>
      <vt:lpstr>Savon</vt:lpstr>
      <vt:lpstr>Savon theme มีธีมนี้ใน PPTX 2016</vt:lpstr>
      <vt:lpstr>ความหมายของไมโครซอฟต์พาวเวอร์พอยต์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Savon theme มีธีมนี้ใน PPTX 2016</dc:title>
  <dc:creator>บุรินทร์ รุจจนพันธุ์</dc:creator>
  <cp:lastModifiedBy>บุรินทร์ รุจจนพันธุ์</cp:lastModifiedBy>
  <cp:revision>3</cp:revision>
  <dcterms:created xsi:type="dcterms:W3CDTF">2021-07-19T01:16:51Z</dcterms:created>
  <dcterms:modified xsi:type="dcterms:W3CDTF">2021-07-19T01:36:11Z</dcterms:modified>
</cp:coreProperties>
</file>