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9144000" cy="6858000" type="screen4x3"/>
  <p:notesSz cx="28343225" cy="643429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CA06E76-97FE-4D62-847C-4E06A7FDCF7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163C-3613-407D-837E-FE7972DA57F9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fld id="{29BD163C-3613-407D-837E-FE7972DA57F9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  <a:latin typeface="Chulabhorn Likit Text" pitchFamily="50" charset="-34"/>
                <a:cs typeface="Chulabhorn Likit Text" pitchFamily="50" charset="-34"/>
              </a:defRPr>
            </a:lvl1pPr>
          </a:lstStyle>
          <a:p>
            <a:fld id="{BCA06E76-97FE-4D62-847C-4E06A7FDCF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Chulabhorn Likit Text" pitchFamily="50" charset="-34"/>
          <a:ea typeface="+mj-ea"/>
          <a:cs typeface="Chulabhorn Likit Text" pitchFamily="50" charset="-34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Chulabhorn Likit Text" pitchFamily="50" charset="-34"/>
          <a:ea typeface="+mn-ea"/>
          <a:cs typeface="Chulabhorn Likit Text" pitchFamily="50" charset="-34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Chulabhorn Likit Text" pitchFamily="50" charset="-34"/>
          <a:ea typeface="+mn-ea"/>
          <a:cs typeface="Chulabhorn Likit Text" pitchFamily="50" charset="-34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Chulabhorn Likit Text" pitchFamily="50" charset="-34"/>
          <a:ea typeface="+mn-ea"/>
          <a:cs typeface="Chulabhorn Likit Text" pitchFamily="50" charset="-34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Chulabhorn Likit Text" pitchFamily="50" charset="-34"/>
          <a:ea typeface="+mn-ea"/>
          <a:cs typeface="Chulabhorn Likit Text" pitchFamily="50" charset="-34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Chulabhorn Likit Text" pitchFamily="50" charset="-34"/>
          <a:ea typeface="+mn-ea"/>
          <a:cs typeface="Chulabhorn Likit Text" pitchFamily="50" charset="-34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9777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ใช้ฟอนต์จุฬาภรณ์ลิขิต</a:t>
            </a:r>
          </a:p>
          <a:p>
            <a:pPr>
              <a:lnSpc>
                <a:spcPct val="150000"/>
              </a:lnSpc>
            </a:pP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ใช้ธีม </a:t>
            </a:r>
            <a:r>
              <a:rPr lang="en-US" dirty="0" smtClean="0">
                <a:latin typeface="Chulabhorn Likit Text" pitchFamily="50" charset="-34"/>
                <a:cs typeface="Chulabhorn Likit Text" pitchFamily="50" charset="-34"/>
              </a:rPr>
              <a:t>Civic</a:t>
            </a:r>
            <a:endParaRPr lang="en-US" dirty="0" smtClean="0">
              <a:latin typeface="Chulabhorn Likit Text" pitchFamily="50" charset="-34"/>
              <a:cs typeface="Chulabhorn Likit Text" pitchFamily="50" charset="-34"/>
            </a:endParaRPr>
          </a:p>
          <a:p>
            <a:pPr>
              <a:lnSpc>
                <a:spcPct val="150000"/>
              </a:lnSpc>
            </a:pP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ปรับตัว</a:t>
            </a: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เลือก</a:t>
            </a: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ไม่</a:t>
            </a: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ฝังฟอนต์</a:t>
            </a: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ที่ใช้ใน</a:t>
            </a: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เอกสาร</a:t>
            </a:r>
            <a:endParaRPr lang="en-US" dirty="0" smtClean="0">
              <a:latin typeface="Chulabhorn Likit Text" pitchFamily="50" charset="-34"/>
              <a:cs typeface="Chulabhorn Likit Text" pitchFamily="50" charset="-34"/>
            </a:endParaRPr>
          </a:p>
          <a:p>
            <a:pPr>
              <a:lnSpc>
                <a:spcPct val="150000"/>
              </a:lnSpc>
            </a:pP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แก้ไข</a:t>
            </a: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ฟอนต์ใน </a:t>
            </a:r>
            <a:r>
              <a:rPr lang="en-US" dirty="0" smtClean="0">
                <a:latin typeface="Chulabhorn Likit Text" pitchFamily="50" charset="-34"/>
                <a:cs typeface="Chulabhorn Likit Text" pitchFamily="50" charset="-34"/>
              </a:rPr>
              <a:t>slide master </a:t>
            </a: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เป็น จุฬาภรณ์ลิขิตทั้งหมด</a:t>
            </a:r>
            <a:endParaRPr lang="en-US" dirty="0" smtClean="0">
              <a:latin typeface="Chulabhorn Likit Text" pitchFamily="50" charset="-34"/>
              <a:cs typeface="Chulabhorn Likit Text" pitchFamily="50" charset="-34"/>
            </a:endParaRPr>
          </a:p>
          <a:p>
            <a:pPr>
              <a:lnSpc>
                <a:spcPct val="150000"/>
              </a:lnSpc>
            </a:pP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แฟ้มมีขนาด </a:t>
            </a:r>
            <a:r>
              <a:rPr lang="en-US" dirty="0" smtClean="0">
                <a:latin typeface="Chulabhorn Likit Text" pitchFamily="50" charset="-34"/>
                <a:cs typeface="Chulabhorn Likit Text" pitchFamily="50" charset="-34"/>
              </a:rPr>
              <a:t>1</a:t>
            </a: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11 </a:t>
            </a:r>
            <a:r>
              <a:rPr lang="en-US" dirty="0" smtClean="0">
                <a:latin typeface="Chulabhorn Likit Text" pitchFamily="50" charset="-34"/>
                <a:cs typeface="Chulabhorn Likit Text" pitchFamily="50" charset="-34"/>
              </a:rPr>
              <a:t>KB </a:t>
            </a:r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เนื่องจากมีการฝังฟอนต์</a:t>
            </a:r>
            <a:endParaRPr lang="en-US" dirty="0">
              <a:latin typeface="Chulabhorn Likit Text" pitchFamily="50" charset="-34"/>
              <a:cs typeface="Chulabhorn Likit Text" pitchFamily="50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h-TH" dirty="0" smtClean="0">
                <a:latin typeface="Chulabhorn Likit Text" pitchFamily="50" charset="-34"/>
                <a:cs typeface="Chulabhorn Likit Text" pitchFamily="50" charset="-34"/>
              </a:rPr>
              <a:t>พาวเวอร์พอยท์ 2010</a:t>
            </a:r>
            <a:br>
              <a:rPr lang="th-TH" dirty="0" smtClean="0">
                <a:latin typeface="Chulabhorn Likit Text" pitchFamily="50" charset="-34"/>
                <a:cs typeface="Chulabhorn Likit Text" pitchFamily="50" charset="-34"/>
              </a:rPr>
            </a:br>
            <a:r>
              <a:rPr lang="en-US" dirty="0" err="1" smtClean="0">
                <a:latin typeface="Chulabhorn Likit Text" pitchFamily="50" charset="-34"/>
                <a:cs typeface="Chulabhorn Likit Text" pitchFamily="50" charset="-34"/>
              </a:rPr>
              <a:t>Powerpoint</a:t>
            </a:r>
            <a:r>
              <a:rPr lang="en-US" dirty="0" smtClean="0">
                <a:latin typeface="Chulabhorn Likit Text" pitchFamily="50" charset="-34"/>
                <a:cs typeface="Chulabhorn Likit Text" pitchFamily="50" charset="-34"/>
              </a:rPr>
              <a:t> 2010</a:t>
            </a:r>
            <a:endParaRPr lang="en-US" dirty="0">
              <a:latin typeface="Chulabhorn Likit Text" pitchFamily="50" charset="-34"/>
              <a:cs typeface="Chulabhorn Likit Text" pitchFamily="50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1273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ความหมายของไมโครซอฟต์พาวเวอร์พอยต์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355813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th-TH" sz="2000" dirty="0" smtClean="0"/>
              <a:t>ไมโครซอฟท์</a:t>
            </a:r>
            <a:r>
              <a:rPr lang="th-TH" sz="2000" dirty="0"/>
              <a:t>ออฟฟิศ (</a:t>
            </a:r>
            <a:r>
              <a:rPr lang="en-US" sz="2000" dirty="0"/>
              <a:t>Microsoft Office) </a:t>
            </a:r>
            <a:r>
              <a:rPr lang="en-US" sz="2000" dirty="0" smtClean="0"/>
              <a:t> </a:t>
            </a:r>
            <a:r>
              <a:rPr lang="th-TH" sz="2000" dirty="0" smtClean="0"/>
              <a:t>คือ </a:t>
            </a:r>
            <a:r>
              <a:rPr lang="th-TH" sz="2000" dirty="0"/>
              <a:t>ชุดโปรแกรมสำนักงาน พัฒนาโดยบริษัทไมโครซอฟท์ (</a:t>
            </a:r>
            <a:r>
              <a:rPr lang="en-US" sz="2000" dirty="0"/>
              <a:t>Microsoft) </a:t>
            </a:r>
            <a:r>
              <a:rPr lang="th-TH" sz="2000" dirty="0"/>
              <a:t>ซึ่งสามารถใช้งานได้บนระบบปฏิบัติการไมโครซอฟท์วินโดวส์ และแม็คอินทอช แล้วพัฒนาต่อเนื่องให้ใช้ได้ทั้งแบบออฟไลน์ และออนไลน์ เริ่มเปิดตัว </a:t>
            </a:r>
            <a:r>
              <a:rPr lang="en-US" sz="2000" dirty="0"/>
              <a:t>MS Office 1.0 </a:t>
            </a:r>
            <a:r>
              <a:rPr lang="th-TH" sz="2000" dirty="0"/>
              <a:t>ในปี 2533 (1990) แล้วพัฒนา</a:t>
            </a:r>
            <a:r>
              <a:rPr lang="th-TH" sz="2000" dirty="0" smtClean="0"/>
              <a:t>เรื่อยมา</a:t>
            </a:r>
          </a:p>
          <a:p>
            <a:pPr>
              <a:buFont typeface="Arial" pitchFamily="34" charset="0"/>
              <a:buChar char="•"/>
            </a:pPr>
            <a:r>
              <a:rPr lang="th-TH" sz="2000" dirty="0"/>
              <a:t>ออฟฟิศรุ่นแรก เกิดขึ้นราวยุค 90 เมื่อออฟฟิศออกสู่ตลาด ทำให้เข้ามาแบ่งส่วนตลาดส่วนหนึ่งได้อย่างง่ายดาย จุดขายหลักของ ออฟฟิศ คือ ราคาที่ถูกกว่า และสามารถเลือกซื้อเฉพาะที่ต้องการได้ โดยรุ่นแรกของออฟฟิศ ประกอบด้วย เวิร์ด เอกเซล และพาวเวอร์พอยท์ และมีรุ่น "โปร (</a:t>
            </a:r>
            <a:r>
              <a:rPr lang="en-US" sz="2000" dirty="0"/>
              <a:t>PRO)" </a:t>
            </a:r>
            <a:r>
              <a:rPr lang="th-TH" sz="2000" dirty="0"/>
              <a:t>ที่จะรวม แอคเซส และ สเคสดูลพลัส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27584" y="5229200"/>
            <a:ext cx="7520940" cy="1512168"/>
          </a:xfrm>
          <a:prstGeom prst="rect">
            <a:avLst/>
          </a:prstGeom>
          <a:solidFill>
            <a:schemeClr val="accent2"/>
          </a:solidFill>
        </p:spPr>
        <p:txBody>
          <a:bodyPr vert="horz">
            <a:noAutofit/>
          </a:bodyPr>
          <a:lstStyle>
            <a:lvl1pPr marL="274320" indent="-274320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0" sz="2700"/>
            </a:lvl1pPr>
            <a:lvl2pPr marL="548640" indent="-274320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>
                <a:solidFill>
                  <a:schemeClr val="tx2"/>
                </a:solidFill>
              </a:defRPr>
            </a:lvl2pPr>
            <a:lvl3pPr marL="822960" indent="-228600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/>
            </a:lvl3pPr>
            <a:lvl4pPr marL="1097280" indent="-228600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>
                <a:solidFill>
                  <a:schemeClr val="tx2"/>
                </a:solidFill>
              </a:defRPr>
            </a:lvl4pPr>
            <a:lvl5pPr marL="1371600" indent="-228600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/>
            </a:lvl5pPr>
            <a:lvl6pPr marL="1645920" indent="-182880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/>
            </a:lvl6pPr>
            <a:lvl7pPr marL="1920240" indent="-182880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baseline="0"/>
            </a:lvl7pPr>
            <a:lvl8pPr marL="2103120" indent="-182880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/>
            </a:lvl8pPr>
            <a:lvl9pPr marL="2377440" indent="-182880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cap="all" baseline="0"/>
            </a:lvl9pPr>
          </a:lstStyle>
          <a:p>
            <a:pPr marL="0" indent="0" algn="ctr">
              <a:buNone/>
            </a:pPr>
            <a:r>
              <a:rPr lang="th-TH" sz="1600" dirty="0">
                <a:latin typeface="Chulabhorn Likit Text" pitchFamily="50" charset="-34"/>
                <a:cs typeface="Chulabhorn Likit Text" pitchFamily="50" charset="-34"/>
              </a:rPr>
              <a:t>ไมโครซอฟท์พาวเวอร์พอยต์ (</a:t>
            </a:r>
            <a:r>
              <a:rPr lang="en-US" sz="1600" dirty="0">
                <a:latin typeface="Chulabhorn Likit Text" pitchFamily="50" charset="-34"/>
                <a:cs typeface="Chulabhorn Likit Text" pitchFamily="50" charset="-34"/>
              </a:rPr>
              <a:t>Microsoft </a:t>
            </a:r>
            <a:r>
              <a:rPr lang="en-US" sz="1600" dirty="0" err="1">
                <a:latin typeface="Chulabhorn Likit Text" pitchFamily="50" charset="-34"/>
                <a:cs typeface="Chulabhorn Likit Text" pitchFamily="50" charset="-34"/>
              </a:rPr>
              <a:t>Powerpoint</a:t>
            </a:r>
            <a:r>
              <a:rPr lang="en-US" sz="1600" dirty="0">
                <a:latin typeface="Chulabhorn Likit Text" pitchFamily="50" charset="-34"/>
                <a:cs typeface="Chulabhorn Likit Text" pitchFamily="50" charset="-34"/>
              </a:rPr>
              <a:t>) </a:t>
            </a:r>
            <a:endParaRPr lang="th-TH" sz="1600" dirty="0">
              <a:latin typeface="Chulabhorn Likit Text" pitchFamily="50" charset="-34"/>
              <a:cs typeface="Chulabhorn Likit Text" pitchFamily="50" charset="-34"/>
            </a:endParaRPr>
          </a:p>
          <a:p>
            <a:pPr marL="0" indent="0" algn="ctr">
              <a:buNone/>
            </a:pPr>
            <a:r>
              <a:rPr lang="th-TH" sz="1600" dirty="0">
                <a:latin typeface="Chulabhorn Likit Text" pitchFamily="50" charset="-34"/>
                <a:cs typeface="Chulabhorn Likit Text" pitchFamily="50" charset="-34"/>
              </a:rPr>
              <a:t>คือ โปรแกรมนำเสนองาน (</a:t>
            </a:r>
            <a:r>
              <a:rPr lang="en-US" sz="1600" dirty="0">
                <a:latin typeface="Chulabhorn Likit Text" pitchFamily="50" charset="-34"/>
                <a:cs typeface="Chulabhorn Likit Text" pitchFamily="50" charset="-34"/>
              </a:rPr>
              <a:t>Presentation) </a:t>
            </a:r>
            <a:r>
              <a:rPr lang="th-TH" sz="1600" dirty="0">
                <a:latin typeface="Chulabhorn Likit Text" pitchFamily="50" charset="-34"/>
                <a:cs typeface="Chulabhorn Likit Text" pitchFamily="50" charset="-34"/>
              </a:rPr>
              <a:t>ใช้สำหรับเสนอสไลด์ประกอบการบรรยาย</a:t>
            </a:r>
          </a:p>
          <a:p>
            <a:pPr marL="0" indent="0" algn="ctr">
              <a:buNone/>
            </a:pPr>
            <a:r>
              <a:rPr lang="th-TH" sz="1600" dirty="0">
                <a:latin typeface="Chulabhorn Likit Text" pitchFamily="50" charset="-34"/>
                <a:cs typeface="Chulabhorn Likit Text" pitchFamily="50" charset="-34"/>
              </a:rPr>
              <a:t>เล่าเรื่อง โดยแบ่งเนื้อหาออกเป็นสไลด์ แต่ละสไลด์มีรูปแบบ แผนภูมิ การเคลื่อนไหว</a:t>
            </a:r>
          </a:p>
          <a:p>
            <a:pPr marL="0" indent="0" algn="ctr">
              <a:buNone/>
            </a:pPr>
            <a:r>
              <a:rPr lang="th-TH" sz="1600" dirty="0">
                <a:latin typeface="Chulabhorn Likit Text" pitchFamily="50" charset="-34"/>
                <a:cs typeface="Chulabhorn Likit Text" pitchFamily="50" charset="-34"/>
              </a:rPr>
              <a:t>ของวัตถุ และการเปลี่ยนสไลด์ที่แตกต่างกัน สามารถแทรกคลิ๊ปวีดีโอ เสียง ภาพ </a:t>
            </a:r>
          </a:p>
          <a:p>
            <a:pPr marL="0" indent="0" algn="ctr">
              <a:buNone/>
            </a:pPr>
            <a:r>
              <a:rPr lang="th-TH" sz="1600" dirty="0">
                <a:latin typeface="Chulabhorn Likit Text" pitchFamily="50" charset="-34"/>
                <a:cs typeface="Chulabhorn Likit Text" pitchFamily="50" charset="-34"/>
              </a:rPr>
              <a:t>แผนภูมิ หรือตั้งเวลานำเสนอได้</a:t>
            </a:r>
          </a:p>
        </p:txBody>
      </p:sp>
      <p:pic>
        <p:nvPicPr>
          <p:cNvPr id="1026" name="Picture 2" descr="https://www.thaiall.com/office/doraemon_2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437112"/>
            <a:ext cx="2112233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69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</TotalTime>
  <Words>226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Civic</vt:lpstr>
      <vt:lpstr>พาวเวอร์พอยท์ 2010 Powerpoint 2010</vt:lpstr>
      <vt:lpstr>ความหมายของไมโครซอฟต์พาวเวอร์พอยต์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พาวเวอร์พอยท์ 2010 Powerpoint 2010</dc:title>
  <dc:creator>burin</dc:creator>
  <cp:lastModifiedBy>burin</cp:lastModifiedBy>
  <cp:revision>7</cp:revision>
  <dcterms:created xsi:type="dcterms:W3CDTF">2021-07-18T11:37:01Z</dcterms:created>
  <dcterms:modified xsi:type="dcterms:W3CDTF">2021-07-18T12:29:15Z</dcterms:modified>
</cp:coreProperties>
</file>