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</p:sldIdLst>
  <p:sldSz cx="9144000" cy="6858000" type="screen4x3"/>
  <p:notesSz cx="28343225" cy="64342963"/>
  <p:embeddedFontLst>
    <p:embeddedFont>
      <p:font typeface="Franklin Gothic Medium" pitchFamily="34" charset="0"/>
      <p:regular r:id="rId4"/>
      <p:italic r:id="rId5"/>
    </p:embeddedFont>
    <p:embeddedFont>
      <p:font typeface="Franklin Gothic Book" pitchFamily="34" charset="0"/>
      <p:regular r:id="rId6"/>
      <p:italic r:id="rId7"/>
    </p:embeddedFont>
    <p:embeddedFont>
      <p:font typeface="Tunga" pitchFamily="34" charset="0"/>
      <p:regular r:id="rId8"/>
      <p:bold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1038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5.fntdata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font" Target="fonts/font4.fntdata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viewProps" Target="viewProps.xml"/><Relationship Id="rId5" Type="http://schemas.openxmlformats.org/officeDocument/2006/relationships/font" Target="fonts/font2.fntdata"/><Relationship Id="rId10" Type="http://schemas.openxmlformats.org/officeDocument/2006/relationships/presProps" Target="presProps.xml"/><Relationship Id="rId4" Type="http://schemas.openxmlformats.org/officeDocument/2006/relationships/font" Target="fonts/font1.fntdata"/><Relationship Id="rId9" Type="http://schemas.openxmlformats.org/officeDocument/2006/relationships/font" Target="fonts/font6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9140000">
            <a:off x="817112" y="1730403"/>
            <a:ext cx="5648623" cy="1204306"/>
          </a:xfrm>
        </p:spPr>
        <p:txBody>
          <a:bodyPr bIns="9144" anchor="b"/>
          <a:lstStyle>
            <a:lvl1pPr>
              <a:defRPr sz="32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9140000">
            <a:off x="1212277" y="2470925"/>
            <a:ext cx="6511131" cy="329259"/>
          </a:xfrm>
        </p:spPr>
        <p:txBody>
          <a:bodyPr tIns="9144">
            <a:normAutofit/>
          </a:bodyPr>
          <a:lstStyle>
            <a:lvl1pPr marL="0" indent="0" algn="l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BD163C-3613-407D-837E-FE7972DA57F9}" type="datetimeFigureOut">
              <a:rPr lang="en-US" smtClean="0"/>
              <a:t>7/18/2021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A06E76-97FE-4D62-847C-4E06A7FDCF7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BD163C-3613-407D-837E-FE7972DA57F9}" type="datetimeFigureOut">
              <a:rPr lang="en-US" smtClean="0"/>
              <a:t>7/18/2021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A06E76-97FE-4D62-847C-4E06A7FDCF7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819399" y="1726737"/>
            <a:ext cx="5650992" cy="1207509"/>
          </a:xfrm>
        </p:spPr>
        <p:txBody>
          <a:bodyPr bIns="9144" anchor="b"/>
          <a:lstStyle>
            <a:lvl1pPr algn="l">
              <a:defRPr kumimoji="0" lang="en-US" sz="32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19140000">
            <a:off x="1216152" y="2468304"/>
            <a:ext cx="6510528" cy="329184"/>
          </a:xfrm>
        </p:spPr>
        <p:txBody>
          <a:bodyPr anchor="t">
            <a:normAutofit/>
          </a:bodyPr>
          <a:lstStyle>
            <a:lvl1pPr marL="0" indent="0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BD163C-3613-407D-837E-FE7972DA57F9}" type="datetimeFigureOut">
              <a:rPr lang="en-US" smtClean="0"/>
              <a:t>7/18/2021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A06E76-97FE-4D62-847C-4E06A7FDCF7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0016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BD163C-3613-407D-837E-FE7972DA57F9}" type="datetimeFigureOut">
              <a:rPr lang="en-US" smtClean="0"/>
              <a:t>7/18/2021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A06E76-97FE-4D62-847C-4E06A7FDCF79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9150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0016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0016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BD163C-3613-407D-837E-FE7972DA57F9}" type="datetimeFigureOut">
              <a:rPr lang="en-US" smtClean="0"/>
              <a:t>7/18/2021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A06E76-97FE-4D62-847C-4E06A7FDCF7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BD163C-3613-407D-837E-FE7972DA57F9}" type="datetimeFigureOut">
              <a:rPr lang="en-US" smtClean="0"/>
              <a:t>7/18/2021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A06E76-97FE-4D62-847C-4E06A7FDCF7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BD163C-3613-407D-837E-FE7972DA57F9}" type="datetimeFigureOut">
              <a:rPr lang="en-US" smtClean="0"/>
              <a:t>7/18/2021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A06E76-97FE-4D62-847C-4E06A7FDCF7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ight Triangle 1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Triangle 17"/>
          <p:cNvSpPr/>
          <p:nvPr/>
        </p:nvSpPr>
        <p:spPr>
          <a:xfrm rot="5400000">
            <a:off x="433389" y="-433387"/>
            <a:ext cx="6858000" cy="7724778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784930" y="1576103"/>
            <a:ext cx="5212080" cy="1089427"/>
          </a:xfrm>
        </p:spPr>
        <p:txBody>
          <a:bodyPr bIns="0" anchor="b"/>
          <a:lstStyle>
            <a:lvl1pPr algn="l">
              <a:defRPr kumimoji="0" lang="en-US" sz="2800" b="0" i="0" u="none" strike="noStrike" kern="1200" cap="all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9552" y="2618912"/>
            <a:ext cx="3807779" cy="33246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297954" y="2253385"/>
            <a:ext cx="5794760" cy="623314"/>
          </a:xfrm>
        </p:spPr>
        <p:txBody>
          <a:bodyPr>
            <a:normAutofit/>
          </a:bodyPr>
          <a:lstStyle>
            <a:lvl1pPr marL="0" indent="0">
              <a:buNone/>
              <a:defRPr lang="en-US" sz="1400" b="1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BD163C-3613-407D-837E-FE7972DA57F9}" type="datetimeFigureOut">
              <a:rPr lang="en-US" smtClean="0"/>
              <a:t>7/18/2021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solidFill>
              <a:schemeClr val="tx2"/>
            </a:solidFill>
          </a:ln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CA06E76-97FE-4D62-847C-4E06A7FDCF7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2028825" y="0"/>
            <a:ext cx="7115175" cy="6858000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" fmla="*/ 0 w 7104888"/>
              <a:gd name="connsiteY0" fmla="*/ 0 h 6858000"/>
              <a:gd name="connsiteX1" fmla="*/ 5695188 w 7104888"/>
              <a:gd name="connsiteY1" fmla="*/ 0 h 6858000"/>
              <a:gd name="connsiteX2" fmla="*/ 7104888 w 7104888"/>
              <a:gd name="connsiteY2" fmla="*/ 0 h 6858000"/>
              <a:gd name="connsiteX3" fmla="*/ 7104888 w 7104888"/>
              <a:gd name="connsiteY3" fmla="*/ 6858000 h 6858000"/>
              <a:gd name="connsiteX4" fmla="*/ 0 w 7104888"/>
              <a:gd name="connsiteY4" fmla="*/ 6858000 h 6858000"/>
              <a:gd name="connsiteX5" fmla="*/ 0 w 7104888"/>
              <a:gd name="connsiteY5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0287 w 7115175"/>
              <a:gd name="connsiteY4" fmla="*/ 6858000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10287 w 7115175"/>
              <a:gd name="connsiteY5" fmla="*/ 6858000 h 6858000"/>
              <a:gd name="connsiteX6" fmla="*/ 0 w 7115175"/>
              <a:gd name="connsiteY6" fmla="*/ 5048250 h 6858000"/>
              <a:gd name="connsiteX7" fmla="*/ 10287 w 7115175"/>
              <a:gd name="connsiteY7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0 w 7115175"/>
              <a:gd name="connsiteY0" fmla="*/ 504825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15175" h="6858000">
                <a:moveTo>
                  <a:pt x="0" y="5048250"/>
                </a:moveTo>
                <a:lnTo>
                  <a:pt x="5705475" y="0"/>
                </a:lnTo>
                <a:lnTo>
                  <a:pt x="7115175" y="0"/>
                </a:lnTo>
                <a:lnTo>
                  <a:pt x="7115175" y="6858000"/>
                </a:lnTo>
                <a:lnTo>
                  <a:pt x="1533526" y="6848475"/>
                </a:lnTo>
                <a:lnTo>
                  <a:pt x="0" y="50482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</p:spPr>
        <p:txBody>
          <a:bodyPr rIns="182880" anchor="ctr"/>
          <a:lstStyle>
            <a:lvl1pPr algn="r"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9" name="Right Triangle 8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0" y="5048250"/>
            <a:ext cx="3571875" cy="1809750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1809750 h 1809750"/>
              <a:gd name="connsiteX1" fmla="*/ 1895475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  <a:gd name="connsiteX0" fmla="*/ 0 w 3571875"/>
              <a:gd name="connsiteY0" fmla="*/ 1809750 h 1809750"/>
              <a:gd name="connsiteX1" fmla="*/ 2038350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1875" h="1809750">
                <a:moveTo>
                  <a:pt x="0" y="1809750"/>
                </a:moveTo>
                <a:lnTo>
                  <a:pt x="2038350" y="0"/>
                </a:lnTo>
                <a:lnTo>
                  <a:pt x="3571875" y="1809750"/>
                </a:lnTo>
                <a:lnTo>
                  <a:pt x="0" y="18097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671197" y="1717501"/>
            <a:ext cx="5486400" cy="867444"/>
          </a:xfrm>
        </p:spPr>
        <p:txBody>
          <a:bodyPr anchor="b"/>
          <a:lstStyle>
            <a:lvl1pPr algn="l">
              <a:defRPr sz="2800" b="0"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143479" y="2180529"/>
            <a:ext cx="6096545" cy="740664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BD163C-3613-407D-837E-FE7972DA57F9}" type="datetimeFigureOut">
              <a:rPr lang="en-US" smtClean="0"/>
              <a:t>7/18/2021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A06E76-97FE-4D62-847C-4E06A7FDCF7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BD163C-3613-407D-837E-FE7972DA57F9}" type="datetimeFigureOut">
              <a:rPr lang="en-US" smtClean="0"/>
              <a:t>7/18/2021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A06E76-97FE-4D62-847C-4E06A7FDCF7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467836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46783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BD163C-3613-407D-837E-FE7972DA57F9}" type="datetimeFigureOut">
              <a:rPr lang="en-US" smtClean="0"/>
              <a:t>7/18/2021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A06E76-97FE-4D62-847C-4E06A7FDCF7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2382" y="5050633"/>
            <a:ext cx="3574257" cy="1807368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883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050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812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76450 w 3571875"/>
              <a:gd name="connsiteY2" fmla="*/ 22740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245519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38350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2433637 h 2433637"/>
              <a:gd name="connsiteX1" fmla="*/ 257175 w 3571875"/>
              <a:gd name="connsiteY1" fmla="*/ 0 h 2433637"/>
              <a:gd name="connsiteX2" fmla="*/ 2038350 w 3571875"/>
              <a:gd name="connsiteY2" fmla="*/ 628650 h 2433637"/>
              <a:gd name="connsiteX3" fmla="*/ 3571875 w 3571875"/>
              <a:gd name="connsiteY3" fmla="*/ 2433637 h 2433637"/>
              <a:gd name="connsiteX4" fmla="*/ 0 w 3571875"/>
              <a:gd name="connsiteY4" fmla="*/ 2433637 h 2433637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24051 w 3574257"/>
              <a:gd name="connsiteY2" fmla="*/ 3071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40682 w 3574257"/>
              <a:gd name="connsiteY2" fmla="*/ 450057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57351 w 3574257"/>
              <a:gd name="connsiteY2" fmla="*/ 2309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774032 w 3574257"/>
              <a:gd name="connsiteY2" fmla="*/ 161925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69294 w 3574257"/>
              <a:gd name="connsiteY2" fmla="*/ 2143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819275 w 3574257"/>
              <a:gd name="connsiteY2" fmla="*/ 200026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5494 w 3574257"/>
              <a:gd name="connsiteY2" fmla="*/ 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4257" h="1807368">
                <a:moveTo>
                  <a:pt x="2382" y="1807368"/>
                </a:moveTo>
                <a:lnTo>
                  <a:pt x="0" y="0"/>
                </a:lnTo>
                <a:lnTo>
                  <a:pt x="2045494" y="1"/>
                </a:lnTo>
                <a:lnTo>
                  <a:pt x="3574257" y="1807368"/>
                </a:lnTo>
                <a:lnTo>
                  <a:pt x="2382" y="18073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hulabhorn Likit Text" pitchFamily="50" charset="-34"/>
              <a:cs typeface="Chulabhorn Likit Text" pitchFamily="50" charset="-34"/>
            </a:endParaRPr>
          </a:p>
        </p:txBody>
      </p:sp>
      <p:sp>
        <p:nvSpPr>
          <p:cNvPr id="8" name="Freeform 7"/>
          <p:cNvSpPr/>
          <p:nvPr/>
        </p:nvSpPr>
        <p:spPr>
          <a:xfrm>
            <a:off x="-2380" y="5051292"/>
            <a:ext cx="9146380" cy="1806709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  <a:gd name="connsiteX0" fmla="*/ 0 w 3352800"/>
              <a:gd name="connsiteY0" fmla="*/ 2002631 h 2002631"/>
              <a:gd name="connsiteX1" fmla="*/ 754045 w 3352800"/>
              <a:gd name="connsiteY1" fmla="*/ 146832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26618 h 526618"/>
              <a:gd name="connsiteX1" fmla="*/ 980611 w 3352800"/>
              <a:gd name="connsiteY1" fmla="*/ 9368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6888 h 526888"/>
              <a:gd name="connsiteX1" fmla="*/ 744735 w 3352800"/>
              <a:gd name="connsiteY1" fmla="*/ 0 h 526888"/>
              <a:gd name="connsiteX2" fmla="*/ 3352800 w 3352800"/>
              <a:gd name="connsiteY2" fmla="*/ 270 h 526888"/>
              <a:gd name="connsiteX3" fmla="*/ 3352800 w 3352800"/>
              <a:gd name="connsiteY3" fmla="*/ 526888 h 526888"/>
              <a:gd name="connsiteX4" fmla="*/ 0 w 3352800"/>
              <a:gd name="connsiteY4" fmla="*/ 526888 h 526888"/>
              <a:gd name="connsiteX0" fmla="*/ 0 w 3352800"/>
              <a:gd name="connsiteY0" fmla="*/ 526618 h 526618"/>
              <a:gd name="connsiteX1" fmla="*/ 811948 w 3352800"/>
              <a:gd name="connsiteY1" fmla="*/ 6092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966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241069 w 3352800"/>
              <a:gd name="connsiteY2" fmla="*/ 94144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313 h 527313"/>
              <a:gd name="connsiteX1" fmla="*/ 900984 w 3352800"/>
              <a:gd name="connsiteY1" fmla="*/ 97774 h 527313"/>
              <a:gd name="connsiteX2" fmla="*/ 3352800 w 3352800"/>
              <a:gd name="connsiteY2" fmla="*/ 0 h 527313"/>
              <a:gd name="connsiteX3" fmla="*/ 3352800 w 3352800"/>
              <a:gd name="connsiteY3" fmla="*/ 527313 h 527313"/>
              <a:gd name="connsiteX4" fmla="*/ 0 w 3352800"/>
              <a:gd name="connsiteY4" fmla="*/ 527313 h 527313"/>
              <a:gd name="connsiteX0" fmla="*/ 0 w 3352800"/>
              <a:gd name="connsiteY0" fmla="*/ 527584 h 527584"/>
              <a:gd name="connsiteX1" fmla="*/ 748227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527584">
                <a:moveTo>
                  <a:pt x="0" y="527584"/>
                </a:moveTo>
                <a:lnTo>
                  <a:pt x="748227" y="0"/>
                </a:lnTo>
                <a:lnTo>
                  <a:pt x="3352800" y="271"/>
                </a:lnTo>
                <a:lnTo>
                  <a:pt x="3352800" y="527584"/>
                </a:lnTo>
                <a:lnTo>
                  <a:pt x="0" y="527584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hulabhorn Likit Text" pitchFamily="50" charset="-34"/>
              <a:cs typeface="Chulabhorn Likit Text" pitchFamily="50" charset="-34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365760"/>
            <a:ext cx="7520940" cy="5486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100628"/>
            <a:ext cx="7520940" cy="35798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9140000">
            <a:off x="201168" y="5870448"/>
            <a:ext cx="2176272" cy="2011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  <a:latin typeface="Chulabhorn Likit Text" pitchFamily="50" charset="-34"/>
                <a:cs typeface="Chulabhorn Likit Text" pitchFamily="50" charset="-34"/>
              </a:defRPr>
            </a:lvl1pPr>
          </a:lstStyle>
          <a:p>
            <a:fld id="{29BD163C-3613-407D-837E-FE7972DA57F9}" type="datetimeFigureOut">
              <a:rPr lang="en-US" smtClean="0"/>
              <a:pPr/>
              <a:t>7/18/2021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17514" y="6285122"/>
            <a:ext cx="47244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spc="200" baseline="0">
                <a:solidFill>
                  <a:srgbClr val="FFFFFF"/>
                </a:solidFill>
                <a:latin typeface="Chulabhorn Likit Text" pitchFamily="50" charset="-34"/>
                <a:cs typeface="Chulabhorn Likit Text" pitchFamily="50" charset="-34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01038" y="6170822"/>
            <a:ext cx="502920" cy="502920"/>
          </a:xfrm>
          <a:prstGeom prst="ellipse">
            <a:avLst/>
          </a:prstGeom>
          <a:ln w="19050">
            <a:solidFill>
              <a:srgbClr val="FFFFFF"/>
            </a:solidFill>
          </a:ln>
        </p:spPr>
        <p:txBody>
          <a:bodyPr vert="horz" lIns="9144" tIns="9144" rIns="9144" bIns="9144" rtlCol="0" anchor="ctr">
            <a:normAutofit/>
          </a:bodyPr>
          <a:lstStyle>
            <a:lvl1pPr algn="ctr">
              <a:defRPr sz="1650">
                <a:solidFill>
                  <a:srgbClr val="FFFFFF"/>
                </a:solidFill>
                <a:latin typeface="Chulabhorn Likit Text" pitchFamily="50" charset="-34"/>
                <a:cs typeface="Chulabhorn Likit Text" pitchFamily="50" charset="-34"/>
              </a:defRPr>
            </a:lvl1pPr>
          </a:lstStyle>
          <a:p>
            <a:fld id="{BCA06E76-97FE-4D62-847C-4E06A7FDCF79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2800" kern="1200" cap="all" baseline="0">
          <a:solidFill>
            <a:schemeClr val="tx1"/>
          </a:solidFill>
          <a:latin typeface="Chulabhorn Likit Text" pitchFamily="50" charset="-34"/>
          <a:ea typeface="+mj-ea"/>
          <a:cs typeface="Chulabhorn Likit Text" pitchFamily="50" charset="-34"/>
        </a:defRPr>
      </a:lvl1pPr>
    </p:titleStyle>
    <p:bodyStyle>
      <a:lvl1pPr marL="342900" indent="-342900" algn="l" defTabSz="914400" rtl="0" eaLnBrk="1" latinLnBrk="0" hangingPunct="1">
        <a:spcBef>
          <a:spcPts val="800"/>
        </a:spcBef>
        <a:buFont typeface="Arial" pitchFamily="34" charset="0"/>
        <a:buNone/>
        <a:defRPr sz="1600" b="1" kern="1200">
          <a:solidFill>
            <a:schemeClr val="tx1"/>
          </a:solidFill>
          <a:latin typeface="Chulabhorn Likit Text" pitchFamily="50" charset="-34"/>
          <a:ea typeface="+mn-ea"/>
          <a:cs typeface="Chulabhorn Likit Text" pitchFamily="50" charset="-34"/>
        </a:defRPr>
      </a:lvl1pPr>
      <a:lvl2pPr marL="1737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Chulabhorn Likit Text" pitchFamily="50" charset="-34"/>
          <a:ea typeface="+mn-ea"/>
          <a:cs typeface="Chulabhorn Likit Text" pitchFamily="50" charset="-34"/>
        </a:defRPr>
      </a:lvl2pPr>
      <a:lvl3pPr marL="4023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Chulabhorn Likit Text" pitchFamily="50" charset="-34"/>
          <a:ea typeface="+mn-ea"/>
          <a:cs typeface="Chulabhorn Likit Text" pitchFamily="50" charset="-34"/>
        </a:defRPr>
      </a:lvl3pPr>
      <a:lvl4pPr marL="6309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Chulabhorn Likit Text" pitchFamily="50" charset="-34"/>
          <a:ea typeface="+mn-ea"/>
          <a:cs typeface="Chulabhorn Likit Text" pitchFamily="50" charset="-34"/>
        </a:defRPr>
      </a:lvl4pPr>
      <a:lvl5pPr marL="8595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Chulabhorn Likit Text" pitchFamily="50" charset="-34"/>
          <a:ea typeface="+mn-ea"/>
          <a:cs typeface="Chulabhorn Likit Text" pitchFamily="50" charset="-34"/>
        </a:defRPr>
      </a:lvl5pPr>
      <a:lvl6pPr marL="1097280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3533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5819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792224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th-TH" dirty="0" smtClean="0">
                <a:latin typeface="Chulabhorn Likit Text" pitchFamily="50" charset="-34"/>
                <a:cs typeface="Chulabhorn Likit Text" pitchFamily="50" charset="-34"/>
              </a:rPr>
              <a:t>พาวเวอร์พอยท์ 2010</a:t>
            </a:r>
            <a:br>
              <a:rPr lang="th-TH" dirty="0" smtClean="0">
                <a:latin typeface="Chulabhorn Likit Text" pitchFamily="50" charset="-34"/>
                <a:cs typeface="Chulabhorn Likit Text" pitchFamily="50" charset="-34"/>
              </a:rPr>
            </a:br>
            <a:r>
              <a:rPr lang="en-US" dirty="0" err="1" smtClean="0">
                <a:latin typeface="Chulabhorn Likit Text" pitchFamily="50" charset="-34"/>
                <a:cs typeface="Chulabhorn Likit Text" pitchFamily="50" charset="-34"/>
              </a:rPr>
              <a:t>Powerpoint</a:t>
            </a:r>
            <a:r>
              <a:rPr lang="en-US" dirty="0" smtClean="0">
                <a:latin typeface="Chulabhorn Likit Text" pitchFamily="50" charset="-34"/>
                <a:cs typeface="Chulabhorn Likit Text" pitchFamily="50" charset="-34"/>
              </a:rPr>
              <a:t> 2010</a:t>
            </a:r>
            <a:endParaRPr lang="en-US" dirty="0">
              <a:latin typeface="Chulabhorn Likit Text" pitchFamily="50" charset="-34"/>
              <a:cs typeface="Chulabhorn Likit Text" pitchFamily="50" charset="-34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9140000">
            <a:off x="1752183" y="2269060"/>
            <a:ext cx="6511131" cy="1975169"/>
          </a:xfrm>
        </p:spPr>
        <p:txBody>
          <a:bodyPr>
            <a:normAutofit lnSpcReduction="10000"/>
          </a:bodyPr>
          <a:lstStyle/>
          <a:p>
            <a:pPr>
              <a:lnSpc>
                <a:spcPct val="150000"/>
              </a:lnSpc>
            </a:pPr>
            <a:r>
              <a:rPr lang="th-TH" dirty="0" smtClean="0">
                <a:latin typeface="Chulabhorn Likit Text" pitchFamily="50" charset="-34"/>
                <a:cs typeface="Chulabhorn Likit Text" pitchFamily="50" charset="-34"/>
              </a:rPr>
              <a:t>ใช้ฟอนต์จุฬาภรณ์ลิขิต</a:t>
            </a:r>
          </a:p>
          <a:p>
            <a:pPr>
              <a:lnSpc>
                <a:spcPct val="150000"/>
              </a:lnSpc>
            </a:pPr>
            <a:r>
              <a:rPr lang="th-TH" dirty="0" smtClean="0">
                <a:latin typeface="Chulabhorn Likit Text" pitchFamily="50" charset="-34"/>
                <a:cs typeface="Chulabhorn Likit Text" pitchFamily="50" charset="-34"/>
              </a:rPr>
              <a:t>ใช้ธีม </a:t>
            </a:r>
            <a:r>
              <a:rPr lang="en-US" dirty="0" smtClean="0">
                <a:latin typeface="Chulabhorn Likit Text" pitchFamily="50" charset="-34"/>
                <a:cs typeface="Chulabhorn Likit Text" pitchFamily="50" charset="-34"/>
              </a:rPr>
              <a:t>Angles</a:t>
            </a:r>
          </a:p>
          <a:p>
            <a:pPr>
              <a:lnSpc>
                <a:spcPct val="150000"/>
              </a:lnSpc>
            </a:pPr>
            <a:r>
              <a:rPr lang="th-TH" dirty="0" smtClean="0">
                <a:latin typeface="Chulabhorn Likit Text" pitchFamily="50" charset="-34"/>
                <a:cs typeface="Chulabhorn Likit Text" pitchFamily="50" charset="-34"/>
              </a:rPr>
              <a:t>ปรับตัวเลือกฝังเฉพาะฟอนต์ที่ใช้ในเอกสาร เพื่อลดขนาด</a:t>
            </a:r>
            <a:endParaRPr lang="en-US" dirty="0" smtClean="0">
              <a:latin typeface="Chulabhorn Likit Text" pitchFamily="50" charset="-34"/>
              <a:cs typeface="Chulabhorn Likit Text" pitchFamily="50" charset="-34"/>
            </a:endParaRPr>
          </a:p>
          <a:p>
            <a:pPr>
              <a:lnSpc>
                <a:spcPct val="150000"/>
              </a:lnSpc>
            </a:pPr>
            <a:r>
              <a:rPr lang="th-TH" dirty="0" smtClean="0">
                <a:latin typeface="Chulabhorn Likit Text" pitchFamily="50" charset="-34"/>
                <a:cs typeface="Chulabhorn Likit Text" pitchFamily="50" charset="-34"/>
              </a:rPr>
              <a:t>แก้ไขฟอนต์ใน </a:t>
            </a:r>
            <a:r>
              <a:rPr lang="en-US" dirty="0" smtClean="0">
                <a:latin typeface="Chulabhorn Likit Text" pitchFamily="50" charset="-34"/>
                <a:cs typeface="Chulabhorn Likit Text" pitchFamily="50" charset="-34"/>
              </a:rPr>
              <a:t>slide master </a:t>
            </a:r>
            <a:r>
              <a:rPr lang="th-TH" dirty="0" smtClean="0">
                <a:latin typeface="Chulabhorn Likit Text" pitchFamily="50" charset="-34"/>
                <a:cs typeface="Chulabhorn Likit Text" pitchFamily="50" charset="-34"/>
              </a:rPr>
              <a:t>เป็น จุฬาภรณ์ลิขิต</a:t>
            </a:r>
            <a:r>
              <a:rPr lang="th-TH" dirty="0" smtClean="0">
                <a:latin typeface="Chulabhorn Likit Text" pitchFamily="50" charset="-34"/>
                <a:cs typeface="Chulabhorn Likit Text" pitchFamily="50" charset="-34"/>
              </a:rPr>
              <a:t>ทั้งหมด</a:t>
            </a:r>
            <a:endParaRPr lang="en-US" dirty="0" smtClean="0">
              <a:latin typeface="Chulabhorn Likit Text" pitchFamily="50" charset="-34"/>
              <a:cs typeface="Chulabhorn Likit Text" pitchFamily="50" charset="-34"/>
            </a:endParaRPr>
          </a:p>
          <a:p>
            <a:pPr>
              <a:lnSpc>
                <a:spcPct val="150000"/>
              </a:lnSpc>
            </a:pPr>
            <a:r>
              <a:rPr lang="th-TH" dirty="0" smtClean="0">
                <a:latin typeface="Chulabhorn Likit Text" pitchFamily="50" charset="-34"/>
                <a:cs typeface="Chulabhorn Likit Text" pitchFamily="50" charset="-34"/>
              </a:rPr>
              <a:t>แฟ้มมีขนาด 211 </a:t>
            </a:r>
            <a:r>
              <a:rPr lang="en-US" dirty="0" smtClean="0">
                <a:latin typeface="Chulabhorn Likit Text" pitchFamily="50" charset="-34"/>
                <a:cs typeface="Chulabhorn Likit Text" pitchFamily="50" charset="-34"/>
              </a:rPr>
              <a:t>KB </a:t>
            </a:r>
            <a:r>
              <a:rPr lang="th-TH" dirty="0" smtClean="0">
                <a:latin typeface="Chulabhorn Likit Text" pitchFamily="50" charset="-34"/>
                <a:cs typeface="Chulabhorn Likit Text" pitchFamily="50" charset="-34"/>
              </a:rPr>
              <a:t>เนื่องจากมีการฝังฟอนต์</a:t>
            </a:r>
            <a:endParaRPr lang="en-US" dirty="0">
              <a:latin typeface="Chulabhorn Likit Text" pitchFamily="50" charset="-34"/>
              <a:cs typeface="Chulabhorn Likit Text" pitchFamily="50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912733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 smtClean="0"/>
              <a:t>ความหมายของไมโครซอฟต์พาวเวอร์พอยต์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2960" y="1100629"/>
            <a:ext cx="7520940" cy="2760420"/>
          </a:xfrm>
          <a:solidFill>
            <a:schemeClr val="accent3">
              <a:lumMod val="20000"/>
              <a:lumOff val="80000"/>
            </a:schemeClr>
          </a:solidFill>
        </p:spPr>
        <p:txBody>
          <a:bodyPr/>
          <a:lstStyle/>
          <a:p>
            <a:pPr>
              <a:buFont typeface="Arial" pitchFamily="34" charset="0"/>
              <a:buChar char="•"/>
            </a:pPr>
            <a:r>
              <a:rPr lang="th-TH" dirty="0" smtClean="0"/>
              <a:t>ไมโครซอฟท์</a:t>
            </a:r>
            <a:r>
              <a:rPr lang="th-TH" dirty="0"/>
              <a:t>ออฟฟิศ (</a:t>
            </a:r>
            <a:r>
              <a:rPr lang="en-US" dirty="0"/>
              <a:t>Microsoft Office) </a:t>
            </a:r>
            <a:r>
              <a:rPr lang="en-US" dirty="0" smtClean="0"/>
              <a:t> </a:t>
            </a:r>
            <a:r>
              <a:rPr lang="th-TH" dirty="0" smtClean="0"/>
              <a:t>คือ </a:t>
            </a:r>
            <a:r>
              <a:rPr lang="th-TH" dirty="0"/>
              <a:t>ชุดโปรแกรมสำนักงาน พัฒนาโดยบริษัทไมโครซอฟท์ (</a:t>
            </a:r>
            <a:r>
              <a:rPr lang="en-US" dirty="0"/>
              <a:t>Microsoft) </a:t>
            </a:r>
            <a:r>
              <a:rPr lang="th-TH" dirty="0"/>
              <a:t>ซึ่งสามารถใช้งานได้บนระบบปฏิบัติการไมโครซอฟท์วินโดวส์ และแม็คอินทอช แล้วพัฒนาต่อเนื่องให้ใช้ได้ทั้งแบบออฟไลน์ และออนไลน์ เริ่มเปิดตัว </a:t>
            </a:r>
            <a:r>
              <a:rPr lang="en-US" dirty="0"/>
              <a:t>MS Office 1.0 </a:t>
            </a:r>
            <a:r>
              <a:rPr lang="th-TH" dirty="0"/>
              <a:t>ในปี 2533 (1990) แล้วพัฒนา</a:t>
            </a:r>
            <a:r>
              <a:rPr lang="th-TH" dirty="0" smtClean="0"/>
              <a:t>เรื่อยมา</a:t>
            </a:r>
          </a:p>
          <a:p>
            <a:pPr>
              <a:buFont typeface="Arial" pitchFamily="34" charset="0"/>
              <a:buChar char="•"/>
            </a:pPr>
            <a:r>
              <a:rPr lang="th-TH" dirty="0"/>
              <a:t>ออฟฟิศรุ่นแรก เกิดขึ้นราวยุค 90 เมื่อออฟฟิศออกสู่ตลาด ทำให้เข้ามาแบ่งส่วนตลาดส่วนหนึ่งได้อย่างง่ายดาย จุดขายหลักของ ออฟฟิศ คือ ราคาที่ถูกกว่า และสามารถเลือกซื้อเฉพาะที่ต้องการได้ โดยรุ่นแรกของออฟฟิศ ประกอบด้วย เวิร์ด เอกเซล และพาวเวอร์พอยท์ และมีรุ่น "โปร (</a:t>
            </a:r>
            <a:r>
              <a:rPr lang="en-US" dirty="0"/>
              <a:t>PRO)" </a:t>
            </a:r>
            <a:r>
              <a:rPr lang="th-TH" dirty="0"/>
              <a:t>ที่จะรวม แอคเซส และ สเคสดูลพลัส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827584" y="4293096"/>
            <a:ext cx="7520940" cy="2448272"/>
          </a:xfrm>
          <a:prstGeom prst="rect">
            <a:avLst/>
          </a:prstGeom>
          <a:solidFill>
            <a:srgbClr val="FFFF00"/>
          </a:solidFill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ts val="800"/>
              </a:spcBef>
              <a:buFont typeface="Arial" pitchFamily="34" charset="0"/>
              <a:buNone/>
              <a:defRPr sz="1600" b="1" kern="1200">
                <a:solidFill>
                  <a:schemeClr val="tx1"/>
                </a:solidFill>
                <a:latin typeface="Chulabhorn Likit Text" pitchFamily="50" charset="-34"/>
                <a:ea typeface="+mn-ea"/>
                <a:cs typeface="Chulabhorn Likit Text" pitchFamily="50" charset="-34"/>
              </a:defRPr>
            </a:lvl1pPr>
            <a:lvl2pPr marL="173736" indent="-173736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Chulabhorn Likit Text" pitchFamily="50" charset="-34"/>
                <a:ea typeface="+mn-ea"/>
                <a:cs typeface="Chulabhorn Likit Text" pitchFamily="50" charset="-34"/>
              </a:defRPr>
            </a:lvl2pPr>
            <a:lvl3pPr marL="402336" indent="-164592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Chulabhorn Likit Text" pitchFamily="50" charset="-34"/>
                <a:ea typeface="+mn-ea"/>
                <a:cs typeface="Chulabhorn Likit Text" pitchFamily="50" charset="-34"/>
              </a:defRPr>
            </a:lvl3pPr>
            <a:lvl4pPr marL="630936" indent="-164592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Chulabhorn Likit Text" pitchFamily="50" charset="-34"/>
                <a:ea typeface="+mn-ea"/>
                <a:cs typeface="Chulabhorn Likit Text" pitchFamily="50" charset="-34"/>
              </a:defRPr>
            </a:lvl4pPr>
            <a:lvl5pPr marL="859536" indent="-173736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Chulabhorn Likit Text" pitchFamily="50" charset="-34"/>
                <a:ea typeface="+mn-ea"/>
                <a:cs typeface="Chulabhorn Likit Text" pitchFamily="50" charset="-34"/>
              </a:defRPr>
            </a:lvl5pPr>
            <a:lvl6pPr marL="1097280" indent="-173736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353312" indent="-164592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581912" indent="-164592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792224" indent="-164592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50000"/>
              </a:lnSpc>
            </a:pPr>
            <a:r>
              <a:rPr lang="th-TH" dirty="0" smtClean="0"/>
              <a:t>ไมโครซอฟท์พาวเวอร์พอยต์ (</a:t>
            </a:r>
            <a:r>
              <a:rPr lang="en-US" dirty="0" smtClean="0"/>
              <a:t>Microsoft </a:t>
            </a:r>
            <a:r>
              <a:rPr lang="en-US" dirty="0" err="1" smtClean="0"/>
              <a:t>Powerpoint</a:t>
            </a:r>
            <a:r>
              <a:rPr lang="en-US" dirty="0" smtClean="0"/>
              <a:t>) </a:t>
            </a:r>
            <a:endParaRPr lang="th-TH" dirty="0" smtClean="0"/>
          </a:p>
          <a:p>
            <a:pPr marL="0" indent="0" algn="ctr">
              <a:lnSpc>
                <a:spcPct val="150000"/>
              </a:lnSpc>
            </a:pPr>
            <a:r>
              <a:rPr lang="th-TH" dirty="0" smtClean="0"/>
              <a:t>คือ </a:t>
            </a:r>
            <a:r>
              <a:rPr lang="th-TH" dirty="0" smtClean="0"/>
              <a:t>โปรแกรมนำเสนองาน (</a:t>
            </a:r>
            <a:r>
              <a:rPr lang="en-US" dirty="0" smtClean="0"/>
              <a:t>Presentation) </a:t>
            </a:r>
            <a:r>
              <a:rPr lang="th-TH" dirty="0" smtClean="0"/>
              <a:t>ใช้สำหรับเสนอสไลด์ประกอบการ</a:t>
            </a:r>
            <a:r>
              <a:rPr lang="th-TH" dirty="0" smtClean="0"/>
              <a:t>บรรยาย</a:t>
            </a:r>
          </a:p>
          <a:p>
            <a:pPr marL="0" indent="0" algn="ctr">
              <a:lnSpc>
                <a:spcPct val="150000"/>
              </a:lnSpc>
            </a:pPr>
            <a:r>
              <a:rPr lang="th-TH" dirty="0" smtClean="0"/>
              <a:t>เล่า</a:t>
            </a:r>
            <a:r>
              <a:rPr lang="th-TH" dirty="0" smtClean="0"/>
              <a:t>เรื่อง โดยแบ่งเนื้อหาออกเป็นสไลด์ แต่ละสไลด์มีรูปแบบ แผนภูมิ การ</a:t>
            </a:r>
            <a:r>
              <a:rPr lang="th-TH" dirty="0" smtClean="0"/>
              <a:t>เคลื่อนไหว</a:t>
            </a:r>
          </a:p>
          <a:p>
            <a:pPr marL="0" indent="0" algn="ctr">
              <a:lnSpc>
                <a:spcPct val="150000"/>
              </a:lnSpc>
            </a:pPr>
            <a:r>
              <a:rPr lang="th-TH" dirty="0" smtClean="0"/>
              <a:t>ของ</a:t>
            </a:r>
            <a:r>
              <a:rPr lang="th-TH" dirty="0" smtClean="0"/>
              <a:t>วัตถุ และการเปลี่ยนสไลด์ที่แตกต่างกัน สามารถแทรกคลิ๊ปวีดีโอ เสียง ภาพ </a:t>
            </a:r>
            <a:endParaRPr lang="th-TH" dirty="0" smtClean="0"/>
          </a:p>
          <a:p>
            <a:pPr marL="0" indent="0" algn="ctr">
              <a:lnSpc>
                <a:spcPct val="150000"/>
              </a:lnSpc>
            </a:pPr>
            <a:r>
              <a:rPr lang="th-TH" dirty="0" smtClean="0"/>
              <a:t>แผนภูมิ </a:t>
            </a:r>
            <a:r>
              <a:rPr lang="th-TH" dirty="0" smtClean="0"/>
              <a:t>หรือตั้งเวลานำเสนอได้</a:t>
            </a:r>
          </a:p>
        </p:txBody>
      </p:sp>
      <p:pic>
        <p:nvPicPr>
          <p:cNvPr id="1026" name="Picture 2" descr="https://www.thaiall.com/office/doraemon_200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6" y="3501008"/>
            <a:ext cx="2112233" cy="792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46694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ngles">
  <a:themeElements>
    <a:clrScheme name="Angles">
      <a:dk1>
        <a:srgbClr val="000000"/>
      </a:dk1>
      <a:lt1>
        <a:srgbClr val="FFFFFF"/>
      </a:lt1>
      <a:dk2>
        <a:srgbClr val="434342"/>
      </a:dk2>
      <a:lt2>
        <a:srgbClr val="CDD7D9"/>
      </a:lt2>
      <a:accent1>
        <a:srgbClr val="797B7E"/>
      </a:accent1>
      <a:accent2>
        <a:srgbClr val="F96A1B"/>
      </a:accent2>
      <a:accent3>
        <a:srgbClr val="08A1D9"/>
      </a:accent3>
      <a:accent4>
        <a:srgbClr val="7C984A"/>
      </a:accent4>
      <a:accent5>
        <a:srgbClr val="C2AD8D"/>
      </a:accent5>
      <a:accent6>
        <a:srgbClr val="506E94"/>
      </a:accent6>
      <a:hlink>
        <a:srgbClr val="5F5F5F"/>
      </a:hlink>
      <a:folHlink>
        <a:srgbClr val="969696"/>
      </a:folHlink>
    </a:clrScheme>
    <a:fontScheme name="Angles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ngle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0400000"/>
            </a:lightRig>
          </a:scene3d>
          <a:sp3d contourW="6350">
            <a:bevelT w="41275" h="19050" prst="angle"/>
            <a:contourClr>
              <a:schemeClr val="phClr">
                <a:shade val="25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0000"/>
                <a:shade val="85000"/>
              </a:schemeClr>
              <a:schemeClr val="phClr">
                <a:tint val="95000"/>
                <a:shade val="99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3000"/>
                <a:shade val="85000"/>
              </a:schemeClr>
              <a:schemeClr val="phClr">
                <a:tint val="96000"/>
                <a:shade val="99000"/>
              </a:schemeClr>
            </a:duotone>
          </a:blip>
          <a:tile tx="0" ty="0" sx="90000" sy="9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Angles</Template>
  <TotalTime>18</TotalTime>
  <Words>228</Words>
  <Application>Microsoft Office PowerPoint</Application>
  <PresentationFormat>On-screen Show (4:3)</PresentationFormat>
  <Paragraphs>14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9" baseType="lpstr">
      <vt:lpstr>Arial</vt:lpstr>
      <vt:lpstr>Wingdings</vt:lpstr>
      <vt:lpstr>Franklin Gothic Medium</vt:lpstr>
      <vt:lpstr>Chulabhorn Likit Text</vt:lpstr>
      <vt:lpstr>Franklin Gothic Book</vt:lpstr>
      <vt:lpstr>Tunga</vt:lpstr>
      <vt:lpstr>Angles</vt:lpstr>
      <vt:lpstr>พาวเวอร์พอยท์ 2010 Powerpoint 2010</vt:lpstr>
      <vt:lpstr>ความหมายของไมโครซอฟต์พาวเวอร์พอยต์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พาวเวอร์พอยท์ 2010 Powerpoint 2010</dc:title>
  <dc:creator>burin</dc:creator>
  <cp:lastModifiedBy>burin</cp:lastModifiedBy>
  <cp:revision>5</cp:revision>
  <dcterms:created xsi:type="dcterms:W3CDTF">2021-07-18T11:37:01Z</dcterms:created>
  <dcterms:modified xsi:type="dcterms:W3CDTF">2021-07-18T11:57:02Z</dcterms:modified>
</cp:coreProperties>
</file>