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262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9020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508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34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590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804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9031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035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9253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5471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277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16310-2ED5-48FD-A2BD-BB9DEE345E7B}" type="datetimeFigureOut">
              <a:rPr lang="th-TH" smtClean="0"/>
              <a:t>14/04/59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F32A1-1E1D-4CFE-AAC6-B8E995FB8DE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7963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รูปแบบอิสระ 3"/>
          <p:cNvSpPr/>
          <p:nvPr/>
        </p:nvSpPr>
        <p:spPr>
          <a:xfrm>
            <a:off x="1595993" y="1856309"/>
            <a:ext cx="479900" cy="481883"/>
          </a:xfrm>
          <a:custGeom>
            <a:avLst/>
            <a:gdLst>
              <a:gd name="connsiteX0" fmla="*/ 66523 w 479900"/>
              <a:gd name="connsiteY0" fmla="*/ 472646 h 481883"/>
              <a:gd name="connsiteX1" fmla="*/ 1868 w 479900"/>
              <a:gd name="connsiteY1" fmla="*/ 241737 h 481883"/>
              <a:gd name="connsiteX2" fmla="*/ 131177 w 479900"/>
              <a:gd name="connsiteY2" fmla="*/ 10828 h 481883"/>
              <a:gd name="connsiteX3" fmla="*/ 445213 w 479900"/>
              <a:gd name="connsiteY3" fmla="*/ 66246 h 481883"/>
              <a:gd name="connsiteX4" fmla="*/ 463686 w 479900"/>
              <a:gd name="connsiteY4" fmla="*/ 315628 h 481883"/>
              <a:gd name="connsiteX5" fmla="*/ 371323 w 479900"/>
              <a:gd name="connsiteY5" fmla="*/ 481883 h 48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900" h="481883">
                <a:moveTo>
                  <a:pt x="66523" y="472646"/>
                </a:moveTo>
                <a:cubicBezTo>
                  <a:pt x="28807" y="395676"/>
                  <a:pt x="-8908" y="318707"/>
                  <a:pt x="1868" y="241737"/>
                </a:cubicBezTo>
                <a:cubicBezTo>
                  <a:pt x="12644" y="164767"/>
                  <a:pt x="57286" y="40076"/>
                  <a:pt x="131177" y="10828"/>
                </a:cubicBezTo>
                <a:cubicBezTo>
                  <a:pt x="205068" y="-18420"/>
                  <a:pt x="389795" y="15446"/>
                  <a:pt x="445213" y="66246"/>
                </a:cubicBezTo>
                <a:cubicBezTo>
                  <a:pt x="500631" y="117046"/>
                  <a:pt x="476001" y="246355"/>
                  <a:pt x="463686" y="315628"/>
                </a:cubicBezTo>
                <a:cubicBezTo>
                  <a:pt x="451371" y="384901"/>
                  <a:pt x="411347" y="433392"/>
                  <a:pt x="371323" y="481883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รูปแบบอิสระ 6"/>
          <p:cNvSpPr/>
          <p:nvPr/>
        </p:nvSpPr>
        <p:spPr>
          <a:xfrm>
            <a:off x="1551585" y="2426972"/>
            <a:ext cx="568717" cy="773306"/>
          </a:xfrm>
          <a:custGeom>
            <a:avLst/>
            <a:gdLst>
              <a:gd name="connsiteX0" fmla="*/ 148808 w 1162485"/>
              <a:gd name="connsiteY0" fmla="*/ 0 h 744545"/>
              <a:gd name="connsiteX1" fmla="*/ 84154 w 1162485"/>
              <a:gd name="connsiteY1" fmla="*/ 572655 h 744545"/>
              <a:gd name="connsiteX2" fmla="*/ 74917 w 1162485"/>
              <a:gd name="connsiteY2" fmla="*/ 729673 h 744545"/>
              <a:gd name="connsiteX3" fmla="*/ 1090917 w 1162485"/>
              <a:gd name="connsiteY3" fmla="*/ 729673 h 744545"/>
              <a:gd name="connsiteX4" fmla="*/ 1063208 w 1162485"/>
              <a:gd name="connsiteY4" fmla="*/ 655782 h 744545"/>
              <a:gd name="connsiteX5" fmla="*/ 943135 w 1162485"/>
              <a:gd name="connsiteY5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943135 w 1162162"/>
              <a:gd name="connsiteY6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148808 w 1162162"/>
              <a:gd name="connsiteY6" fmla="*/ 9237 h 744545"/>
              <a:gd name="connsiteX0" fmla="*/ 148808 w 1162810"/>
              <a:gd name="connsiteY0" fmla="*/ 22738 h 767283"/>
              <a:gd name="connsiteX1" fmla="*/ 84154 w 1162810"/>
              <a:gd name="connsiteY1" fmla="*/ 595393 h 767283"/>
              <a:gd name="connsiteX2" fmla="*/ 74917 w 1162810"/>
              <a:gd name="connsiteY2" fmla="*/ 752411 h 767283"/>
              <a:gd name="connsiteX3" fmla="*/ 1090917 w 1162810"/>
              <a:gd name="connsiteY3" fmla="*/ 752411 h 767283"/>
              <a:gd name="connsiteX4" fmla="*/ 1063208 w 1162810"/>
              <a:gd name="connsiteY4" fmla="*/ 678520 h 767283"/>
              <a:gd name="connsiteX5" fmla="*/ 933899 w 1162810"/>
              <a:gd name="connsiteY5" fmla="*/ 50447 h 767283"/>
              <a:gd name="connsiteX6" fmla="*/ 148808 w 1162810"/>
              <a:gd name="connsiteY6" fmla="*/ 31975 h 767283"/>
              <a:gd name="connsiteX0" fmla="*/ 148808 w 1162810"/>
              <a:gd name="connsiteY0" fmla="*/ 28761 h 773306"/>
              <a:gd name="connsiteX1" fmla="*/ 84154 w 1162810"/>
              <a:gd name="connsiteY1" fmla="*/ 601416 h 773306"/>
              <a:gd name="connsiteX2" fmla="*/ 74917 w 1162810"/>
              <a:gd name="connsiteY2" fmla="*/ 758434 h 773306"/>
              <a:gd name="connsiteX3" fmla="*/ 1090917 w 1162810"/>
              <a:gd name="connsiteY3" fmla="*/ 758434 h 773306"/>
              <a:gd name="connsiteX4" fmla="*/ 1063208 w 1162810"/>
              <a:gd name="connsiteY4" fmla="*/ 684543 h 773306"/>
              <a:gd name="connsiteX5" fmla="*/ 933899 w 1162810"/>
              <a:gd name="connsiteY5" fmla="*/ 56470 h 773306"/>
              <a:gd name="connsiteX6" fmla="*/ 158044 w 1162810"/>
              <a:gd name="connsiteY6" fmla="*/ 19525 h 773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810" h="773306">
                <a:moveTo>
                  <a:pt x="148808" y="28761"/>
                </a:moveTo>
                <a:cubicBezTo>
                  <a:pt x="122638" y="254282"/>
                  <a:pt x="96469" y="479804"/>
                  <a:pt x="84154" y="601416"/>
                </a:cubicBezTo>
                <a:cubicBezTo>
                  <a:pt x="71839" y="723028"/>
                  <a:pt x="-92877" y="732264"/>
                  <a:pt x="74917" y="758434"/>
                </a:cubicBezTo>
                <a:cubicBezTo>
                  <a:pt x="242711" y="784604"/>
                  <a:pt x="926202" y="770749"/>
                  <a:pt x="1090917" y="758434"/>
                </a:cubicBezTo>
                <a:cubicBezTo>
                  <a:pt x="1255632" y="746119"/>
                  <a:pt x="1089378" y="801537"/>
                  <a:pt x="1063208" y="684543"/>
                </a:cubicBezTo>
                <a:cubicBezTo>
                  <a:pt x="1037038" y="567549"/>
                  <a:pt x="953911" y="164227"/>
                  <a:pt x="933899" y="56470"/>
                </a:cubicBezTo>
                <a:cubicBezTo>
                  <a:pt x="913887" y="-51287"/>
                  <a:pt x="159584" y="30301"/>
                  <a:pt x="158044" y="19525"/>
                </a:cubicBezTo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รูปแบบอิสระ 7"/>
          <p:cNvSpPr/>
          <p:nvPr/>
        </p:nvSpPr>
        <p:spPr>
          <a:xfrm>
            <a:off x="1384765" y="2447455"/>
            <a:ext cx="244529" cy="556240"/>
          </a:xfrm>
          <a:custGeom>
            <a:avLst/>
            <a:gdLst>
              <a:gd name="connsiteX0" fmla="*/ 371178 w 371178"/>
              <a:gd name="connsiteY0" fmla="*/ 36280 h 562753"/>
              <a:gd name="connsiteX1" fmla="*/ 66378 w 371178"/>
              <a:gd name="connsiteY1" fmla="*/ 17807 h 562753"/>
              <a:gd name="connsiteX2" fmla="*/ 20196 w 371178"/>
              <a:gd name="connsiteY2" fmla="*/ 257953 h 562753"/>
              <a:gd name="connsiteX3" fmla="*/ 324996 w 371178"/>
              <a:gd name="connsiteY3" fmla="*/ 562753 h 562753"/>
              <a:gd name="connsiteX0" fmla="*/ 376196 w 376196"/>
              <a:gd name="connsiteY0" fmla="*/ 27324 h 553797"/>
              <a:gd name="connsiteX1" fmla="*/ 71396 w 376196"/>
              <a:gd name="connsiteY1" fmla="*/ 8851 h 553797"/>
              <a:gd name="connsiteX2" fmla="*/ 23013 w 376196"/>
              <a:gd name="connsiteY2" fmla="*/ 127869 h 553797"/>
              <a:gd name="connsiteX3" fmla="*/ 25214 w 376196"/>
              <a:gd name="connsiteY3" fmla="*/ 248997 h 553797"/>
              <a:gd name="connsiteX4" fmla="*/ 330014 w 37619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369069 h 553797"/>
              <a:gd name="connsiteX4" fmla="*/ 308104 w 35428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452196 h 553797"/>
              <a:gd name="connsiteX4" fmla="*/ 308104 w 354286"/>
              <a:gd name="connsiteY4" fmla="*/ 553797 h 553797"/>
              <a:gd name="connsiteX0" fmla="*/ 329447 w 329447"/>
              <a:gd name="connsiteY0" fmla="*/ 34835 h 561308"/>
              <a:gd name="connsiteX1" fmla="*/ 24647 w 329447"/>
              <a:gd name="connsiteY1" fmla="*/ 16362 h 561308"/>
              <a:gd name="connsiteX2" fmla="*/ 13572 w 329447"/>
              <a:gd name="connsiteY2" fmla="*/ 236980 h 561308"/>
              <a:gd name="connsiteX3" fmla="*/ 53082 w 329447"/>
              <a:gd name="connsiteY3" fmla="*/ 459707 h 561308"/>
              <a:gd name="connsiteX4" fmla="*/ 283265 w 329447"/>
              <a:gd name="connsiteY4" fmla="*/ 561308 h 561308"/>
              <a:gd name="connsiteX0" fmla="*/ 329447 w 329447"/>
              <a:gd name="connsiteY0" fmla="*/ 34835 h 465988"/>
              <a:gd name="connsiteX1" fmla="*/ 24647 w 329447"/>
              <a:gd name="connsiteY1" fmla="*/ 16362 h 465988"/>
              <a:gd name="connsiteX2" fmla="*/ 13572 w 329447"/>
              <a:gd name="connsiteY2" fmla="*/ 236980 h 465988"/>
              <a:gd name="connsiteX3" fmla="*/ 53082 w 329447"/>
              <a:gd name="connsiteY3" fmla="*/ 459707 h 465988"/>
              <a:gd name="connsiteX4" fmla="*/ 283264 w 329447"/>
              <a:gd name="connsiteY4" fmla="*/ 459708 h 465988"/>
              <a:gd name="connsiteX0" fmla="*/ 329447 w 329447"/>
              <a:gd name="connsiteY0" fmla="*/ 34835 h 485503"/>
              <a:gd name="connsiteX1" fmla="*/ 24647 w 329447"/>
              <a:gd name="connsiteY1" fmla="*/ 16362 h 485503"/>
              <a:gd name="connsiteX2" fmla="*/ 13572 w 329447"/>
              <a:gd name="connsiteY2" fmla="*/ 236980 h 485503"/>
              <a:gd name="connsiteX3" fmla="*/ 53082 w 329447"/>
              <a:gd name="connsiteY3" fmla="*/ 459707 h 485503"/>
              <a:gd name="connsiteX4" fmla="*/ 283264 w 329447"/>
              <a:gd name="connsiteY4" fmla="*/ 459708 h 485503"/>
              <a:gd name="connsiteX0" fmla="*/ 329447 w 329447"/>
              <a:gd name="connsiteY0" fmla="*/ 34835 h 534448"/>
              <a:gd name="connsiteX1" fmla="*/ 24647 w 329447"/>
              <a:gd name="connsiteY1" fmla="*/ 16362 h 534448"/>
              <a:gd name="connsiteX2" fmla="*/ 13572 w 329447"/>
              <a:gd name="connsiteY2" fmla="*/ 236980 h 534448"/>
              <a:gd name="connsiteX3" fmla="*/ 53082 w 329447"/>
              <a:gd name="connsiteY3" fmla="*/ 459707 h 534448"/>
              <a:gd name="connsiteX4" fmla="*/ 295700 w 329447"/>
              <a:gd name="connsiteY4" fmla="*/ 524362 h 534448"/>
              <a:gd name="connsiteX0" fmla="*/ 329447 w 329447"/>
              <a:gd name="connsiteY0" fmla="*/ 34835 h 542092"/>
              <a:gd name="connsiteX1" fmla="*/ 24647 w 329447"/>
              <a:gd name="connsiteY1" fmla="*/ 16362 h 542092"/>
              <a:gd name="connsiteX2" fmla="*/ 13572 w 329447"/>
              <a:gd name="connsiteY2" fmla="*/ 236980 h 542092"/>
              <a:gd name="connsiteX3" fmla="*/ 28210 w 329447"/>
              <a:gd name="connsiteY3" fmla="*/ 496652 h 542092"/>
              <a:gd name="connsiteX4" fmla="*/ 295700 w 329447"/>
              <a:gd name="connsiteY4" fmla="*/ 524362 h 542092"/>
              <a:gd name="connsiteX0" fmla="*/ 329447 w 329447"/>
              <a:gd name="connsiteY0" fmla="*/ 34835 h 580360"/>
              <a:gd name="connsiteX1" fmla="*/ 24647 w 329447"/>
              <a:gd name="connsiteY1" fmla="*/ 16362 h 580360"/>
              <a:gd name="connsiteX2" fmla="*/ 13572 w 329447"/>
              <a:gd name="connsiteY2" fmla="*/ 236980 h 580360"/>
              <a:gd name="connsiteX3" fmla="*/ 28210 w 329447"/>
              <a:gd name="connsiteY3" fmla="*/ 496652 h 580360"/>
              <a:gd name="connsiteX4" fmla="*/ 295700 w 329447"/>
              <a:gd name="connsiteY4" fmla="*/ 570544 h 580360"/>
              <a:gd name="connsiteX0" fmla="*/ 329241 w 329241"/>
              <a:gd name="connsiteY0" fmla="*/ 10715 h 556240"/>
              <a:gd name="connsiteX1" fmla="*/ 36876 w 329241"/>
              <a:gd name="connsiteY1" fmla="*/ 47660 h 556240"/>
              <a:gd name="connsiteX2" fmla="*/ 13366 w 329241"/>
              <a:gd name="connsiteY2" fmla="*/ 212860 h 556240"/>
              <a:gd name="connsiteX3" fmla="*/ 28004 w 329241"/>
              <a:gd name="connsiteY3" fmla="*/ 472532 h 556240"/>
              <a:gd name="connsiteX4" fmla="*/ 295494 w 329241"/>
              <a:gd name="connsiteY4" fmla="*/ 546424 h 55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241" h="556240">
                <a:moveTo>
                  <a:pt x="329241" y="10715"/>
                </a:moveTo>
                <a:cubicBezTo>
                  <a:pt x="206089" y="-16995"/>
                  <a:pt x="89522" y="13969"/>
                  <a:pt x="36876" y="47660"/>
                </a:cubicBezTo>
                <a:cubicBezTo>
                  <a:pt x="-15770" y="81351"/>
                  <a:pt x="21063" y="172836"/>
                  <a:pt x="13366" y="212860"/>
                </a:cubicBezTo>
                <a:cubicBezTo>
                  <a:pt x="5669" y="252884"/>
                  <a:pt x="-19017" y="416938"/>
                  <a:pt x="28004" y="472532"/>
                </a:cubicBezTo>
                <a:cubicBezTo>
                  <a:pt x="75025" y="528126"/>
                  <a:pt x="152209" y="577981"/>
                  <a:pt x="295494" y="54642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รูปแบบอิสระ 8"/>
          <p:cNvSpPr/>
          <p:nvPr/>
        </p:nvSpPr>
        <p:spPr>
          <a:xfrm rot="21416521">
            <a:off x="2023595" y="2427283"/>
            <a:ext cx="360185" cy="599757"/>
          </a:xfrm>
          <a:custGeom>
            <a:avLst/>
            <a:gdLst>
              <a:gd name="connsiteX0" fmla="*/ 0 w 534488"/>
              <a:gd name="connsiteY0" fmla="*/ 70975 h 652653"/>
              <a:gd name="connsiteX1" fmla="*/ 517237 w 534488"/>
              <a:gd name="connsiteY1" fmla="*/ 43266 h 652653"/>
              <a:gd name="connsiteX2" fmla="*/ 378691 w 534488"/>
              <a:gd name="connsiteY2" fmla="*/ 578975 h 652653"/>
              <a:gd name="connsiteX3" fmla="*/ 55419 w 534488"/>
              <a:gd name="connsiteY3" fmla="*/ 634393 h 652653"/>
              <a:gd name="connsiteX0" fmla="*/ 0 w 571142"/>
              <a:gd name="connsiteY0" fmla="*/ 22651 h 599091"/>
              <a:gd name="connsiteX1" fmla="*/ 556581 w 571142"/>
              <a:gd name="connsiteY1" fmla="*/ 107099 h 599091"/>
              <a:gd name="connsiteX2" fmla="*/ 378691 w 571142"/>
              <a:gd name="connsiteY2" fmla="*/ 530651 h 599091"/>
              <a:gd name="connsiteX3" fmla="*/ 55419 w 571142"/>
              <a:gd name="connsiteY3" fmla="*/ 586069 h 599091"/>
              <a:gd name="connsiteX0" fmla="*/ 0 w 557807"/>
              <a:gd name="connsiteY0" fmla="*/ 20943 h 597383"/>
              <a:gd name="connsiteX1" fmla="*/ 556581 w 557807"/>
              <a:gd name="connsiteY1" fmla="*/ 105391 h 597383"/>
              <a:gd name="connsiteX2" fmla="*/ 378691 w 557807"/>
              <a:gd name="connsiteY2" fmla="*/ 528943 h 597383"/>
              <a:gd name="connsiteX3" fmla="*/ 55419 w 557807"/>
              <a:gd name="connsiteY3" fmla="*/ 584361 h 597383"/>
              <a:gd name="connsiteX0" fmla="*/ 0 w 548092"/>
              <a:gd name="connsiteY0" fmla="*/ 11284 h 584146"/>
              <a:gd name="connsiteX1" fmla="*/ 546779 w 548092"/>
              <a:gd name="connsiteY1" fmla="*/ 197185 h 584146"/>
              <a:gd name="connsiteX2" fmla="*/ 378691 w 548092"/>
              <a:gd name="connsiteY2" fmla="*/ 519284 h 584146"/>
              <a:gd name="connsiteX3" fmla="*/ 55419 w 548092"/>
              <a:gd name="connsiteY3" fmla="*/ 574702 h 584146"/>
              <a:gd name="connsiteX0" fmla="*/ 0 w 711738"/>
              <a:gd name="connsiteY0" fmla="*/ 30664 h 608909"/>
              <a:gd name="connsiteX1" fmla="*/ 711147 w 711738"/>
              <a:gd name="connsiteY1" fmla="*/ 73428 h 608909"/>
              <a:gd name="connsiteX2" fmla="*/ 378691 w 711738"/>
              <a:gd name="connsiteY2" fmla="*/ 538664 h 608909"/>
              <a:gd name="connsiteX3" fmla="*/ 55419 w 711738"/>
              <a:gd name="connsiteY3" fmla="*/ 594082 h 608909"/>
              <a:gd name="connsiteX0" fmla="*/ 0 w 762090"/>
              <a:gd name="connsiteY0" fmla="*/ 23480 h 594634"/>
              <a:gd name="connsiteX1" fmla="*/ 711147 w 762090"/>
              <a:gd name="connsiteY1" fmla="*/ 66244 h 594634"/>
              <a:gd name="connsiteX2" fmla="*/ 669009 w 762090"/>
              <a:gd name="connsiteY2" fmla="*/ 275472 h 594634"/>
              <a:gd name="connsiteX3" fmla="*/ 378691 w 762090"/>
              <a:gd name="connsiteY3" fmla="*/ 531480 h 594634"/>
              <a:gd name="connsiteX4" fmla="*/ 55419 w 762090"/>
              <a:gd name="connsiteY4" fmla="*/ 586898 h 594634"/>
              <a:gd name="connsiteX0" fmla="*/ 0 w 705333"/>
              <a:gd name="connsiteY0" fmla="*/ 29012 h 600166"/>
              <a:gd name="connsiteX1" fmla="*/ 612857 w 705333"/>
              <a:gd name="connsiteY1" fmla="*/ 50373 h 600166"/>
              <a:gd name="connsiteX2" fmla="*/ 669009 w 705333"/>
              <a:gd name="connsiteY2" fmla="*/ 281004 h 600166"/>
              <a:gd name="connsiteX3" fmla="*/ 378691 w 705333"/>
              <a:gd name="connsiteY3" fmla="*/ 537012 h 600166"/>
              <a:gd name="connsiteX4" fmla="*/ 55419 w 705333"/>
              <a:gd name="connsiteY4" fmla="*/ 592430 h 600166"/>
              <a:gd name="connsiteX0" fmla="*/ 0 w 651346"/>
              <a:gd name="connsiteY0" fmla="*/ 28087 h 599757"/>
              <a:gd name="connsiteX1" fmla="*/ 612857 w 651346"/>
              <a:gd name="connsiteY1" fmla="*/ 49448 h 599757"/>
              <a:gd name="connsiteX2" fmla="*/ 554039 w 651346"/>
              <a:gd name="connsiteY2" fmla="*/ 258183 h 599757"/>
              <a:gd name="connsiteX3" fmla="*/ 378691 w 651346"/>
              <a:gd name="connsiteY3" fmla="*/ 536087 h 599757"/>
              <a:gd name="connsiteX4" fmla="*/ 55419 w 651346"/>
              <a:gd name="connsiteY4" fmla="*/ 591505 h 59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346" h="599757">
                <a:moveTo>
                  <a:pt x="0" y="28087"/>
                </a:moveTo>
                <a:cubicBezTo>
                  <a:pt x="227061" y="-28101"/>
                  <a:pt x="520517" y="11099"/>
                  <a:pt x="612857" y="49448"/>
                </a:cubicBezTo>
                <a:cubicBezTo>
                  <a:pt x="705197" y="87797"/>
                  <a:pt x="609448" y="180644"/>
                  <a:pt x="554039" y="258183"/>
                </a:cubicBezTo>
                <a:cubicBezTo>
                  <a:pt x="498630" y="335722"/>
                  <a:pt x="461794" y="480533"/>
                  <a:pt x="378691" y="536087"/>
                </a:cubicBezTo>
                <a:cubicBezTo>
                  <a:pt x="295588" y="591641"/>
                  <a:pt x="178570" y="613056"/>
                  <a:pt x="55419" y="59150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รูปแบบอิสระ 12"/>
          <p:cNvSpPr/>
          <p:nvPr/>
        </p:nvSpPr>
        <p:spPr>
          <a:xfrm>
            <a:off x="1542475" y="2595661"/>
            <a:ext cx="55418" cy="258618"/>
          </a:xfrm>
          <a:custGeom>
            <a:avLst/>
            <a:gdLst>
              <a:gd name="connsiteX0" fmla="*/ 0 w 55418"/>
              <a:gd name="connsiteY0" fmla="*/ 0 h 258618"/>
              <a:gd name="connsiteX1" fmla="*/ 9237 w 55418"/>
              <a:gd name="connsiteY1" fmla="*/ 184727 h 258618"/>
              <a:gd name="connsiteX2" fmla="*/ 55418 w 55418"/>
              <a:gd name="connsiteY2" fmla="*/ 258618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" h="258618">
                <a:moveTo>
                  <a:pt x="0" y="0"/>
                </a:moveTo>
                <a:cubicBezTo>
                  <a:pt x="0" y="70812"/>
                  <a:pt x="1" y="141624"/>
                  <a:pt x="9237" y="184727"/>
                </a:cubicBezTo>
                <a:cubicBezTo>
                  <a:pt x="18473" y="227830"/>
                  <a:pt x="36945" y="243224"/>
                  <a:pt x="55418" y="258618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รูปแบบอิสระ 13"/>
          <p:cNvSpPr/>
          <p:nvPr/>
        </p:nvSpPr>
        <p:spPr>
          <a:xfrm>
            <a:off x="2059712" y="2595661"/>
            <a:ext cx="69700" cy="258618"/>
          </a:xfrm>
          <a:custGeom>
            <a:avLst/>
            <a:gdLst>
              <a:gd name="connsiteX0" fmla="*/ 18472 w 37478"/>
              <a:gd name="connsiteY0" fmla="*/ 0 h 267855"/>
              <a:gd name="connsiteX1" fmla="*/ 36945 w 37478"/>
              <a:gd name="connsiteY1" fmla="*/ 166255 h 267855"/>
              <a:gd name="connsiteX2" fmla="*/ 0 w 37478"/>
              <a:gd name="connsiteY2" fmla="*/ 267855 h 26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78" h="267855">
                <a:moveTo>
                  <a:pt x="18472" y="0"/>
                </a:moveTo>
                <a:cubicBezTo>
                  <a:pt x="29248" y="60806"/>
                  <a:pt x="40024" y="121613"/>
                  <a:pt x="36945" y="166255"/>
                </a:cubicBezTo>
                <a:cubicBezTo>
                  <a:pt x="33866" y="210897"/>
                  <a:pt x="16933" y="239376"/>
                  <a:pt x="0" y="26785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รูปแบบอิสระ 14"/>
          <p:cNvSpPr/>
          <p:nvPr/>
        </p:nvSpPr>
        <p:spPr>
          <a:xfrm>
            <a:off x="1736439" y="2327806"/>
            <a:ext cx="18473" cy="110836"/>
          </a:xfrm>
          <a:custGeom>
            <a:avLst/>
            <a:gdLst>
              <a:gd name="connsiteX0" fmla="*/ 0 w 18473"/>
              <a:gd name="connsiteY0" fmla="*/ 110836 h 110836"/>
              <a:gd name="connsiteX1" fmla="*/ 18473 w 18473"/>
              <a:gd name="connsiteY1" fmla="*/ 0 h 11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473" h="110836">
                <a:moveTo>
                  <a:pt x="0" y="110836"/>
                </a:moveTo>
                <a:lnTo>
                  <a:pt x="18473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รูปแบบอิสระ 15"/>
          <p:cNvSpPr/>
          <p:nvPr/>
        </p:nvSpPr>
        <p:spPr>
          <a:xfrm>
            <a:off x="1902693" y="2327806"/>
            <a:ext cx="0" cy="92364"/>
          </a:xfrm>
          <a:custGeom>
            <a:avLst/>
            <a:gdLst>
              <a:gd name="connsiteX0" fmla="*/ 0 w 0"/>
              <a:gd name="connsiteY0" fmla="*/ 92364 h 92364"/>
              <a:gd name="connsiteX1" fmla="*/ 0 w 0"/>
              <a:gd name="connsiteY1" fmla="*/ 0 h 9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2364">
                <a:moveTo>
                  <a:pt x="0" y="92364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รูปแบบอิสระ 16"/>
          <p:cNvSpPr/>
          <p:nvPr/>
        </p:nvSpPr>
        <p:spPr>
          <a:xfrm>
            <a:off x="1644075" y="2263152"/>
            <a:ext cx="350982" cy="86927"/>
          </a:xfrm>
          <a:custGeom>
            <a:avLst/>
            <a:gdLst>
              <a:gd name="connsiteX0" fmla="*/ 0 w 350982"/>
              <a:gd name="connsiteY0" fmla="*/ 0 h 86927"/>
              <a:gd name="connsiteX1" fmla="*/ 110837 w 350982"/>
              <a:gd name="connsiteY1" fmla="*/ 83127 h 86927"/>
              <a:gd name="connsiteX2" fmla="*/ 175491 w 350982"/>
              <a:gd name="connsiteY2" fmla="*/ 73890 h 86927"/>
              <a:gd name="connsiteX3" fmla="*/ 350982 w 350982"/>
              <a:gd name="connsiteY3" fmla="*/ 46181 h 8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82" h="86927">
                <a:moveTo>
                  <a:pt x="0" y="0"/>
                </a:moveTo>
                <a:cubicBezTo>
                  <a:pt x="40794" y="35406"/>
                  <a:pt x="81589" y="70812"/>
                  <a:pt x="110837" y="83127"/>
                </a:cubicBezTo>
                <a:cubicBezTo>
                  <a:pt x="140085" y="95442"/>
                  <a:pt x="175491" y="73890"/>
                  <a:pt x="175491" y="73890"/>
                </a:cubicBezTo>
                <a:lnTo>
                  <a:pt x="350982" y="46181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รูปแบบอิสระ 17"/>
          <p:cNvSpPr/>
          <p:nvPr/>
        </p:nvSpPr>
        <p:spPr>
          <a:xfrm>
            <a:off x="1720615" y="2237696"/>
            <a:ext cx="197902" cy="45719"/>
          </a:xfrm>
          <a:custGeom>
            <a:avLst/>
            <a:gdLst>
              <a:gd name="connsiteX0" fmla="*/ 2220 w 197902"/>
              <a:gd name="connsiteY0" fmla="*/ 8082 h 72736"/>
              <a:gd name="connsiteX1" fmla="*/ 196183 w 197902"/>
              <a:gd name="connsiteY1" fmla="*/ 8082 h 72736"/>
              <a:gd name="connsiteX2" fmla="*/ 94583 w 197902"/>
              <a:gd name="connsiteY2" fmla="*/ 72736 h 72736"/>
              <a:gd name="connsiteX3" fmla="*/ 2220 w 197902"/>
              <a:gd name="connsiteY3" fmla="*/ 8082 h 7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2" h="72736">
                <a:moveTo>
                  <a:pt x="2220" y="8082"/>
                </a:moveTo>
                <a:cubicBezTo>
                  <a:pt x="19153" y="-2694"/>
                  <a:pt x="180789" y="-2694"/>
                  <a:pt x="196183" y="8082"/>
                </a:cubicBezTo>
                <a:cubicBezTo>
                  <a:pt x="211577" y="18858"/>
                  <a:pt x="119213" y="72736"/>
                  <a:pt x="94583" y="72736"/>
                </a:cubicBezTo>
                <a:cubicBezTo>
                  <a:pt x="69953" y="72736"/>
                  <a:pt x="-14713" y="18858"/>
                  <a:pt x="2220" y="808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539827" y="1848781"/>
            <a:ext cx="2776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ผมชื่อ ที          ตอนหนุ่ม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337344" y="4572369"/>
            <a:ext cx="3148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ผมชื่อ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F           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ตอนหนุ่ม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0" y="222251"/>
            <a:ext cx="12192000" cy="76944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</a:t>
            </a:r>
            <a:r>
              <a:rPr lang="th-TH" sz="4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เหมือนที่แตกต่าง</a:t>
            </a:r>
          </a:p>
        </p:txBody>
      </p:sp>
      <p:sp>
        <p:nvSpPr>
          <p:cNvPr id="22" name="กล่องข้อความ 21"/>
          <p:cNvSpPr txBox="1"/>
          <p:nvPr/>
        </p:nvSpPr>
        <p:spPr>
          <a:xfrm>
            <a:off x="0" y="1019981"/>
            <a:ext cx="1219200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อะไรที่ทำให้พวกเขาแตกต่าง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?       </a:t>
            </a:r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แล้วอะไรคือความแตกต่าง </a:t>
            </a:r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?</a:t>
            </a:r>
            <a:endParaRPr lang="th-TH" sz="20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" name="รูปแบบอิสระ 33"/>
          <p:cNvSpPr/>
          <p:nvPr/>
        </p:nvSpPr>
        <p:spPr>
          <a:xfrm>
            <a:off x="10395635" y="1856309"/>
            <a:ext cx="479900" cy="481883"/>
          </a:xfrm>
          <a:custGeom>
            <a:avLst/>
            <a:gdLst>
              <a:gd name="connsiteX0" fmla="*/ 66523 w 479900"/>
              <a:gd name="connsiteY0" fmla="*/ 472646 h 481883"/>
              <a:gd name="connsiteX1" fmla="*/ 1868 w 479900"/>
              <a:gd name="connsiteY1" fmla="*/ 241737 h 481883"/>
              <a:gd name="connsiteX2" fmla="*/ 131177 w 479900"/>
              <a:gd name="connsiteY2" fmla="*/ 10828 h 481883"/>
              <a:gd name="connsiteX3" fmla="*/ 445213 w 479900"/>
              <a:gd name="connsiteY3" fmla="*/ 66246 h 481883"/>
              <a:gd name="connsiteX4" fmla="*/ 463686 w 479900"/>
              <a:gd name="connsiteY4" fmla="*/ 315628 h 481883"/>
              <a:gd name="connsiteX5" fmla="*/ 371323 w 479900"/>
              <a:gd name="connsiteY5" fmla="*/ 481883 h 48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900" h="481883">
                <a:moveTo>
                  <a:pt x="66523" y="472646"/>
                </a:moveTo>
                <a:cubicBezTo>
                  <a:pt x="28807" y="395676"/>
                  <a:pt x="-8908" y="318707"/>
                  <a:pt x="1868" y="241737"/>
                </a:cubicBezTo>
                <a:cubicBezTo>
                  <a:pt x="12644" y="164767"/>
                  <a:pt x="57286" y="40076"/>
                  <a:pt x="131177" y="10828"/>
                </a:cubicBezTo>
                <a:cubicBezTo>
                  <a:pt x="205068" y="-18420"/>
                  <a:pt x="389795" y="15446"/>
                  <a:pt x="445213" y="66246"/>
                </a:cubicBezTo>
                <a:cubicBezTo>
                  <a:pt x="500631" y="117046"/>
                  <a:pt x="476001" y="246355"/>
                  <a:pt x="463686" y="315628"/>
                </a:cubicBezTo>
                <a:cubicBezTo>
                  <a:pt x="451371" y="384901"/>
                  <a:pt x="411347" y="433392"/>
                  <a:pt x="371323" y="481883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รูปแบบอิสระ 34"/>
          <p:cNvSpPr/>
          <p:nvPr/>
        </p:nvSpPr>
        <p:spPr>
          <a:xfrm>
            <a:off x="10351227" y="2426972"/>
            <a:ext cx="568717" cy="773306"/>
          </a:xfrm>
          <a:custGeom>
            <a:avLst/>
            <a:gdLst>
              <a:gd name="connsiteX0" fmla="*/ 148808 w 1162485"/>
              <a:gd name="connsiteY0" fmla="*/ 0 h 744545"/>
              <a:gd name="connsiteX1" fmla="*/ 84154 w 1162485"/>
              <a:gd name="connsiteY1" fmla="*/ 572655 h 744545"/>
              <a:gd name="connsiteX2" fmla="*/ 74917 w 1162485"/>
              <a:gd name="connsiteY2" fmla="*/ 729673 h 744545"/>
              <a:gd name="connsiteX3" fmla="*/ 1090917 w 1162485"/>
              <a:gd name="connsiteY3" fmla="*/ 729673 h 744545"/>
              <a:gd name="connsiteX4" fmla="*/ 1063208 w 1162485"/>
              <a:gd name="connsiteY4" fmla="*/ 655782 h 744545"/>
              <a:gd name="connsiteX5" fmla="*/ 943135 w 1162485"/>
              <a:gd name="connsiteY5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943135 w 1162162"/>
              <a:gd name="connsiteY6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148808 w 1162162"/>
              <a:gd name="connsiteY6" fmla="*/ 9237 h 744545"/>
              <a:gd name="connsiteX0" fmla="*/ 148808 w 1162810"/>
              <a:gd name="connsiteY0" fmla="*/ 22738 h 767283"/>
              <a:gd name="connsiteX1" fmla="*/ 84154 w 1162810"/>
              <a:gd name="connsiteY1" fmla="*/ 595393 h 767283"/>
              <a:gd name="connsiteX2" fmla="*/ 74917 w 1162810"/>
              <a:gd name="connsiteY2" fmla="*/ 752411 h 767283"/>
              <a:gd name="connsiteX3" fmla="*/ 1090917 w 1162810"/>
              <a:gd name="connsiteY3" fmla="*/ 752411 h 767283"/>
              <a:gd name="connsiteX4" fmla="*/ 1063208 w 1162810"/>
              <a:gd name="connsiteY4" fmla="*/ 678520 h 767283"/>
              <a:gd name="connsiteX5" fmla="*/ 933899 w 1162810"/>
              <a:gd name="connsiteY5" fmla="*/ 50447 h 767283"/>
              <a:gd name="connsiteX6" fmla="*/ 148808 w 1162810"/>
              <a:gd name="connsiteY6" fmla="*/ 31975 h 767283"/>
              <a:gd name="connsiteX0" fmla="*/ 148808 w 1162810"/>
              <a:gd name="connsiteY0" fmla="*/ 28761 h 773306"/>
              <a:gd name="connsiteX1" fmla="*/ 84154 w 1162810"/>
              <a:gd name="connsiteY1" fmla="*/ 601416 h 773306"/>
              <a:gd name="connsiteX2" fmla="*/ 74917 w 1162810"/>
              <a:gd name="connsiteY2" fmla="*/ 758434 h 773306"/>
              <a:gd name="connsiteX3" fmla="*/ 1090917 w 1162810"/>
              <a:gd name="connsiteY3" fmla="*/ 758434 h 773306"/>
              <a:gd name="connsiteX4" fmla="*/ 1063208 w 1162810"/>
              <a:gd name="connsiteY4" fmla="*/ 684543 h 773306"/>
              <a:gd name="connsiteX5" fmla="*/ 933899 w 1162810"/>
              <a:gd name="connsiteY5" fmla="*/ 56470 h 773306"/>
              <a:gd name="connsiteX6" fmla="*/ 158044 w 1162810"/>
              <a:gd name="connsiteY6" fmla="*/ 19525 h 773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810" h="773306">
                <a:moveTo>
                  <a:pt x="148808" y="28761"/>
                </a:moveTo>
                <a:cubicBezTo>
                  <a:pt x="122638" y="254282"/>
                  <a:pt x="96469" y="479804"/>
                  <a:pt x="84154" y="601416"/>
                </a:cubicBezTo>
                <a:cubicBezTo>
                  <a:pt x="71839" y="723028"/>
                  <a:pt x="-92877" y="732264"/>
                  <a:pt x="74917" y="758434"/>
                </a:cubicBezTo>
                <a:cubicBezTo>
                  <a:pt x="242711" y="784604"/>
                  <a:pt x="926202" y="770749"/>
                  <a:pt x="1090917" y="758434"/>
                </a:cubicBezTo>
                <a:cubicBezTo>
                  <a:pt x="1255632" y="746119"/>
                  <a:pt x="1089378" y="801537"/>
                  <a:pt x="1063208" y="684543"/>
                </a:cubicBezTo>
                <a:cubicBezTo>
                  <a:pt x="1037038" y="567549"/>
                  <a:pt x="953911" y="164227"/>
                  <a:pt x="933899" y="56470"/>
                </a:cubicBezTo>
                <a:cubicBezTo>
                  <a:pt x="913887" y="-51287"/>
                  <a:pt x="159584" y="30301"/>
                  <a:pt x="158044" y="19525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รูปแบบอิสระ 35"/>
          <p:cNvSpPr/>
          <p:nvPr/>
        </p:nvSpPr>
        <p:spPr>
          <a:xfrm>
            <a:off x="10184407" y="2447455"/>
            <a:ext cx="244529" cy="556240"/>
          </a:xfrm>
          <a:custGeom>
            <a:avLst/>
            <a:gdLst>
              <a:gd name="connsiteX0" fmla="*/ 371178 w 371178"/>
              <a:gd name="connsiteY0" fmla="*/ 36280 h 562753"/>
              <a:gd name="connsiteX1" fmla="*/ 66378 w 371178"/>
              <a:gd name="connsiteY1" fmla="*/ 17807 h 562753"/>
              <a:gd name="connsiteX2" fmla="*/ 20196 w 371178"/>
              <a:gd name="connsiteY2" fmla="*/ 257953 h 562753"/>
              <a:gd name="connsiteX3" fmla="*/ 324996 w 371178"/>
              <a:gd name="connsiteY3" fmla="*/ 562753 h 562753"/>
              <a:gd name="connsiteX0" fmla="*/ 376196 w 376196"/>
              <a:gd name="connsiteY0" fmla="*/ 27324 h 553797"/>
              <a:gd name="connsiteX1" fmla="*/ 71396 w 376196"/>
              <a:gd name="connsiteY1" fmla="*/ 8851 h 553797"/>
              <a:gd name="connsiteX2" fmla="*/ 23013 w 376196"/>
              <a:gd name="connsiteY2" fmla="*/ 127869 h 553797"/>
              <a:gd name="connsiteX3" fmla="*/ 25214 w 376196"/>
              <a:gd name="connsiteY3" fmla="*/ 248997 h 553797"/>
              <a:gd name="connsiteX4" fmla="*/ 330014 w 37619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369069 h 553797"/>
              <a:gd name="connsiteX4" fmla="*/ 308104 w 35428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452196 h 553797"/>
              <a:gd name="connsiteX4" fmla="*/ 308104 w 354286"/>
              <a:gd name="connsiteY4" fmla="*/ 553797 h 553797"/>
              <a:gd name="connsiteX0" fmla="*/ 329447 w 329447"/>
              <a:gd name="connsiteY0" fmla="*/ 34835 h 561308"/>
              <a:gd name="connsiteX1" fmla="*/ 24647 w 329447"/>
              <a:gd name="connsiteY1" fmla="*/ 16362 h 561308"/>
              <a:gd name="connsiteX2" fmla="*/ 13572 w 329447"/>
              <a:gd name="connsiteY2" fmla="*/ 236980 h 561308"/>
              <a:gd name="connsiteX3" fmla="*/ 53082 w 329447"/>
              <a:gd name="connsiteY3" fmla="*/ 459707 h 561308"/>
              <a:gd name="connsiteX4" fmla="*/ 283265 w 329447"/>
              <a:gd name="connsiteY4" fmla="*/ 561308 h 561308"/>
              <a:gd name="connsiteX0" fmla="*/ 329447 w 329447"/>
              <a:gd name="connsiteY0" fmla="*/ 34835 h 465988"/>
              <a:gd name="connsiteX1" fmla="*/ 24647 w 329447"/>
              <a:gd name="connsiteY1" fmla="*/ 16362 h 465988"/>
              <a:gd name="connsiteX2" fmla="*/ 13572 w 329447"/>
              <a:gd name="connsiteY2" fmla="*/ 236980 h 465988"/>
              <a:gd name="connsiteX3" fmla="*/ 53082 w 329447"/>
              <a:gd name="connsiteY3" fmla="*/ 459707 h 465988"/>
              <a:gd name="connsiteX4" fmla="*/ 283264 w 329447"/>
              <a:gd name="connsiteY4" fmla="*/ 459708 h 465988"/>
              <a:gd name="connsiteX0" fmla="*/ 329447 w 329447"/>
              <a:gd name="connsiteY0" fmla="*/ 34835 h 485503"/>
              <a:gd name="connsiteX1" fmla="*/ 24647 w 329447"/>
              <a:gd name="connsiteY1" fmla="*/ 16362 h 485503"/>
              <a:gd name="connsiteX2" fmla="*/ 13572 w 329447"/>
              <a:gd name="connsiteY2" fmla="*/ 236980 h 485503"/>
              <a:gd name="connsiteX3" fmla="*/ 53082 w 329447"/>
              <a:gd name="connsiteY3" fmla="*/ 459707 h 485503"/>
              <a:gd name="connsiteX4" fmla="*/ 283264 w 329447"/>
              <a:gd name="connsiteY4" fmla="*/ 459708 h 485503"/>
              <a:gd name="connsiteX0" fmla="*/ 329447 w 329447"/>
              <a:gd name="connsiteY0" fmla="*/ 34835 h 534448"/>
              <a:gd name="connsiteX1" fmla="*/ 24647 w 329447"/>
              <a:gd name="connsiteY1" fmla="*/ 16362 h 534448"/>
              <a:gd name="connsiteX2" fmla="*/ 13572 w 329447"/>
              <a:gd name="connsiteY2" fmla="*/ 236980 h 534448"/>
              <a:gd name="connsiteX3" fmla="*/ 53082 w 329447"/>
              <a:gd name="connsiteY3" fmla="*/ 459707 h 534448"/>
              <a:gd name="connsiteX4" fmla="*/ 295700 w 329447"/>
              <a:gd name="connsiteY4" fmla="*/ 524362 h 534448"/>
              <a:gd name="connsiteX0" fmla="*/ 329447 w 329447"/>
              <a:gd name="connsiteY0" fmla="*/ 34835 h 542092"/>
              <a:gd name="connsiteX1" fmla="*/ 24647 w 329447"/>
              <a:gd name="connsiteY1" fmla="*/ 16362 h 542092"/>
              <a:gd name="connsiteX2" fmla="*/ 13572 w 329447"/>
              <a:gd name="connsiteY2" fmla="*/ 236980 h 542092"/>
              <a:gd name="connsiteX3" fmla="*/ 28210 w 329447"/>
              <a:gd name="connsiteY3" fmla="*/ 496652 h 542092"/>
              <a:gd name="connsiteX4" fmla="*/ 295700 w 329447"/>
              <a:gd name="connsiteY4" fmla="*/ 524362 h 542092"/>
              <a:gd name="connsiteX0" fmla="*/ 329447 w 329447"/>
              <a:gd name="connsiteY0" fmla="*/ 34835 h 580360"/>
              <a:gd name="connsiteX1" fmla="*/ 24647 w 329447"/>
              <a:gd name="connsiteY1" fmla="*/ 16362 h 580360"/>
              <a:gd name="connsiteX2" fmla="*/ 13572 w 329447"/>
              <a:gd name="connsiteY2" fmla="*/ 236980 h 580360"/>
              <a:gd name="connsiteX3" fmla="*/ 28210 w 329447"/>
              <a:gd name="connsiteY3" fmla="*/ 496652 h 580360"/>
              <a:gd name="connsiteX4" fmla="*/ 295700 w 329447"/>
              <a:gd name="connsiteY4" fmla="*/ 570544 h 580360"/>
              <a:gd name="connsiteX0" fmla="*/ 329241 w 329241"/>
              <a:gd name="connsiteY0" fmla="*/ 10715 h 556240"/>
              <a:gd name="connsiteX1" fmla="*/ 36876 w 329241"/>
              <a:gd name="connsiteY1" fmla="*/ 47660 h 556240"/>
              <a:gd name="connsiteX2" fmla="*/ 13366 w 329241"/>
              <a:gd name="connsiteY2" fmla="*/ 212860 h 556240"/>
              <a:gd name="connsiteX3" fmla="*/ 28004 w 329241"/>
              <a:gd name="connsiteY3" fmla="*/ 472532 h 556240"/>
              <a:gd name="connsiteX4" fmla="*/ 295494 w 329241"/>
              <a:gd name="connsiteY4" fmla="*/ 546424 h 55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241" h="556240">
                <a:moveTo>
                  <a:pt x="329241" y="10715"/>
                </a:moveTo>
                <a:cubicBezTo>
                  <a:pt x="206089" y="-16995"/>
                  <a:pt x="89522" y="13969"/>
                  <a:pt x="36876" y="47660"/>
                </a:cubicBezTo>
                <a:cubicBezTo>
                  <a:pt x="-15770" y="81351"/>
                  <a:pt x="21063" y="172836"/>
                  <a:pt x="13366" y="212860"/>
                </a:cubicBezTo>
                <a:cubicBezTo>
                  <a:pt x="5669" y="252884"/>
                  <a:pt x="-19017" y="416938"/>
                  <a:pt x="28004" y="472532"/>
                </a:cubicBezTo>
                <a:cubicBezTo>
                  <a:pt x="75025" y="528126"/>
                  <a:pt x="152209" y="577981"/>
                  <a:pt x="295494" y="54642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7" name="รูปแบบอิสระ 36"/>
          <p:cNvSpPr/>
          <p:nvPr/>
        </p:nvSpPr>
        <p:spPr>
          <a:xfrm rot="21416521">
            <a:off x="10823237" y="2427283"/>
            <a:ext cx="360185" cy="599757"/>
          </a:xfrm>
          <a:custGeom>
            <a:avLst/>
            <a:gdLst>
              <a:gd name="connsiteX0" fmla="*/ 0 w 534488"/>
              <a:gd name="connsiteY0" fmla="*/ 70975 h 652653"/>
              <a:gd name="connsiteX1" fmla="*/ 517237 w 534488"/>
              <a:gd name="connsiteY1" fmla="*/ 43266 h 652653"/>
              <a:gd name="connsiteX2" fmla="*/ 378691 w 534488"/>
              <a:gd name="connsiteY2" fmla="*/ 578975 h 652653"/>
              <a:gd name="connsiteX3" fmla="*/ 55419 w 534488"/>
              <a:gd name="connsiteY3" fmla="*/ 634393 h 652653"/>
              <a:gd name="connsiteX0" fmla="*/ 0 w 571142"/>
              <a:gd name="connsiteY0" fmla="*/ 22651 h 599091"/>
              <a:gd name="connsiteX1" fmla="*/ 556581 w 571142"/>
              <a:gd name="connsiteY1" fmla="*/ 107099 h 599091"/>
              <a:gd name="connsiteX2" fmla="*/ 378691 w 571142"/>
              <a:gd name="connsiteY2" fmla="*/ 530651 h 599091"/>
              <a:gd name="connsiteX3" fmla="*/ 55419 w 571142"/>
              <a:gd name="connsiteY3" fmla="*/ 586069 h 599091"/>
              <a:gd name="connsiteX0" fmla="*/ 0 w 557807"/>
              <a:gd name="connsiteY0" fmla="*/ 20943 h 597383"/>
              <a:gd name="connsiteX1" fmla="*/ 556581 w 557807"/>
              <a:gd name="connsiteY1" fmla="*/ 105391 h 597383"/>
              <a:gd name="connsiteX2" fmla="*/ 378691 w 557807"/>
              <a:gd name="connsiteY2" fmla="*/ 528943 h 597383"/>
              <a:gd name="connsiteX3" fmla="*/ 55419 w 557807"/>
              <a:gd name="connsiteY3" fmla="*/ 584361 h 597383"/>
              <a:gd name="connsiteX0" fmla="*/ 0 w 548092"/>
              <a:gd name="connsiteY0" fmla="*/ 11284 h 584146"/>
              <a:gd name="connsiteX1" fmla="*/ 546779 w 548092"/>
              <a:gd name="connsiteY1" fmla="*/ 197185 h 584146"/>
              <a:gd name="connsiteX2" fmla="*/ 378691 w 548092"/>
              <a:gd name="connsiteY2" fmla="*/ 519284 h 584146"/>
              <a:gd name="connsiteX3" fmla="*/ 55419 w 548092"/>
              <a:gd name="connsiteY3" fmla="*/ 574702 h 584146"/>
              <a:gd name="connsiteX0" fmla="*/ 0 w 711738"/>
              <a:gd name="connsiteY0" fmla="*/ 30664 h 608909"/>
              <a:gd name="connsiteX1" fmla="*/ 711147 w 711738"/>
              <a:gd name="connsiteY1" fmla="*/ 73428 h 608909"/>
              <a:gd name="connsiteX2" fmla="*/ 378691 w 711738"/>
              <a:gd name="connsiteY2" fmla="*/ 538664 h 608909"/>
              <a:gd name="connsiteX3" fmla="*/ 55419 w 711738"/>
              <a:gd name="connsiteY3" fmla="*/ 594082 h 608909"/>
              <a:gd name="connsiteX0" fmla="*/ 0 w 762090"/>
              <a:gd name="connsiteY0" fmla="*/ 23480 h 594634"/>
              <a:gd name="connsiteX1" fmla="*/ 711147 w 762090"/>
              <a:gd name="connsiteY1" fmla="*/ 66244 h 594634"/>
              <a:gd name="connsiteX2" fmla="*/ 669009 w 762090"/>
              <a:gd name="connsiteY2" fmla="*/ 275472 h 594634"/>
              <a:gd name="connsiteX3" fmla="*/ 378691 w 762090"/>
              <a:gd name="connsiteY3" fmla="*/ 531480 h 594634"/>
              <a:gd name="connsiteX4" fmla="*/ 55419 w 762090"/>
              <a:gd name="connsiteY4" fmla="*/ 586898 h 594634"/>
              <a:gd name="connsiteX0" fmla="*/ 0 w 705333"/>
              <a:gd name="connsiteY0" fmla="*/ 29012 h 600166"/>
              <a:gd name="connsiteX1" fmla="*/ 612857 w 705333"/>
              <a:gd name="connsiteY1" fmla="*/ 50373 h 600166"/>
              <a:gd name="connsiteX2" fmla="*/ 669009 w 705333"/>
              <a:gd name="connsiteY2" fmla="*/ 281004 h 600166"/>
              <a:gd name="connsiteX3" fmla="*/ 378691 w 705333"/>
              <a:gd name="connsiteY3" fmla="*/ 537012 h 600166"/>
              <a:gd name="connsiteX4" fmla="*/ 55419 w 705333"/>
              <a:gd name="connsiteY4" fmla="*/ 592430 h 600166"/>
              <a:gd name="connsiteX0" fmla="*/ 0 w 651346"/>
              <a:gd name="connsiteY0" fmla="*/ 28087 h 599757"/>
              <a:gd name="connsiteX1" fmla="*/ 612857 w 651346"/>
              <a:gd name="connsiteY1" fmla="*/ 49448 h 599757"/>
              <a:gd name="connsiteX2" fmla="*/ 554039 w 651346"/>
              <a:gd name="connsiteY2" fmla="*/ 258183 h 599757"/>
              <a:gd name="connsiteX3" fmla="*/ 378691 w 651346"/>
              <a:gd name="connsiteY3" fmla="*/ 536087 h 599757"/>
              <a:gd name="connsiteX4" fmla="*/ 55419 w 651346"/>
              <a:gd name="connsiteY4" fmla="*/ 591505 h 59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346" h="599757">
                <a:moveTo>
                  <a:pt x="0" y="28087"/>
                </a:moveTo>
                <a:cubicBezTo>
                  <a:pt x="227061" y="-28101"/>
                  <a:pt x="520517" y="11099"/>
                  <a:pt x="612857" y="49448"/>
                </a:cubicBezTo>
                <a:cubicBezTo>
                  <a:pt x="705197" y="87797"/>
                  <a:pt x="609448" y="180644"/>
                  <a:pt x="554039" y="258183"/>
                </a:cubicBezTo>
                <a:cubicBezTo>
                  <a:pt x="498630" y="335722"/>
                  <a:pt x="461794" y="480533"/>
                  <a:pt x="378691" y="536087"/>
                </a:cubicBezTo>
                <a:cubicBezTo>
                  <a:pt x="295588" y="591641"/>
                  <a:pt x="178570" y="613056"/>
                  <a:pt x="55419" y="59150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8" name="รูปแบบอิสระ 37"/>
          <p:cNvSpPr/>
          <p:nvPr/>
        </p:nvSpPr>
        <p:spPr>
          <a:xfrm>
            <a:off x="10227758" y="3196023"/>
            <a:ext cx="865683" cy="667879"/>
          </a:xfrm>
          <a:custGeom>
            <a:avLst/>
            <a:gdLst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73496"/>
              <a:gd name="connsiteX1" fmla="*/ 77414 w 978928"/>
              <a:gd name="connsiteY1" fmla="*/ 895928 h 1173496"/>
              <a:gd name="connsiteX2" fmla="*/ 12759 w 978928"/>
              <a:gd name="connsiteY2" fmla="*/ 1062182 h 1173496"/>
              <a:gd name="connsiteX3" fmla="*/ 31232 w 978928"/>
              <a:gd name="connsiteY3" fmla="*/ 1136073 h 1173496"/>
              <a:gd name="connsiteX4" fmla="*/ 317559 w 978928"/>
              <a:gd name="connsiteY4" fmla="*/ 1145309 h 1173496"/>
              <a:gd name="connsiteX5" fmla="*/ 336032 w 978928"/>
              <a:gd name="connsiteY5" fmla="*/ 1016000 h 1173496"/>
              <a:gd name="connsiteX6" fmla="*/ 400687 w 978928"/>
              <a:gd name="connsiteY6" fmla="*/ 9237 h 1173496"/>
              <a:gd name="connsiteX7" fmla="*/ 493050 w 978928"/>
              <a:gd name="connsiteY7" fmla="*/ 979055 h 1173496"/>
              <a:gd name="connsiteX8" fmla="*/ 557705 w 978928"/>
              <a:gd name="connsiteY8" fmla="*/ 1145309 h 1173496"/>
              <a:gd name="connsiteX9" fmla="*/ 945632 w 978928"/>
              <a:gd name="connsiteY9" fmla="*/ 1163782 h 1173496"/>
              <a:gd name="connsiteX10" fmla="*/ 945632 w 978928"/>
              <a:gd name="connsiteY10" fmla="*/ 1043709 h 1173496"/>
              <a:gd name="connsiteX11" fmla="*/ 834796 w 978928"/>
              <a:gd name="connsiteY11" fmla="*/ 1043709 h 1173496"/>
              <a:gd name="connsiteX12" fmla="*/ 613123 w 978928"/>
              <a:gd name="connsiteY12" fmla="*/ 0 h 1173496"/>
              <a:gd name="connsiteX0" fmla="*/ 151305 w 981558"/>
              <a:gd name="connsiteY0" fmla="*/ 0 h 1173496"/>
              <a:gd name="connsiteX1" fmla="*/ 77414 w 981558"/>
              <a:gd name="connsiteY1" fmla="*/ 895928 h 1173496"/>
              <a:gd name="connsiteX2" fmla="*/ 12759 w 981558"/>
              <a:gd name="connsiteY2" fmla="*/ 1062182 h 1173496"/>
              <a:gd name="connsiteX3" fmla="*/ 31232 w 981558"/>
              <a:gd name="connsiteY3" fmla="*/ 1136073 h 1173496"/>
              <a:gd name="connsiteX4" fmla="*/ 317559 w 981558"/>
              <a:gd name="connsiteY4" fmla="*/ 1145309 h 1173496"/>
              <a:gd name="connsiteX5" fmla="*/ 336032 w 981558"/>
              <a:gd name="connsiteY5" fmla="*/ 1016000 h 1173496"/>
              <a:gd name="connsiteX6" fmla="*/ 400687 w 981558"/>
              <a:gd name="connsiteY6" fmla="*/ 9237 h 1173496"/>
              <a:gd name="connsiteX7" fmla="*/ 493050 w 981558"/>
              <a:gd name="connsiteY7" fmla="*/ 979055 h 1173496"/>
              <a:gd name="connsiteX8" fmla="*/ 557705 w 981558"/>
              <a:gd name="connsiteY8" fmla="*/ 1145309 h 1173496"/>
              <a:gd name="connsiteX9" fmla="*/ 945632 w 981558"/>
              <a:gd name="connsiteY9" fmla="*/ 1163782 h 1173496"/>
              <a:gd name="connsiteX10" fmla="*/ 945632 w 981558"/>
              <a:gd name="connsiteY10" fmla="*/ 1043709 h 1173496"/>
              <a:gd name="connsiteX11" fmla="*/ 779378 w 981558"/>
              <a:gd name="connsiteY11" fmla="*/ 785091 h 1173496"/>
              <a:gd name="connsiteX12" fmla="*/ 613123 w 981558"/>
              <a:gd name="connsiteY12" fmla="*/ 0 h 1173496"/>
              <a:gd name="connsiteX0" fmla="*/ 151305 w 947154"/>
              <a:gd name="connsiteY0" fmla="*/ 0 h 1173496"/>
              <a:gd name="connsiteX1" fmla="*/ 77414 w 947154"/>
              <a:gd name="connsiteY1" fmla="*/ 895928 h 1173496"/>
              <a:gd name="connsiteX2" fmla="*/ 12759 w 947154"/>
              <a:gd name="connsiteY2" fmla="*/ 1062182 h 1173496"/>
              <a:gd name="connsiteX3" fmla="*/ 31232 w 947154"/>
              <a:gd name="connsiteY3" fmla="*/ 1136073 h 1173496"/>
              <a:gd name="connsiteX4" fmla="*/ 317559 w 947154"/>
              <a:gd name="connsiteY4" fmla="*/ 1145309 h 1173496"/>
              <a:gd name="connsiteX5" fmla="*/ 336032 w 947154"/>
              <a:gd name="connsiteY5" fmla="*/ 1016000 h 1173496"/>
              <a:gd name="connsiteX6" fmla="*/ 400687 w 947154"/>
              <a:gd name="connsiteY6" fmla="*/ 9237 h 1173496"/>
              <a:gd name="connsiteX7" fmla="*/ 493050 w 947154"/>
              <a:gd name="connsiteY7" fmla="*/ 979055 h 1173496"/>
              <a:gd name="connsiteX8" fmla="*/ 557705 w 947154"/>
              <a:gd name="connsiteY8" fmla="*/ 1145309 h 1173496"/>
              <a:gd name="connsiteX9" fmla="*/ 844032 w 947154"/>
              <a:gd name="connsiteY9" fmla="*/ 1163782 h 1173496"/>
              <a:gd name="connsiteX10" fmla="*/ 945632 w 947154"/>
              <a:gd name="connsiteY10" fmla="*/ 1043709 h 1173496"/>
              <a:gd name="connsiteX11" fmla="*/ 779378 w 947154"/>
              <a:gd name="connsiteY11" fmla="*/ 785091 h 1173496"/>
              <a:gd name="connsiteX12" fmla="*/ 613123 w 947154"/>
              <a:gd name="connsiteY12" fmla="*/ 0 h 1173496"/>
              <a:gd name="connsiteX0" fmla="*/ 151305 w 871742"/>
              <a:gd name="connsiteY0" fmla="*/ 0 h 1173496"/>
              <a:gd name="connsiteX1" fmla="*/ 77414 w 871742"/>
              <a:gd name="connsiteY1" fmla="*/ 895928 h 1173496"/>
              <a:gd name="connsiteX2" fmla="*/ 12759 w 871742"/>
              <a:gd name="connsiteY2" fmla="*/ 1062182 h 1173496"/>
              <a:gd name="connsiteX3" fmla="*/ 31232 w 871742"/>
              <a:gd name="connsiteY3" fmla="*/ 1136073 h 1173496"/>
              <a:gd name="connsiteX4" fmla="*/ 317559 w 871742"/>
              <a:gd name="connsiteY4" fmla="*/ 1145309 h 1173496"/>
              <a:gd name="connsiteX5" fmla="*/ 336032 w 871742"/>
              <a:gd name="connsiteY5" fmla="*/ 1016000 h 1173496"/>
              <a:gd name="connsiteX6" fmla="*/ 400687 w 871742"/>
              <a:gd name="connsiteY6" fmla="*/ 9237 h 1173496"/>
              <a:gd name="connsiteX7" fmla="*/ 493050 w 871742"/>
              <a:gd name="connsiteY7" fmla="*/ 979055 h 1173496"/>
              <a:gd name="connsiteX8" fmla="*/ 557705 w 871742"/>
              <a:gd name="connsiteY8" fmla="*/ 1145309 h 1173496"/>
              <a:gd name="connsiteX9" fmla="*/ 844032 w 871742"/>
              <a:gd name="connsiteY9" fmla="*/ 1163782 h 1173496"/>
              <a:gd name="connsiteX10" fmla="*/ 853268 w 871742"/>
              <a:gd name="connsiteY10" fmla="*/ 1043709 h 1173496"/>
              <a:gd name="connsiteX11" fmla="*/ 779378 w 871742"/>
              <a:gd name="connsiteY11" fmla="*/ 785091 h 1173496"/>
              <a:gd name="connsiteX12" fmla="*/ 613123 w 871742"/>
              <a:gd name="connsiteY12" fmla="*/ 0 h 1173496"/>
              <a:gd name="connsiteX0" fmla="*/ 151305 w 875857"/>
              <a:gd name="connsiteY0" fmla="*/ 0 h 1173496"/>
              <a:gd name="connsiteX1" fmla="*/ 77414 w 875857"/>
              <a:gd name="connsiteY1" fmla="*/ 895928 h 1173496"/>
              <a:gd name="connsiteX2" fmla="*/ 12759 w 875857"/>
              <a:gd name="connsiteY2" fmla="*/ 1062182 h 1173496"/>
              <a:gd name="connsiteX3" fmla="*/ 31232 w 875857"/>
              <a:gd name="connsiteY3" fmla="*/ 1136073 h 1173496"/>
              <a:gd name="connsiteX4" fmla="*/ 317559 w 875857"/>
              <a:gd name="connsiteY4" fmla="*/ 1145309 h 1173496"/>
              <a:gd name="connsiteX5" fmla="*/ 336032 w 875857"/>
              <a:gd name="connsiteY5" fmla="*/ 1016000 h 1173496"/>
              <a:gd name="connsiteX6" fmla="*/ 400687 w 875857"/>
              <a:gd name="connsiteY6" fmla="*/ 9237 h 1173496"/>
              <a:gd name="connsiteX7" fmla="*/ 493050 w 875857"/>
              <a:gd name="connsiteY7" fmla="*/ 979055 h 1173496"/>
              <a:gd name="connsiteX8" fmla="*/ 557705 w 875857"/>
              <a:gd name="connsiteY8" fmla="*/ 1145309 h 1173496"/>
              <a:gd name="connsiteX9" fmla="*/ 844032 w 875857"/>
              <a:gd name="connsiteY9" fmla="*/ 1163782 h 1173496"/>
              <a:gd name="connsiteX10" fmla="*/ 853268 w 875857"/>
              <a:gd name="connsiteY10" fmla="*/ 1043709 h 1173496"/>
              <a:gd name="connsiteX11" fmla="*/ 705487 w 875857"/>
              <a:gd name="connsiteY11" fmla="*/ 581891 h 1173496"/>
              <a:gd name="connsiteX12" fmla="*/ 613123 w 875857"/>
              <a:gd name="connsiteY12" fmla="*/ 0 h 1173496"/>
              <a:gd name="connsiteX0" fmla="*/ 151305 w 875315"/>
              <a:gd name="connsiteY0" fmla="*/ 0 h 1173496"/>
              <a:gd name="connsiteX1" fmla="*/ 77414 w 875315"/>
              <a:gd name="connsiteY1" fmla="*/ 895928 h 1173496"/>
              <a:gd name="connsiteX2" fmla="*/ 12759 w 875315"/>
              <a:gd name="connsiteY2" fmla="*/ 1062182 h 1173496"/>
              <a:gd name="connsiteX3" fmla="*/ 31232 w 875315"/>
              <a:gd name="connsiteY3" fmla="*/ 1136073 h 1173496"/>
              <a:gd name="connsiteX4" fmla="*/ 317559 w 875315"/>
              <a:gd name="connsiteY4" fmla="*/ 1145309 h 1173496"/>
              <a:gd name="connsiteX5" fmla="*/ 336032 w 875315"/>
              <a:gd name="connsiteY5" fmla="*/ 1016000 h 1173496"/>
              <a:gd name="connsiteX6" fmla="*/ 400687 w 875315"/>
              <a:gd name="connsiteY6" fmla="*/ 9237 h 1173496"/>
              <a:gd name="connsiteX7" fmla="*/ 493050 w 875315"/>
              <a:gd name="connsiteY7" fmla="*/ 979055 h 1173496"/>
              <a:gd name="connsiteX8" fmla="*/ 557705 w 875315"/>
              <a:gd name="connsiteY8" fmla="*/ 1145309 h 1173496"/>
              <a:gd name="connsiteX9" fmla="*/ 844032 w 875315"/>
              <a:gd name="connsiteY9" fmla="*/ 1163782 h 1173496"/>
              <a:gd name="connsiteX10" fmla="*/ 853268 w 875315"/>
              <a:gd name="connsiteY10" fmla="*/ 1043709 h 1173496"/>
              <a:gd name="connsiteX11" fmla="*/ 714723 w 875315"/>
              <a:gd name="connsiteY11" fmla="*/ 729673 h 1173496"/>
              <a:gd name="connsiteX12" fmla="*/ 613123 w 875315"/>
              <a:gd name="connsiteY12" fmla="*/ 0 h 1173496"/>
              <a:gd name="connsiteX0" fmla="*/ 151305 w 875315"/>
              <a:gd name="connsiteY0" fmla="*/ 0 h 1166775"/>
              <a:gd name="connsiteX1" fmla="*/ 77414 w 875315"/>
              <a:gd name="connsiteY1" fmla="*/ 895928 h 1166775"/>
              <a:gd name="connsiteX2" fmla="*/ 12759 w 875315"/>
              <a:gd name="connsiteY2" fmla="*/ 1062182 h 1166775"/>
              <a:gd name="connsiteX3" fmla="*/ 31232 w 875315"/>
              <a:gd name="connsiteY3" fmla="*/ 1136073 h 1166775"/>
              <a:gd name="connsiteX4" fmla="*/ 317559 w 875315"/>
              <a:gd name="connsiteY4" fmla="*/ 1145309 h 1166775"/>
              <a:gd name="connsiteX5" fmla="*/ 336032 w 875315"/>
              <a:gd name="connsiteY5" fmla="*/ 1016000 h 1166775"/>
              <a:gd name="connsiteX6" fmla="*/ 400687 w 875315"/>
              <a:gd name="connsiteY6" fmla="*/ 9237 h 1166775"/>
              <a:gd name="connsiteX7" fmla="*/ 493050 w 875315"/>
              <a:gd name="connsiteY7" fmla="*/ 979055 h 1166775"/>
              <a:gd name="connsiteX8" fmla="*/ 557705 w 875315"/>
              <a:gd name="connsiteY8" fmla="*/ 1117600 h 1166775"/>
              <a:gd name="connsiteX9" fmla="*/ 844032 w 875315"/>
              <a:gd name="connsiteY9" fmla="*/ 1163782 h 1166775"/>
              <a:gd name="connsiteX10" fmla="*/ 853268 w 875315"/>
              <a:gd name="connsiteY10" fmla="*/ 1043709 h 1166775"/>
              <a:gd name="connsiteX11" fmla="*/ 714723 w 875315"/>
              <a:gd name="connsiteY11" fmla="*/ 729673 h 1166775"/>
              <a:gd name="connsiteX12" fmla="*/ 613123 w 875315"/>
              <a:gd name="connsiteY12" fmla="*/ 0 h 1166775"/>
              <a:gd name="connsiteX0" fmla="*/ 151305 w 865683"/>
              <a:gd name="connsiteY0" fmla="*/ 0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5683" h="1154895">
                <a:moveTo>
                  <a:pt x="151305" y="0"/>
                </a:moveTo>
                <a:cubicBezTo>
                  <a:pt x="125905" y="359449"/>
                  <a:pt x="100505" y="718898"/>
                  <a:pt x="77414" y="895928"/>
                </a:cubicBezTo>
                <a:cubicBezTo>
                  <a:pt x="54323" y="1072958"/>
                  <a:pt x="20456" y="1022158"/>
                  <a:pt x="12759" y="1062182"/>
                </a:cubicBezTo>
                <a:cubicBezTo>
                  <a:pt x="5062" y="1102206"/>
                  <a:pt x="-19568" y="1122219"/>
                  <a:pt x="31232" y="1136073"/>
                </a:cubicBezTo>
                <a:cubicBezTo>
                  <a:pt x="82032" y="1149927"/>
                  <a:pt x="266759" y="1165321"/>
                  <a:pt x="317559" y="1145309"/>
                </a:cubicBezTo>
                <a:cubicBezTo>
                  <a:pt x="368359" y="1125297"/>
                  <a:pt x="322177" y="1205345"/>
                  <a:pt x="336032" y="1016000"/>
                </a:cubicBezTo>
                <a:cubicBezTo>
                  <a:pt x="349887" y="826655"/>
                  <a:pt x="374517" y="15395"/>
                  <a:pt x="400687" y="9237"/>
                </a:cubicBezTo>
                <a:cubicBezTo>
                  <a:pt x="426857" y="3080"/>
                  <a:pt x="466880" y="789710"/>
                  <a:pt x="493050" y="979055"/>
                </a:cubicBezTo>
                <a:cubicBezTo>
                  <a:pt x="519220" y="1168400"/>
                  <a:pt x="502287" y="1094509"/>
                  <a:pt x="557705" y="1117600"/>
                </a:cubicBezTo>
                <a:cubicBezTo>
                  <a:pt x="613123" y="1140691"/>
                  <a:pt x="776299" y="1129915"/>
                  <a:pt x="825559" y="1117600"/>
                </a:cubicBezTo>
                <a:cubicBezTo>
                  <a:pt x="874820" y="1105285"/>
                  <a:pt x="871741" y="1108364"/>
                  <a:pt x="853268" y="1043709"/>
                </a:cubicBezTo>
                <a:cubicBezTo>
                  <a:pt x="834795" y="979054"/>
                  <a:pt x="754747" y="903624"/>
                  <a:pt x="714723" y="729673"/>
                </a:cubicBezTo>
                <a:cubicBezTo>
                  <a:pt x="674699" y="555722"/>
                  <a:pt x="696250" y="434879"/>
                  <a:pt x="61312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รูปแบบอิสระ 38"/>
          <p:cNvSpPr/>
          <p:nvPr/>
        </p:nvSpPr>
        <p:spPr>
          <a:xfrm>
            <a:off x="10342117" y="2595661"/>
            <a:ext cx="55418" cy="258618"/>
          </a:xfrm>
          <a:custGeom>
            <a:avLst/>
            <a:gdLst>
              <a:gd name="connsiteX0" fmla="*/ 0 w 55418"/>
              <a:gd name="connsiteY0" fmla="*/ 0 h 258618"/>
              <a:gd name="connsiteX1" fmla="*/ 9237 w 55418"/>
              <a:gd name="connsiteY1" fmla="*/ 184727 h 258618"/>
              <a:gd name="connsiteX2" fmla="*/ 55418 w 55418"/>
              <a:gd name="connsiteY2" fmla="*/ 258618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" h="258618">
                <a:moveTo>
                  <a:pt x="0" y="0"/>
                </a:moveTo>
                <a:cubicBezTo>
                  <a:pt x="0" y="70812"/>
                  <a:pt x="1" y="141624"/>
                  <a:pt x="9237" y="184727"/>
                </a:cubicBezTo>
                <a:cubicBezTo>
                  <a:pt x="18473" y="227830"/>
                  <a:pt x="36945" y="243224"/>
                  <a:pt x="55418" y="258618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รูปแบบอิสระ 39"/>
          <p:cNvSpPr/>
          <p:nvPr/>
        </p:nvSpPr>
        <p:spPr>
          <a:xfrm>
            <a:off x="10859354" y="2595661"/>
            <a:ext cx="69700" cy="258618"/>
          </a:xfrm>
          <a:custGeom>
            <a:avLst/>
            <a:gdLst>
              <a:gd name="connsiteX0" fmla="*/ 18472 w 37478"/>
              <a:gd name="connsiteY0" fmla="*/ 0 h 267855"/>
              <a:gd name="connsiteX1" fmla="*/ 36945 w 37478"/>
              <a:gd name="connsiteY1" fmla="*/ 166255 h 267855"/>
              <a:gd name="connsiteX2" fmla="*/ 0 w 37478"/>
              <a:gd name="connsiteY2" fmla="*/ 267855 h 26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78" h="267855">
                <a:moveTo>
                  <a:pt x="18472" y="0"/>
                </a:moveTo>
                <a:cubicBezTo>
                  <a:pt x="29248" y="60806"/>
                  <a:pt x="40024" y="121613"/>
                  <a:pt x="36945" y="166255"/>
                </a:cubicBezTo>
                <a:cubicBezTo>
                  <a:pt x="33866" y="210897"/>
                  <a:pt x="16933" y="239376"/>
                  <a:pt x="0" y="26785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รูปแบบอิสระ 40"/>
          <p:cNvSpPr/>
          <p:nvPr/>
        </p:nvSpPr>
        <p:spPr>
          <a:xfrm>
            <a:off x="10536081" y="2327806"/>
            <a:ext cx="18473" cy="110836"/>
          </a:xfrm>
          <a:custGeom>
            <a:avLst/>
            <a:gdLst>
              <a:gd name="connsiteX0" fmla="*/ 0 w 18473"/>
              <a:gd name="connsiteY0" fmla="*/ 110836 h 110836"/>
              <a:gd name="connsiteX1" fmla="*/ 18473 w 18473"/>
              <a:gd name="connsiteY1" fmla="*/ 0 h 11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473" h="110836">
                <a:moveTo>
                  <a:pt x="0" y="110836"/>
                </a:moveTo>
                <a:lnTo>
                  <a:pt x="18473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รูปแบบอิสระ 41"/>
          <p:cNvSpPr/>
          <p:nvPr/>
        </p:nvSpPr>
        <p:spPr>
          <a:xfrm>
            <a:off x="10702335" y="2327806"/>
            <a:ext cx="0" cy="92364"/>
          </a:xfrm>
          <a:custGeom>
            <a:avLst/>
            <a:gdLst>
              <a:gd name="connsiteX0" fmla="*/ 0 w 0"/>
              <a:gd name="connsiteY0" fmla="*/ 92364 h 92364"/>
              <a:gd name="connsiteX1" fmla="*/ 0 w 0"/>
              <a:gd name="connsiteY1" fmla="*/ 0 h 9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2364">
                <a:moveTo>
                  <a:pt x="0" y="92364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รูปแบบอิสระ 42"/>
          <p:cNvSpPr/>
          <p:nvPr/>
        </p:nvSpPr>
        <p:spPr>
          <a:xfrm>
            <a:off x="10443717" y="2263152"/>
            <a:ext cx="350982" cy="86927"/>
          </a:xfrm>
          <a:custGeom>
            <a:avLst/>
            <a:gdLst>
              <a:gd name="connsiteX0" fmla="*/ 0 w 350982"/>
              <a:gd name="connsiteY0" fmla="*/ 0 h 86927"/>
              <a:gd name="connsiteX1" fmla="*/ 110837 w 350982"/>
              <a:gd name="connsiteY1" fmla="*/ 83127 h 86927"/>
              <a:gd name="connsiteX2" fmla="*/ 175491 w 350982"/>
              <a:gd name="connsiteY2" fmla="*/ 73890 h 86927"/>
              <a:gd name="connsiteX3" fmla="*/ 350982 w 350982"/>
              <a:gd name="connsiteY3" fmla="*/ 46181 h 8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82" h="86927">
                <a:moveTo>
                  <a:pt x="0" y="0"/>
                </a:moveTo>
                <a:cubicBezTo>
                  <a:pt x="40794" y="35406"/>
                  <a:pt x="81589" y="70812"/>
                  <a:pt x="110837" y="83127"/>
                </a:cubicBezTo>
                <a:cubicBezTo>
                  <a:pt x="140085" y="95442"/>
                  <a:pt x="175491" y="73890"/>
                  <a:pt x="175491" y="73890"/>
                </a:cubicBezTo>
                <a:lnTo>
                  <a:pt x="350982" y="46181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4" name="รูปแบบอิสระ 43"/>
          <p:cNvSpPr/>
          <p:nvPr/>
        </p:nvSpPr>
        <p:spPr>
          <a:xfrm>
            <a:off x="10520257" y="2186259"/>
            <a:ext cx="197902" cy="97157"/>
          </a:xfrm>
          <a:custGeom>
            <a:avLst/>
            <a:gdLst>
              <a:gd name="connsiteX0" fmla="*/ 2220 w 197902"/>
              <a:gd name="connsiteY0" fmla="*/ 8082 h 72736"/>
              <a:gd name="connsiteX1" fmla="*/ 196183 w 197902"/>
              <a:gd name="connsiteY1" fmla="*/ 8082 h 72736"/>
              <a:gd name="connsiteX2" fmla="*/ 94583 w 197902"/>
              <a:gd name="connsiteY2" fmla="*/ 72736 h 72736"/>
              <a:gd name="connsiteX3" fmla="*/ 2220 w 197902"/>
              <a:gd name="connsiteY3" fmla="*/ 8082 h 7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2" h="72736">
                <a:moveTo>
                  <a:pt x="2220" y="8082"/>
                </a:moveTo>
                <a:cubicBezTo>
                  <a:pt x="19153" y="-2694"/>
                  <a:pt x="180789" y="-2694"/>
                  <a:pt x="196183" y="8082"/>
                </a:cubicBezTo>
                <a:cubicBezTo>
                  <a:pt x="211577" y="18858"/>
                  <a:pt x="119213" y="72736"/>
                  <a:pt x="94583" y="72736"/>
                </a:cubicBezTo>
                <a:cubicBezTo>
                  <a:pt x="69953" y="72736"/>
                  <a:pt x="-14713" y="18858"/>
                  <a:pt x="2220" y="808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กล่องข้อความ 44"/>
          <p:cNvSpPr txBox="1"/>
          <p:nvPr/>
        </p:nvSpPr>
        <p:spPr>
          <a:xfrm>
            <a:off x="2187501" y="2241058"/>
            <a:ext cx="2161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อยู่บ้านทำเกษตร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กล่องข้อความ 45"/>
          <p:cNvSpPr txBox="1"/>
          <p:nvPr/>
        </p:nvSpPr>
        <p:spPr>
          <a:xfrm rot="21323987">
            <a:off x="5448142" y="2463361"/>
            <a:ext cx="325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พระที่หมู่บ้านชวนไปบวชเรียน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48" name="ลูกศรเชื่อมต่อแบบตรง 47"/>
          <p:cNvCxnSpPr/>
          <p:nvPr/>
        </p:nvCxnSpPr>
        <p:spPr>
          <a:xfrm flipV="1">
            <a:off x="2399522" y="2726103"/>
            <a:ext cx="7735329" cy="663314"/>
          </a:xfrm>
          <a:prstGeom prst="straightConnector1">
            <a:avLst/>
          </a:prstGeom>
          <a:ln w="762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รูปแบบอิสระ 48"/>
          <p:cNvSpPr/>
          <p:nvPr/>
        </p:nvSpPr>
        <p:spPr>
          <a:xfrm>
            <a:off x="1469851" y="3196023"/>
            <a:ext cx="865683" cy="667879"/>
          </a:xfrm>
          <a:custGeom>
            <a:avLst/>
            <a:gdLst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73496"/>
              <a:gd name="connsiteX1" fmla="*/ 77414 w 978928"/>
              <a:gd name="connsiteY1" fmla="*/ 895928 h 1173496"/>
              <a:gd name="connsiteX2" fmla="*/ 12759 w 978928"/>
              <a:gd name="connsiteY2" fmla="*/ 1062182 h 1173496"/>
              <a:gd name="connsiteX3" fmla="*/ 31232 w 978928"/>
              <a:gd name="connsiteY3" fmla="*/ 1136073 h 1173496"/>
              <a:gd name="connsiteX4" fmla="*/ 317559 w 978928"/>
              <a:gd name="connsiteY4" fmla="*/ 1145309 h 1173496"/>
              <a:gd name="connsiteX5" fmla="*/ 336032 w 978928"/>
              <a:gd name="connsiteY5" fmla="*/ 1016000 h 1173496"/>
              <a:gd name="connsiteX6" fmla="*/ 400687 w 978928"/>
              <a:gd name="connsiteY6" fmla="*/ 9237 h 1173496"/>
              <a:gd name="connsiteX7" fmla="*/ 493050 w 978928"/>
              <a:gd name="connsiteY7" fmla="*/ 979055 h 1173496"/>
              <a:gd name="connsiteX8" fmla="*/ 557705 w 978928"/>
              <a:gd name="connsiteY8" fmla="*/ 1145309 h 1173496"/>
              <a:gd name="connsiteX9" fmla="*/ 945632 w 978928"/>
              <a:gd name="connsiteY9" fmla="*/ 1163782 h 1173496"/>
              <a:gd name="connsiteX10" fmla="*/ 945632 w 978928"/>
              <a:gd name="connsiteY10" fmla="*/ 1043709 h 1173496"/>
              <a:gd name="connsiteX11" fmla="*/ 834796 w 978928"/>
              <a:gd name="connsiteY11" fmla="*/ 1043709 h 1173496"/>
              <a:gd name="connsiteX12" fmla="*/ 613123 w 978928"/>
              <a:gd name="connsiteY12" fmla="*/ 0 h 1173496"/>
              <a:gd name="connsiteX0" fmla="*/ 151305 w 981558"/>
              <a:gd name="connsiteY0" fmla="*/ 0 h 1173496"/>
              <a:gd name="connsiteX1" fmla="*/ 77414 w 981558"/>
              <a:gd name="connsiteY1" fmla="*/ 895928 h 1173496"/>
              <a:gd name="connsiteX2" fmla="*/ 12759 w 981558"/>
              <a:gd name="connsiteY2" fmla="*/ 1062182 h 1173496"/>
              <a:gd name="connsiteX3" fmla="*/ 31232 w 981558"/>
              <a:gd name="connsiteY3" fmla="*/ 1136073 h 1173496"/>
              <a:gd name="connsiteX4" fmla="*/ 317559 w 981558"/>
              <a:gd name="connsiteY4" fmla="*/ 1145309 h 1173496"/>
              <a:gd name="connsiteX5" fmla="*/ 336032 w 981558"/>
              <a:gd name="connsiteY5" fmla="*/ 1016000 h 1173496"/>
              <a:gd name="connsiteX6" fmla="*/ 400687 w 981558"/>
              <a:gd name="connsiteY6" fmla="*/ 9237 h 1173496"/>
              <a:gd name="connsiteX7" fmla="*/ 493050 w 981558"/>
              <a:gd name="connsiteY7" fmla="*/ 979055 h 1173496"/>
              <a:gd name="connsiteX8" fmla="*/ 557705 w 981558"/>
              <a:gd name="connsiteY8" fmla="*/ 1145309 h 1173496"/>
              <a:gd name="connsiteX9" fmla="*/ 945632 w 981558"/>
              <a:gd name="connsiteY9" fmla="*/ 1163782 h 1173496"/>
              <a:gd name="connsiteX10" fmla="*/ 945632 w 981558"/>
              <a:gd name="connsiteY10" fmla="*/ 1043709 h 1173496"/>
              <a:gd name="connsiteX11" fmla="*/ 779378 w 981558"/>
              <a:gd name="connsiteY11" fmla="*/ 785091 h 1173496"/>
              <a:gd name="connsiteX12" fmla="*/ 613123 w 981558"/>
              <a:gd name="connsiteY12" fmla="*/ 0 h 1173496"/>
              <a:gd name="connsiteX0" fmla="*/ 151305 w 947154"/>
              <a:gd name="connsiteY0" fmla="*/ 0 h 1173496"/>
              <a:gd name="connsiteX1" fmla="*/ 77414 w 947154"/>
              <a:gd name="connsiteY1" fmla="*/ 895928 h 1173496"/>
              <a:gd name="connsiteX2" fmla="*/ 12759 w 947154"/>
              <a:gd name="connsiteY2" fmla="*/ 1062182 h 1173496"/>
              <a:gd name="connsiteX3" fmla="*/ 31232 w 947154"/>
              <a:gd name="connsiteY3" fmla="*/ 1136073 h 1173496"/>
              <a:gd name="connsiteX4" fmla="*/ 317559 w 947154"/>
              <a:gd name="connsiteY4" fmla="*/ 1145309 h 1173496"/>
              <a:gd name="connsiteX5" fmla="*/ 336032 w 947154"/>
              <a:gd name="connsiteY5" fmla="*/ 1016000 h 1173496"/>
              <a:gd name="connsiteX6" fmla="*/ 400687 w 947154"/>
              <a:gd name="connsiteY6" fmla="*/ 9237 h 1173496"/>
              <a:gd name="connsiteX7" fmla="*/ 493050 w 947154"/>
              <a:gd name="connsiteY7" fmla="*/ 979055 h 1173496"/>
              <a:gd name="connsiteX8" fmla="*/ 557705 w 947154"/>
              <a:gd name="connsiteY8" fmla="*/ 1145309 h 1173496"/>
              <a:gd name="connsiteX9" fmla="*/ 844032 w 947154"/>
              <a:gd name="connsiteY9" fmla="*/ 1163782 h 1173496"/>
              <a:gd name="connsiteX10" fmla="*/ 945632 w 947154"/>
              <a:gd name="connsiteY10" fmla="*/ 1043709 h 1173496"/>
              <a:gd name="connsiteX11" fmla="*/ 779378 w 947154"/>
              <a:gd name="connsiteY11" fmla="*/ 785091 h 1173496"/>
              <a:gd name="connsiteX12" fmla="*/ 613123 w 947154"/>
              <a:gd name="connsiteY12" fmla="*/ 0 h 1173496"/>
              <a:gd name="connsiteX0" fmla="*/ 151305 w 871742"/>
              <a:gd name="connsiteY0" fmla="*/ 0 h 1173496"/>
              <a:gd name="connsiteX1" fmla="*/ 77414 w 871742"/>
              <a:gd name="connsiteY1" fmla="*/ 895928 h 1173496"/>
              <a:gd name="connsiteX2" fmla="*/ 12759 w 871742"/>
              <a:gd name="connsiteY2" fmla="*/ 1062182 h 1173496"/>
              <a:gd name="connsiteX3" fmla="*/ 31232 w 871742"/>
              <a:gd name="connsiteY3" fmla="*/ 1136073 h 1173496"/>
              <a:gd name="connsiteX4" fmla="*/ 317559 w 871742"/>
              <a:gd name="connsiteY4" fmla="*/ 1145309 h 1173496"/>
              <a:gd name="connsiteX5" fmla="*/ 336032 w 871742"/>
              <a:gd name="connsiteY5" fmla="*/ 1016000 h 1173496"/>
              <a:gd name="connsiteX6" fmla="*/ 400687 w 871742"/>
              <a:gd name="connsiteY6" fmla="*/ 9237 h 1173496"/>
              <a:gd name="connsiteX7" fmla="*/ 493050 w 871742"/>
              <a:gd name="connsiteY7" fmla="*/ 979055 h 1173496"/>
              <a:gd name="connsiteX8" fmla="*/ 557705 w 871742"/>
              <a:gd name="connsiteY8" fmla="*/ 1145309 h 1173496"/>
              <a:gd name="connsiteX9" fmla="*/ 844032 w 871742"/>
              <a:gd name="connsiteY9" fmla="*/ 1163782 h 1173496"/>
              <a:gd name="connsiteX10" fmla="*/ 853268 w 871742"/>
              <a:gd name="connsiteY10" fmla="*/ 1043709 h 1173496"/>
              <a:gd name="connsiteX11" fmla="*/ 779378 w 871742"/>
              <a:gd name="connsiteY11" fmla="*/ 785091 h 1173496"/>
              <a:gd name="connsiteX12" fmla="*/ 613123 w 871742"/>
              <a:gd name="connsiteY12" fmla="*/ 0 h 1173496"/>
              <a:gd name="connsiteX0" fmla="*/ 151305 w 875857"/>
              <a:gd name="connsiteY0" fmla="*/ 0 h 1173496"/>
              <a:gd name="connsiteX1" fmla="*/ 77414 w 875857"/>
              <a:gd name="connsiteY1" fmla="*/ 895928 h 1173496"/>
              <a:gd name="connsiteX2" fmla="*/ 12759 w 875857"/>
              <a:gd name="connsiteY2" fmla="*/ 1062182 h 1173496"/>
              <a:gd name="connsiteX3" fmla="*/ 31232 w 875857"/>
              <a:gd name="connsiteY3" fmla="*/ 1136073 h 1173496"/>
              <a:gd name="connsiteX4" fmla="*/ 317559 w 875857"/>
              <a:gd name="connsiteY4" fmla="*/ 1145309 h 1173496"/>
              <a:gd name="connsiteX5" fmla="*/ 336032 w 875857"/>
              <a:gd name="connsiteY5" fmla="*/ 1016000 h 1173496"/>
              <a:gd name="connsiteX6" fmla="*/ 400687 w 875857"/>
              <a:gd name="connsiteY6" fmla="*/ 9237 h 1173496"/>
              <a:gd name="connsiteX7" fmla="*/ 493050 w 875857"/>
              <a:gd name="connsiteY7" fmla="*/ 979055 h 1173496"/>
              <a:gd name="connsiteX8" fmla="*/ 557705 w 875857"/>
              <a:gd name="connsiteY8" fmla="*/ 1145309 h 1173496"/>
              <a:gd name="connsiteX9" fmla="*/ 844032 w 875857"/>
              <a:gd name="connsiteY9" fmla="*/ 1163782 h 1173496"/>
              <a:gd name="connsiteX10" fmla="*/ 853268 w 875857"/>
              <a:gd name="connsiteY10" fmla="*/ 1043709 h 1173496"/>
              <a:gd name="connsiteX11" fmla="*/ 705487 w 875857"/>
              <a:gd name="connsiteY11" fmla="*/ 581891 h 1173496"/>
              <a:gd name="connsiteX12" fmla="*/ 613123 w 875857"/>
              <a:gd name="connsiteY12" fmla="*/ 0 h 1173496"/>
              <a:gd name="connsiteX0" fmla="*/ 151305 w 875315"/>
              <a:gd name="connsiteY0" fmla="*/ 0 h 1173496"/>
              <a:gd name="connsiteX1" fmla="*/ 77414 w 875315"/>
              <a:gd name="connsiteY1" fmla="*/ 895928 h 1173496"/>
              <a:gd name="connsiteX2" fmla="*/ 12759 w 875315"/>
              <a:gd name="connsiteY2" fmla="*/ 1062182 h 1173496"/>
              <a:gd name="connsiteX3" fmla="*/ 31232 w 875315"/>
              <a:gd name="connsiteY3" fmla="*/ 1136073 h 1173496"/>
              <a:gd name="connsiteX4" fmla="*/ 317559 w 875315"/>
              <a:gd name="connsiteY4" fmla="*/ 1145309 h 1173496"/>
              <a:gd name="connsiteX5" fmla="*/ 336032 w 875315"/>
              <a:gd name="connsiteY5" fmla="*/ 1016000 h 1173496"/>
              <a:gd name="connsiteX6" fmla="*/ 400687 w 875315"/>
              <a:gd name="connsiteY6" fmla="*/ 9237 h 1173496"/>
              <a:gd name="connsiteX7" fmla="*/ 493050 w 875315"/>
              <a:gd name="connsiteY7" fmla="*/ 979055 h 1173496"/>
              <a:gd name="connsiteX8" fmla="*/ 557705 w 875315"/>
              <a:gd name="connsiteY8" fmla="*/ 1145309 h 1173496"/>
              <a:gd name="connsiteX9" fmla="*/ 844032 w 875315"/>
              <a:gd name="connsiteY9" fmla="*/ 1163782 h 1173496"/>
              <a:gd name="connsiteX10" fmla="*/ 853268 w 875315"/>
              <a:gd name="connsiteY10" fmla="*/ 1043709 h 1173496"/>
              <a:gd name="connsiteX11" fmla="*/ 714723 w 875315"/>
              <a:gd name="connsiteY11" fmla="*/ 729673 h 1173496"/>
              <a:gd name="connsiteX12" fmla="*/ 613123 w 875315"/>
              <a:gd name="connsiteY12" fmla="*/ 0 h 1173496"/>
              <a:gd name="connsiteX0" fmla="*/ 151305 w 875315"/>
              <a:gd name="connsiteY0" fmla="*/ 0 h 1166775"/>
              <a:gd name="connsiteX1" fmla="*/ 77414 w 875315"/>
              <a:gd name="connsiteY1" fmla="*/ 895928 h 1166775"/>
              <a:gd name="connsiteX2" fmla="*/ 12759 w 875315"/>
              <a:gd name="connsiteY2" fmla="*/ 1062182 h 1166775"/>
              <a:gd name="connsiteX3" fmla="*/ 31232 w 875315"/>
              <a:gd name="connsiteY3" fmla="*/ 1136073 h 1166775"/>
              <a:gd name="connsiteX4" fmla="*/ 317559 w 875315"/>
              <a:gd name="connsiteY4" fmla="*/ 1145309 h 1166775"/>
              <a:gd name="connsiteX5" fmla="*/ 336032 w 875315"/>
              <a:gd name="connsiteY5" fmla="*/ 1016000 h 1166775"/>
              <a:gd name="connsiteX6" fmla="*/ 400687 w 875315"/>
              <a:gd name="connsiteY6" fmla="*/ 9237 h 1166775"/>
              <a:gd name="connsiteX7" fmla="*/ 493050 w 875315"/>
              <a:gd name="connsiteY7" fmla="*/ 979055 h 1166775"/>
              <a:gd name="connsiteX8" fmla="*/ 557705 w 875315"/>
              <a:gd name="connsiteY8" fmla="*/ 1117600 h 1166775"/>
              <a:gd name="connsiteX9" fmla="*/ 844032 w 875315"/>
              <a:gd name="connsiteY9" fmla="*/ 1163782 h 1166775"/>
              <a:gd name="connsiteX10" fmla="*/ 853268 w 875315"/>
              <a:gd name="connsiteY10" fmla="*/ 1043709 h 1166775"/>
              <a:gd name="connsiteX11" fmla="*/ 714723 w 875315"/>
              <a:gd name="connsiteY11" fmla="*/ 729673 h 1166775"/>
              <a:gd name="connsiteX12" fmla="*/ 613123 w 875315"/>
              <a:gd name="connsiteY12" fmla="*/ 0 h 1166775"/>
              <a:gd name="connsiteX0" fmla="*/ 151305 w 865683"/>
              <a:gd name="connsiteY0" fmla="*/ 0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5683" h="1154895">
                <a:moveTo>
                  <a:pt x="151305" y="0"/>
                </a:moveTo>
                <a:cubicBezTo>
                  <a:pt x="125905" y="359449"/>
                  <a:pt x="100505" y="718898"/>
                  <a:pt x="77414" y="895928"/>
                </a:cubicBezTo>
                <a:cubicBezTo>
                  <a:pt x="54323" y="1072958"/>
                  <a:pt x="20456" y="1022158"/>
                  <a:pt x="12759" y="1062182"/>
                </a:cubicBezTo>
                <a:cubicBezTo>
                  <a:pt x="5062" y="1102206"/>
                  <a:pt x="-19568" y="1122219"/>
                  <a:pt x="31232" y="1136073"/>
                </a:cubicBezTo>
                <a:cubicBezTo>
                  <a:pt x="82032" y="1149927"/>
                  <a:pt x="266759" y="1165321"/>
                  <a:pt x="317559" y="1145309"/>
                </a:cubicBezTo>
                <a:cubicBezTo>
                  <a:pt x="368359" y="1125297"/>
                  <a:pt x="322177" y="1205345"/>
                  <a:pt x="336032" y="1016000"/>
                </a:cubicBezTo>
                <a:cubicBezTo>
                  <a:pt x="349887" y="826655"/>
                  <a:pt x="374517" y="15395"/>
                  <a:pt x="400687" y="9237"/>
                </a:cubicBezTo>
                <a:cubicBezTo>
                  <a:pt x="426857" y="3080"/>
                  <a:pt x="466880" y="789710"/>
                  <a:pt x="493050" y="979055"/>
                </a:cubicBezTo>
                <a:cubicBezTo>
                  <a:pt x="519220" y="1168400"/>
                  <a:pt x="502287" y="1094509"/>
                  <a:pt x="557705" y="1117600"/>
                </a:cubicBezTo>
                <a:cubicBezTo>
                  <a:pt x="613123" y="1140691"/>
                  <a:pt x="776299" y="1129915"/>
                  <a:pt x="825559" y="1117600"/>
                </a:cubicBezTo>
                <a:cubicBezTo>
                  <a:pt x="874820" y="1105285"/>
                  <a:pt x="871741" y="1108364"/>
                  <a:pt x="853268" y="1043709"/>
                </a:cubicBezTo>
                <a:cubicBezTo>
                  <a:pt x="834795" y="979054"/>
                  <a:pt x="754747" y="903624"/>
                  <a:pt x="714723" y="729673"/>
                </a:cubicBezTo>
                <a:cubicBezTo>
                  <a:pt x="674699" y="555722"/>
                  <a:pt x="696250" y="434879"/>
                  <a:pt x="61312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0" name="รูปแบบอิสระ 49"/>
          <p:cNvSpPr/>
          <p:nvPr/>
        </p:nvSpPr>
        <p:spPr>
          <a:xfrm>
            <a:off x="1477857" y="4747118"/>
            <a:ext cx="479900" cy="481883"/>
          </a:xfrm>
          <a:custGeom>
            <a:avLst/>
            <a:gdLst>
              <a:gd name="connsiteX0" fmla="*/ 66523 w 479900"/>
              <a:gd name="connsiteY0" fmla="*/ 472646 h 481883"/>
              <a:gd name="connsiteX1" fmla="*/ 1868 w 479900"/>
              <a:gd name="connsiteY1" fmla="*/ 241737 h 481883"/>
              <a:gd name="connsiteX2" fmla="*/ 131177 w 479900"/>
              <a:gd name="connsiteY2" fmla="*/ 10828 h 481883"/>
              <a:gd name="connsiteX3" fmla="*/ 445213 w 479900"/>
              <a:gd name="connsiteY3" fmla="*/ 66246 h 481883"/>
              <a:gd name="connsiteX4" fmla="*/ 463686 w 479900"/>
              <a:gd name="connsiteY4" fmla="*/ 315628 h 481883"/>
              <a:gd name="connsiteX5" fmla="*/ 371323 w 479900"/>
              <a:gd name="connsiteY5" fmla="*/ 481883 h 48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900" h="481883">
                <a:moveTo>
                  <a:pt x="66523" y="472646"/>
                </a:moveTo>
                <a:cubicBezTo>
                  <a:pt x="28807" y="395676"/>
                  <a:pt x="-8908" y="318707"/>
                  <a:pt x="1868" y="241737"/>
                </a:cubicBezTo>
                <a:cubicBezTo>
                  <a:pt x="12644" y="164767"/>
                  <a:pt x="57286" y="40076"/>
                  <a:pt x="131177" y="10828"/>
                </a:cubicBezTo>
                <a:cubicBezTo>
                  <a:pt x="205068" y="-18420"/>
                  <a:pt x="389795" y="15446"/>
                  <a:pt x="445213" y="66246"/>
                </a:cubicBezTo>
                <a:cubicBezTo>
                  <a:pt x="500631" y="117046"/>
                  <a:pt x="476001" y="246355"/>
                  <a:pt x="463686" y="315628"/>
                </a:cubicBezTo>
                <a:cubicBezTo>
                  <a:pt x="451371" y="384901"/>
                  <a:pt x="411347" y="433392"/>
                  <a:pt x="371323" y="481883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1" name="รูปแบบอิสระ 50"/>
          <p:cNvSpPr/>
          <p:nvPr/>
        </p:nvSpPr>
        <p:spPr>
          <a:xfrm>
            <a:off x="1433449" y="5317781"/>
            <a:ext cx="568717" cy="773306"/>
          </a:xfrm>
          <a:custGeom>
            <a:avLst/>
            <a:gdLst>
              <a:gd name="connsiteX0" fmla="*/ 148808 w 1162485"/>
              <a:gd name="connsiteY0" fmla="*/ 0 h 744545"/>
              <a:gd name="connsiteX1" fmla="*/ 84154 w 1162485"/>
              <a:gd name="connsiteY1" fmla="*/ 572655 h 744545"/>
              <a:gd name="connsiteX2" fmla="*/ 74917 w 1162485"/>
              <a:gd name="connsiteY2" fmla="*/ 729673 h 744545"/>
              <a:gd name="connsiteX3" fmla="*/ 1090917 w 1162485"/>
              <a:gd name="connsiteY3" fmla="*/ 729673 h 744545"/>
              <a:gd name="connsiteX4" fmla="*/ 1063208 w 1162485"/>
              <a:gd name="connsiteY4" fmla="*/ 655782 h 744545"/>
              <a:gd name="connsiteX5" fmla="*/ 943135 w 1162485"/>
              <a:gd name="connsiteY5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943135 w 1162162"/>
              <a:gd name="connsiteY6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148808 w 1162162"/>
              <a:gd name="connsiteY6" fmla="*/ 9237 h 744545"/>
              <a:gd name="connsiteX0" fmla="*/ 148808 w 1162810"/>
              <a:gd name="connsiteY0" fmla="*/ 22738 h 767283"/>
              <a:gd name="connsiteX1" fmla="*/ 84154 w 1162810"/>
              <a:gd name="connsiteY1" fmla="*/ 595393 h 767283"/>
              <a:gd name="connsiteX2" fmla="*/ 74917 w 1162810"/>
              <a:gd name="connsiteY2" fmla="*/ 752411 h 767283"/>
              <a:gd name="connsiteX3" fmla="*/ 1090917 w 1162810"/>
              <a:gd name="connsiteY3" fmla="*/ 752411 h 767283"/>
              <a:gd name="connsiteX4" fmla="*/ 1063208 w 1162810"/>
              <a:gd name="connsiteY4" fmla="*/ 678520 h 767283"/>
              <a:gd name="connsiteX5" fmla="*/ 933899 w 1162810"/>
              <a:gd name="connsiteY5" fmla="*/ 50447 h 767283"/>
              <a:gd name="connsiteX6" fmla="*/ 148808 w 1162810"/>
              <a:gd name="connsiteY6" fmla="*/ 31975 h 767283"/>
              <a:gd name="connsiteX0" fmla="*/ 148808 w 1162810"/>
              <a:gd name="connsiteY0" fmla="*/ 28761 h 773306"/>
              <a:gd name="connsiteX1" fmla="*/ 84154 w 1162810"/>
              <a:gd name="connsiteY1" fmla="*/ 601416 h 773306"/>
              <a:gd name="connsiteX2" fmla="*/ 74917 w 1162810"/>
              <a:gd name="connsiteY2" fmla="*/ 758434 h 773306"/>
              <a:gd name="connsiteX3" fmla="*/ 1090917 w 1162810"/>
              <a:gd name="connsiteY3" fmla="*/ 758434 h 773306"/>
              <a:gd name="connsiteX4" fmla="*/ 1063208 w 1162810"/>
              <a:gd name="connsiteY4" fmla="*/ 684543 h 773306"/>
              <a:gd name="connsiteX5" fmla="*/ 933899 w 1162810"/>
              <a:gd name="connsiteY5" fmla="*/ 56470 h 773306"/>
              <a:gd name="connsiteX6" fmla="*/ 158044 w 1162810"/>
              <a:gd name="connsiteY6" fmla="*/ 19525 h 773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810" h="773306">
                <a:moveTo>
                  <a:pt x="148808" y="28761"/>
                </a:moveTo>
                <a:cubicBezTo>
                  <a:pt x="122638" y="254282"/>
                  <a:pt x="96469" y="479804"/>
                  <a:pt x="84154" y="601416"/>
                </a:cubicBezTo>
                <a:cubicBezTo>
                  <a:pt x="71839" y="723028"/>
                  <a:pt x="-92877" y="732264"/>
                  <a:pt x="74917" y="758434"/>
                </a:cubicBezTo>
                <a:cubicBezTo>
                  <a:pt x="242711" y="784604"/>
                  <a:pt x="926202" y="770749"/>
                  <a:pt x="1090917" y="758434"/>
                </a:cubicBezTo>
                <a:cubicBezTo>
                  <a:pt x="1255632" y="746119"/>
                  <a:pt x="1089378" y="801537"/>
                  <a:pt x="1063208" y="684543"/>
                </a:cubicBezTo>
                <a:cubicBezTo>
                  <a:pt x="1037038" y="567549"/>
                  <a:pt x="953911" y="164227"/>
                  <a:pt x="933899" y="56470"/>
                </a:cubicBezTo>
                <a:cubicBezTo>
                  <a:pt x="913887" y="-51287"/>
                  <a:pt x="159584" y="30301"/>
                  <a:pt x="158044" y="19525"/>
                </a:cubicBezTo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รูปแบบอิสระ 51"/>
          <p:cNvSpPr/>
          <p:nvPr/>
        </p:nvSpPr>
        <p:spPr>
          <a:xfrm>
            <a:off x="1266629" y="5338264"/>
            <a:ext cx="244529" cy="556240"/>
          </a:xfrm>
          <a:custGeom>
            <a:avLst/>
            <a:gdLst>
              <a:gd name="connsiteX0" fmla="*/ 371178 w 371178"/>
              <a:gd name="connsiteY0" fmla="*/ 36280 h 562753"/>
              <a:gd name="connsiteX1" fmla="*/ 66378 w 371178"/>
              <a:gd name="connsiteY1" fmla="*/ 17807 h 562753"/>
              <a:gd name="connsiteX2" fmla="*/ 20196 w 371178"/>
              <a:gd name="connsiteY2" fmla="*/ 257953 h 562753"/>
              <a:gd name="connsiteX3" fmla="*/ 324996 w 371178"/>
              <a:gd name="connsiteY3" fmla="*/ 562753 h 562753"/>
              <a:gd name="connsiteX0" fmla="*/ 376196 w 376196"/>
              <a:gd name="connsiteY0" fmla="*/ 27324 h 553797"/>
              <a:gd name="connsiteX1" fmla="*/ 71396 w 376196"/>
              <a:gd name="connsiteY1" fmla="*/ 8851 h 553797"/>
              <a:gd name="connsiteX2" fmla="*/ 23013 w 376196"/>
              <a:gd name="connsiteY2" fmla="*/ 127869 h 553797"/>
              <a:gd name="connsiteX3" fmla="*/ 25214 w 376196"/>
              <a:gd name="connsiteY3" fmla="*/ 248997 h 553797"/>
              <a:gd name="connsiteX4" fmla="*/ 330014 w 37619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369069 h 553797"/>
              <a:gd name="connsiteX4" fmla="*/ 308104 w 35428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452196 h 553797"/>
              <a:gd name="connsiteX4" fmla="*/ 308104 w 354286"/>
              <a:gd name="connsiteY4" fmla="*/ 553797 h 553797"/>
              <a:gd name="connsiteX0" fmla="*/ 329447 w 329447"/>
              <a:gd name="connsiteY0" fmla="*/ 34835 h 561308"/>
              <a:gd name="connsiteX1" fmla="*/ 24647 w 329447"/>
              <a:gd name="connsiteY1" fmla="*/ 16362 h 561308"/>
              <a:gd name="connsiteX2" fmla="*/ 13572 w 329447"/>
              <a:gd name="connsiteY2" fmla="*/ 236980 h 561308"/>
              <a:gd name="connsiteX3" fmla="*/ 53082 w 329447"/>
              <a:gd name="connsiteY3" fmla="*/ 459707 h 561308"/>
              <a:gd name="connsiteX4" fmla="*/ 283265 w 329447"/>
              <a:gd name="connsiteY4" fmla="*/ 561308 h 561308"/>
              <a:gd name="connsiteX0" fmla="*/ 329447 w 329447"/>
              <a:gd name="connsiteY0" fmla="*/ 34835 h 465988"/>
              <a:gd name="connsiteX1" fmla="*/ 24647 w 329447"/>
              <a:gd name="connsiteY1" fmla="*/ 16362 h 465988"/>
              <a:gd name="connsiteX2" fmla="*/ 13572 w 329447"/>
              <a:gd name="connsiteY2" fmla="*/ 236980 h 465988"/>
              <a:gd name="connsiteX3" fmla="*/ 53082 w 329447"/>
              <a:gd name="connsiteY3" fmla="*/ 459707 h 465988"/>
              <a:gd name="connsiteX4" fmla="*/ 283264 w 329447"/>
              <a:gd name="connsiteY4" fmla="*/ 459708 h 465988"/>
              <a:gd name="connsiteX0" fmla="*/ 329447 w 329447"/>
              <a:gd name="connsiteY0" fmla="*/ 34835 h 485503"/>
              <a:gd name="connsiteX1" fmla="*/ 24647 w 329447"/>
              <a:gd name="connsiteY1" fmla="*/ 16362 h 485503"/>
              <a:gd name="connsiteX2" fmla="*/ 13572 w 329447"/>
              <a:gd name="connsiteY2" fmla="*/ 236980 h 485503"/>
              <a:gd name="connsiteX3" fmla="*/ 53082 w 329447"/>
              <a:gd name="connsiteY3" fmla="*/ 459707 h 485503"/>
              <a:gd name="connsiteX4" fmla="*/ 283264 w 329447"/>
              <a:gd name="connsiteY4" fmla="*/ 459708 h 485503"/>
              <a:gd name="connsiteX0" fmla="*/ 329447 w 329447"/>
              <a:gd name="connsiteY0" fmla="*/ 34835 h 534448"/>
              <a:gd name="connsiteX1" fmla="*/ 24647 w 329447"/>
              <a:gd name="connsiteY1" fmla="*/ 16362 h 534448"/>
              <a:gd name="connsiteX2" fmla="*/ 13572 w 329447"/>
              <a:gd name="connsiteY2" fmla="*/ 236980 h 534448"/>
              <a:gd name="connsiteX3" fmla="*/ 53082 w 329447"/>
              <a:gd name="connsiteY3" fmla="*/ 459707 h 534448"/>
              <a:gd name="connsiteX4" fmla="*/ 295700 w 329447"/>
              <a:gd name="connsiteY4" fmla="*/ 524362 h 534448"/>
              <a:gd name="connsiteX0" fmla="*/ 329447 w 329447"/>
              <a:gd name="connsiteY0" fmla="*/ 34835 h 542092"/>
              <a:gd name="connsiteX1" fmla="*/ 24647 w 329447"/>
              <a:gd name="connsiteY1" fmla="*/ 16362 h 542092"/>
              <a:gd name="connsiteX2" fmla="*/ 13572 w 329447"/>
              <a:gd name="connsiteY2" fmla="*/ 236980 h 542092"/>
              <a:gd name="connsiteX3" fmla="*/ 28210 w 329447"/>
              <a:gd name="connsiteY3" fmla="*/ 496652 h 542092"/>
              <a:gd name="connsiteX4" fmla="*/ 295700 w 329447"/>
              <a:gd name="connsiteY4" fmla="*/ 524362 h 542092"/>
              <a:gd name="connsiteX0" fmla="*/ 329447 w 329447"/>
              <a:gd name="connsiteY0" fmla="*/ 34835 h 580360"/>
              <a:gd name="connsiteX1" fmla="*/ 24647 w 329447"/>
              <a:gd name="connsiteY1" fmla="*/ 16362 h 580360"/>
              <a:gd name="connsiteX2" fmla="*/ 13572 w 329447"/>
              <a:gd name="connsiteY2" fmla="*/ 236980 h 580360"/>
              <a:gd name="connsiteX3" fmla="*/ 28210 w 329447"/>
              <a:gd name="connsiteY3" fmla="*/ 496652 h 580360"/>
              <a:gd name="connsiteX4" fmla="*/ 295700 w 329447"/>
              <a:gd name="connsiteY4" fmla="*/ 570544 h 580360"/>
              <a:gd name="connsiteX0" fmla="*/ 329241 w 329241"/>
              <a:gd name="connsiteY0" fmla="*/ 10715 h 556240"/>
              <a:gd name="connsiteX1" fmla="*/ 36876 w 329241"/>
              <a:gd name="connsiteY1" fmla="*/ 47660 h 556240"/>
              <a:gd name="connsiteX2" fmla="*/ 13366 w 329241"/>
              <a:gd name="connsiteY2" fmla="*/ 212860 h 556240"/>
              <a:gd name="connsiteX3" fmla="*/ 28004 w 329241"/>
              <a:gd name="connsiteY3" fmla="*/ 472532 h 556240"/>
              <a:gd name="connsiteX4" fmla="*/ 295494 w 329241"/>
              <a:gd name="connsiteY4" fmla="*/ 546424 h 55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241" h="556240">
                <a:moveTo>
                  <a:pt x="329241" y="10715"/>
                </a:moveTo>
                <a:cubicBezTo>
                  <a:pt x="206089" y="-16995"/>
                  <a:pt x="89522" y="13969"/>
                  <a:pt x="36876" y="47660"/>
                </a:cubicBezTo>
                <a:cubicBezTo>
                  <a:pt x="-15770" y="81351"/>
                  <a:pt x="21063" y="172836"/>
                  <a:pt x="13366" y="212860"/>
                </a:cubicBezTo>
                <a:cubicBezTo>
                  <a:pt x="5669" y="252884"/>
                  <a:pt x="-19017" y="416938"/>
                  <a:pt x="28004" y="472532"/>
                </a:cubicBezTo>
                <a:cubicBezTo>
                  <a:pt x="75025" y="528126"/>
                  <a:pt x="152209" y="577981"/>
                  <a:pt x="295494" y="54642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รูปแบบอิสระ 52"/>
          <p:cNvSpPr/>
          <p:nvPr/>
        </p:nvSpPr>
        <p:spPr>
          <a:xfrm rot="21416521">
            <a:off x="1905459" y="5318092"/>
            <a:ext cx="360185" cy="599757"/>
          </a:xfrm>
          <a:custGeom>
            <a:avLst/>
            <a:gdLst>
              <a:gd name="connsiteX0" fmla="*/ 0 w 534488"/>
              <a:gd name="connsiteY0" fmla="*/ 70975 h 652653"/>
              <a:gd name="connsiteX1" fmla="*/ 517237 w 534488"/>
              <a:gd name="connsiteY1" fmla="*/ 43266 h 652653"/>
              <a:gd name="connsiteX2" fmla="*/ 378691 w 534488"/>
              <a:gd name="connsiteY2" fmla="*/ 578975 h 652653"/>
              <a:gd name="connsiteX3" fmla="*/ 55419 w 534488"/>
              <a:gd name="connsiteY3" fmla="*/ 634393 h 652653"/>
              <a:gd name="connsiteX0" fmla="*/ 0 w 571142"/>
              <a:gd name="connsiteY0" fmla="*/ 22651 h 599091"/>
              <a:gd name="connsiteX1" fmla="*/ 556581 w 571142"/>
              <a:gd name="connsiteY1" fmla="*/ 107099 h 599091"/>
              <a:gd name="connsiteX2" fmla="*/ 378691 w 571142"/>
              <a:gd name="connsiteY2" fmla="*/ 530651 h 599091"/>
              <a:gd name="connsiteX3" fmla="*/ 55419 w 571142"/>
              <a:gd name="connsiteY3" fmla="*/ 586069 h 599091"/>
              <a:gd name="connsiteX0" fmla="*/ 0 w 557807"/>
              <a:gd name="connsiteY0" fmla="*/ 20943 h 597383"/>
              <a:gd name="connsiteX1" fmla="*/ 556581 w 557807"/>
              <a:gd name="connsiteY1" fmla="*/ 105391 h 597383"/>
              <a:gd name="connsiteX2" fmla="*/ 378691 w 557807"/>
              <a:gd name="connsiteY2" fmla="*/ 528943 h 597383"/>
              <a:gd name="connsiteX3" fmla="*/ 55419 w 557807"/>
              <a:gd name="connsiteY3" fmla="*/ 584361 h 597383"/>
              <a:gd name="connsiteX0" fmla="*/ 0 w 548092"/>
              <a:gd name="connsiteY0" fmla="*/ 11284 h 584146"/>
              <a:gd name="connsiteX1" fmla="*/ 546779 w 548092"/>
              <a:gd name="connsiteY1" fmla="*/ 197185 h 584146"/>
              <a:gd name="connsiteX2" fmla="*/ 378691 w 548092"/>
              <a:gd name="connsiteY2" fmla="*/ 519284 h 584146"/>
              <a:gd name="connsiteX3" fmla="*/ 55419 w 548092"/>
              <a:gd name="connsiteY3" fmla="*/ 574702 h 584146"/>
              <a:gd name="connsiteX0" fmla="*/ 0 w 711738"/>
              <a:gd name="connsiteY0" fmla="*/ 30664 h 608909"/>
              <a:gd name="connsiteX1" fmla="*/ 711147 w 711738"/>
              <a:gd name="connsiteY1" fmla="*/ 73428 h 608909"/>
              <a:gd name="connsiteX2" fmla="*/ 378691 w 711738"/>
              <a:gd name="connsiteY2" fmla="*/ 538664 h 608909"/>
              <a:gd name="connsiteX3" fmla="*/ 55419 w 711738"/>
              <a:gd name="connsiteY3" fmla="*/ 594082 h 608909"/>
              <a:gd name="connsiteX0" fmla="*/ 0 w 762090"/>
              <a:gd name="connsiteY0" fmla="*/ 23480 h 594634"/>
              <a:gd name="connsiteX1" fmla="*/ 711147 w 762090"/>
              <a:gd name="connsiteY1" fmla="*/ 66244 h 594634"/>
              <a:gd name="connsiteX2" fmla="*/ 669009 w 762090"/>
              <a:gd name="connsiteY2" fmla="*/ 275472 h 594634"/>
              <a:gd name="connsiteX3" fmla="*/ 378691 w 762090"/>
              <a:gd name="connsiteY3" fmla="*/ 531480 h 594634"/>
              <a:gd name="connsiteX4" fmla="*/ 55419 w 762090"/>
              <a:gd name="connsiteY4" fmla="*/ 586898 h 594634"/>
              <a:gd name="connsiteX0" fmla="*/ 0 w 705333"/>
              <a:gd name="connsiteY0" fmla="*/ 29012 h 600166"/>
              <a:gd name="connsiteX1" fmla="*/ 612857 w 705333"/>
              <a:gd name="connsiteY1" fmla="*/ 50373 h 600166"/>
              <a:gd name="connsiteX2" fmla="*/ 669009 w 705333"/>
              <a:gd name="connsiteY2" fmla="*/ 281004 h 600166"/>
              <a:gd name="connsiteX3" fmla="*/ 378691 w 705333"/>
              <a:gd name="connsiteY3" fmla="*/ 537012 h 600166"/>
              <a:gd name="connsiteX4" fmla="*/ 55419 w 705333"/>
              <a:gd name="connsiteY4" fmla="*/ 592430 h 600166"/>
              <a:gd name="connsiteX0" fmla="*/ 0 w 651346"/>
              <a:gd name="connsiteY0" fmla="*/ 28087 h 599757"/>
              <a:gd name="connsiteX1" fmla="*/ 612857 w 651346"/>
              <a:gd name="connsiteY1" fmla="*/ 49448 h 599757"/>
              <a:gd name="connsiteX2" fmla="*/ 554039 w 651346"/>
              <a:gd name="connsiteY2" fmla="*/ 258183 h 599757"/>
              <a:gd name="connsiteX3" fmla="*/ 378691 w 651346"/>
              <a:gd name="connsiteY3" fmla="*/ 536087 h 599757"/>
              <a:gd name="connsiteX4" fmla="*/ 55419 w 651346"/>
              <a:gd name="connsiteY4" fmla="*/ 591505 h 59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346" h="599757">
                <a:moveTo>
                  <a:pt x="0" y="28087"/>
                </a:moveTo>
                <a:cubicBezTo>
                  <a:pt x="227061" y="-28101"/>
                  <a:pt x="520517" y="11099"/>
                  <a:pt x="612857" y="49448"/>
                </a:cubicBezTo>
                <a:cubicBezTo>
                  <a:pt x="705197" y="87797"/>
                  <a:pt x="609448" y="180644"/>
                  <a:pt x="554039" y="258183"/>
                </a:cubicBezTo>
                <a:cubicBezTo>
                  <a:pt x="498630" y="335722"/>
                  <a:pt x="461794" y="480533"/>
                  <a:pt x="378691" y="536087"/>
                </a:cubicBezTo>
                <a:cubicBezTo>
                  <a:pt x="295588" y="591641"/>
                  <a:pt x="178570" y="613056"/>
                  <a:pt x="55419" y="59150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4" name="รูปแบบอิสระ 53"/>
          <p:cNvSpPr/>
          <p:nvPr/>
        </p:nvSpPr>
        <p:spPr>
          <a:xfrm>
            <a:off x="1424339" y="5486470"/>
            <a:ext cx="55418" cy="258618"/>
          </a:xfrm>
          <a:custGeom>
            <a:avLst/>
            <a:gdLst>
              <a:gd name="connsiteX0" fmla="*/ 0 w 55418"/>
              <a:gd name="connsiteY0" fmla="*/ 0 h 258618"/>
              <a:gd name="connsiteX1" fmla="*/ 9237 w 55418"/>
              <a:gd name="connsiteY1" fmla="*/ 184727 h 258618"/>
              <a:gd name="connsiteX2" fmla="*/ 55418 w 55418"/>
              <a:gd name="connsiteY2" fmla="*/ 258618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" h="258618">
                <a:moveTo>
                  <a:pt x="0" y="0"/>
                </a:moveTo>
                <a:cubicBezTo>
                  <a:pt x="0" y="70812"/>
                  <a:pt x="1" y="141624"/>
                  <a:pt x="9237" y="184727"/>
                </a:cubicBezTo>
                <a:cubicBezTo>
                  <a:pt x="18473" y="227830"/>
                  <a:pt x="36945" y="243224"/>
                  <a:pt x="55418" y="258618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5" name="รูปแบบอิสระ 54"/>
          <p:cNvSpPr/>
          <p:nvPr/>
        </p:nvSpPr>
        <p:spPr>
          <a:xfrm>
            <a:off x="1941576" y="5486470"/>
            <a:ext cx="69700" cy="258618"/>
          </a:xfrm>
          <a:custGeom>
            <a:avLst/>
            <a:gdLst>
              <a:gd name="connsiteX0" fmla="*/ 18472 w 37478"/>
              <a:gd name="connsiteY0" fmla="*/ 0 h 267855"/>
              <a:gd name="connsiteX1" fmla="*/ 36945 w 37478"/>
              <a:gd name="connsiteY1" fmla="*/ 166255 h 267855"/>
              <a:gd name="connsiteX2" fmla="*/ 0 w 37478"/>
              <a:gd name="connsiteY2" fmla="*/ 267855 h 26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78" h="267855">
                <a:moveTo>
                  <a:pt x="18472" y="0"/>
                </a:moveTo>
                <a:cubicBezTo>
                  <a:pt x="29248" y="60806"/>
                  <a:pt x="40024" y="121613"/>
                  <a:pt x="36945" y="166255"/>
                </a:cubicBezTo>
                <a:cubicBezTo>
                  <a:pt x="33866" y="210897"/>
                  <a:pt x="16933" y="239376"/>
                  <a:pt x="0" y="26785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6" name="รูปแบบอิสระ 55"/>
          <p:cNvSpPr/>
          <p:nvPr/>
        </p:nvSpPr>
        <p:spPr>
          <a:xfrm>
            <a:off x="1618303" y="5218615"/>
            <a:ext cx="18473" cy="110836"/>
          </a:xfrm>
          <a:custGeom>
            <a:avLst/>
            <a:gdLst>
              <a:gd name="connsiteX0" fmla="*/ 0 w 18473"/>
              <a:gd name="connsiteY0" fmla="*/ 110836 h 110836"/>
              <a:gd name="connsiteX1" fmla="*/ 18473 w 18473"/>
              <a:gd name="connsiteY1" fmla="*/ 0 h 11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473" h="110836">
                <a:moveTo>
                  <a:pt x="0" y="110836"/>
                </a:moveTo>
                <a:lnTo>
                  <a:pt x="18473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7" name="รูปแบบอิสระ 56"/>
          <p:cNvSpPr/>
          <p:nvPr/>
        </p:nvSpPr>
        <p:spPr>
          <a:xfrm>
            <a:off x="1784557" y="5218615"/>
            <a:ext cx="0" cy="92364"/>
          </a:xfrm>
          <a:custGeom>
            <a:avLst/>
            <a:gdLst>
              <a:gd name="connsiteX0" fmla="*/ 0 w 0"/>
              <a:gd name="connsiteY0" fmla="*/ 92364 h 92364"/>
              <a:gd name="connsiteX1" fmla="*/ 0 w 0"/>
              <a:gd name="connsiteY1" fmla="*/ 0 h 9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2364">
                <a:moveTo>
                  <a:pt x="0" y="92364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8" name="รูปแบบอิสระ 57"/>
          <p:cNvSpPr/>
          <p:nvPr/>
        </p:nvSpPr>
        <p:spPr>
          <a:xfrm>
            <a:off x="1525939" y="5153961"/>
            <a:ext cx="350982" cy="86927"/>
          </a:xfrm>
          <a:custGeom>
            <a:avLst/>
            <a:gdLst>
              <a:gd name="connsiteX0" fmla="*/ 0 w 350982"/>
              <a:gd name="connsiteY0" fmla="*/ 0 h 86927"/>
              <a:gd name="connsiteX1" fmla="*/ 110837 w 350982"/>
              <a:gd name="connsiteY1" fmla="*/ 83127 h 86927"/>
              <a:gd name="connsiteX2" fmla="*/ 175491 w 350982"/>
              <a:gd name="connsiteY2" fmla="*/ 73890 h 86927"/>
              <a:gd name="connsiteX3" fmla="*/ 350982 w 350982"/>
              <a:gd name="connsiteY3" fmla="*/ 46181 h 8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82" h="86927">
                <a:moveTo>
                  <a:pt x="0" y="0"/>
                </a:moveTo>
                <a:cubicBezTo>
                  <a:pt x="40794" y="35406"/>
                  <a:pt x="81589" y="70812"/>
                  <a:pt x="110837" y="83127"/>
                </a:cubicBezTo>
                <a:cubicBezTo>
                  <a:pt x="140085" y="95442"/>
                  <a:pt x="175491" y="73890"/>
                  <a:pt x="175491" y="73890"/>
                </a:cubicBezTo>
                <a:lnTo>
                  <a:pt x="350982" y="46181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9" name="รูปแบบอิสระ 58"/>
          <p:cNvSpPr/>
          <p:nvPr/>
        </p:nvSpPr>
        <p:spPr>
          <a:xfrm>
            <a:off x="1602479" y="5128505"/>
            <a:ext cx="197902" cy="45719"/>
          </a:xfrm>
          <a:custGeom>
            <a:avLst/>
            <a:gdLst>
              <a:gd name="connsiteX0" fmla="*/ 2220 w 197902"/>
              <a:gd name="connsiteY0" fmla="*/ 8082 h 72736"/>
              <a:gd name="connsiteX1" fmla="*/ 196183 w 197902"/>
              <a:gd name="connsiteY1" fmla="*/ 8082 h 72736"/>
              <a:gd name="connsiteX2" fmla="*/ 94583 w 197902"/>
              <a:gd name="connsiteY2" fmla="*/ 72736 h 72736"/>
              <a:gd name="connsiteX3" fmla="*/ 2220 w 197902"/>
              <a:gd name="connsiteY3" fmla="*/ 8082 h 7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2" h="72736">
                <a:moveTo>
                  <a:pt x="2220" y="8082"/>
                </a:moveTo>
                <a:cubicBezTo>
                  <a:pt x="19153" y="-2694"/>
                  <a:pt x="180789" y="-2694"/>
                  <a:pt x="196183" y="8082"/>
                </a:cubicBezTo>
                <a:cubicBezTo>
                  <a:pt x="211577" y="18858"/>
                  <a:pt x="119213" y="72736"/>
                  <a:pt x="94583" y="72736"/>
                </a:cubicBezTo>
                <a:cubicBezTo>
                  <a:pt x="69953" y="72736"/>
                  <a:pt x="-14713" y="18858"/>
                  <a:pt x="2220" y="808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0" name="รูปแบบอิสระ 59"/>
          <p:cNvSpPr/>
          <p:nvPr/>
        </p:nvSpPr>
        <p:spPr>
          <a:xfrm>
            <a:off x="1351715" y="6086832"/>
            <a:ext cx="865683" cy="667879"/>
          </a:xfrm>
          <a:custGeom>
            <a:avLst/>
            <a:gdLst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73496"/>
              <a:gd name="connsiteX1" fmla="*/ 77414 w 978928"/>
              <a:gd name="connsiteY1" fmla="*/ 895928 h 1173496"/>
              <a:gd name="connsiteX2" fmla="*/ 12759 w 978928"/>
              <a:gd name="connsiteY2" fmla="*/ 1062182 h 1173496"/>
              <a:gd name="connsiteX3" fmla="*/ 31232 w 978928"/>
              <a:gd name="connsiteY3" fmla="*/ 1136073 h 1173496"/>
              <a:gd name="connsiteX4" fmla="*/ 317559 w 978928"/>
              <a:gd name="connsiteY4" fmla="*/ 1145309 h 1173496"/>
              <a:gd name="connsiteX5" fmla="*/ 336032 w 978928"/>
              <a:gd name="connsiteY5" fmla="*/ 1016000 h 1173496"/>
              <a:gd name="connsiteX6" fmla="*/ 400687 w 978928"/>
              <a:gd name="connsiteY6" fmla="*/ 9237 h 1173496"/>
              <a:gd name="connsiteX7" fmla="*/ 493050 w 978928"/>
              <a:gd name="connsiteY7" fmla="*/ 979055 h 1173496"/>
              <a:gd name="connsiteX8" fmla="*/ 557705 w 978928"/>
              <a:gd name="connsiteY8" fmla="*/ 1145309 h 1173496"/>
              <a:gd name="connsiteX9" fmla="*/ 945632 w 978928"/>
              <a:gd name="connsiteY9" fmla="*/ 1163782 h 1173496"/>
              <a:gd name="connsiteX10" fmla="*/ 945632 w 978928"/>
              <a:gd name="connsiteY10" fmla="*/ 1043709 h 1173496"/>
              <a:gd name="connsiteX11" fmla="*/ 834796 w 978928"/>
              <a:gd name="connsiteY11" fmla="*/ 1043709 h 1173496"/>
              <a:gd name="connsiteX12" fmla="*/ 613123 w 978928"/>
              <a:gd name="connsiteY12" fmla="*/ 0 h 1173496"/>
              <a:gd name="connsiteX0" fmla="*/ 151305 w 981558"/>
              <a:gd name="connsiteY0" fmla="*/ 0 h 1173496"/>
              <a:gd name="connsiteX1" fmla="*/ 77414 w 981558"/>
              <a:gd name="connsiteY1" fmla="*/ 895928 h 1173496"/>
              <a:gd name="connsiteX2" fmla="*/ 12759 w 981558"/>
              <a:gd name="connsiteY2" fmla="*/ 1062182 h 1173496"/>
              <a:gd name="connsiteX3" fmla="*/ 31232 w 981558"/>
              <a:gd name="connsiteY3" fmla="*/ 1136073 h 1173496"/>
              <a:gd name="connsiteX4" fmla="*/ 317559 w 981558"/>
              <a:gd name="connsiteY4" fmla="*/ 1145309 h 1173496"/>
              <a:gd name="connsiteX5" fmla="*/ 336032 w 981558"/>
              <a:gd name="connsiteY5" fmla="*/ 1016000 h 1173496"/>
              <a:gd name="connsiteX6" fmla="*/ 400687 w 981558"/>
              <a:gd name="connsiteY6" fmla="*/ 9237 h 1173496"/>
              <a:gd name="connsiteX7" fmla="*/ 493050 w 981558"/>
              <a:gd name="connsiteY7" fmla="*/ 979055 h 1173496"/>
              <a:gd name="connsiteX8" fmla="*/ 557705 w 981558"/>
              <a:gd name="connsiteY8" fmla="*/ 1145309 h 1173496"/>
              <a:gd name="connsiteX9" fmla="*/ 945632 w 981558"/>
              <a:gd name="connsiteY9" fmla="*/ 1163782 h 1173496"/>
              <a:gd name="connsiteX10" fmla="*/ 945632 w 981558"/>
              <a:gd name="connsiteY10" fmla="*/ 1043709 h 1173496"/>
              <a:gd name="connsiteX11" fmla="*/ 779378 w 981558"/>
              <a:gd name="connsiteY11" fmla="*/ 785091 h 1173496"/>
              <a:gd name="connsiteX12" fmla="*/ 613123 w 981558"/>
              <a:gd name="connsiteY12" fmla="*/ 0 h 1173496"/>
              <a:gd name="connsiteX0" fmla="*/ 151305 w 947154"/>
              <a:gd name="connsiteY0" fmla="*/ 0 h 1173496"/>
              <a:gd name="connsiteX1" fmla="*/ 77414 w 947154"/>
              <a:gd name="connsiteY1" fmla="*/ 895928 h 1173496"/>
              <a:gd name="connsiteX2" fmla="*/ 12759 w 947154"/>
              <a:gd name="connsiteY2" fmla="*/ 1062182 h 1173496"/>
              <a:gd name="connsiteX3" fmla="*/ 31232 w 947154"/>
              <a:gd name="connsiteY3" fmla="*/ 1136073 h 1173496"/>
              <a:gd name="connsiteX4" fmla="*/ 317559 w 947154"/>
              <a:gd name="connsiteY4" fmla="*/ 1145309 h 1173496"/>
              <a:gd name="connsiteX5" fmla="*/ 336032 w 947154"/>
              <a:gd name="connsiteY5" fmla="*/ 1016000 h 1173496"/>
              <a:gd name="connsiteX6" fmla="*/ 400687 w 947154"/>
              <a:gd name="connsiteY6" fmla="*/ 9237 h 1173496"/>
              <a:gd name="connsiteX7" fmla="*/ 493050 w 947154"/>
              <a:gd name="connsiteY7" fmla="*/ 979055 h 1173496"/>
              <a:gd name="connsiteX8" fmla="*/ 557705 w 947154"/>
              <a:gd name="connsiteY8" fmla="*/ 1145309 h 1173496"/>
              <a:gd name="connsiteX9" fmla="*/ 844032 w 947154"/>
              <a:gd name="connsiteY9" fmla="*/ 1163782 h 1173496"/>
              <a:gd name="connsiteX10" fmla="*/ 945632 w 947154"/>
              <a:gd name="connsiteY10" fmla="*/ 1043709 h 1173496"/>
              <a:gd name="connsiteX11" fmla="*/ 779378 w 947154"/>
              <a:gd name="connsiteY11" fmla="*/ 785091 h 1173496"/>
              <a:gd name="connsiteX12" fmla="*/ 613123 w 947154"/>
              <a:gd name="connsiteY12" fmla="*/ 0 h 1173496"/>
              <a:gd name="connsiteX0" fmla="*/ 151305 w 871742"/>
              <a:gd name="connsiteY0" fmla="*/ 0 h 1173496"/>
              <a:gd name="connsiteX1" fmla="*/ 77414 w 871742"/>
              <a:gd name="connsiteY1" fmla="*/ 895928 h 1173496"/>
              <a:gd name="connsiteX2" fmla="*/ 12759 w 871742"/>
              <a:gd name="connsiteY2" fmla="*/ 1062182 h 1173496"/>
              <a:gd name="connsiteX3" fmla="*/ 31232 w 871742"/>
              <a:gd name="connsiteY3" fmla="*/ 1136073 h 1173496"/>
              <a:gd name="connsiteX4" fmla="*/ 317559 w 871742"/>
              <a:gd name="connsiteY4" fmla="*/ 1145309 h 1173496"/>
              <a:gd name="connsiteX5" fmla="*/ 336032 w 871742"/>
              <a:gd name="connsiteY5" fmla="*/ 1016000 h 1173496"/>
              <a:gd name="connsiteX6" fmla="*/ 400687 w 871742"/>
              <a:gd name="connsiteY6" fmla="*/ 9237 h 1173496"/>
              <a:gd name="connsiteX7" fmla="*/ 493050 w 871742"/>
              <a:gd name="connsiteY7" fmla="*/ 979055 h 1173496"/>
              <a:gd name="connsiteX8" fmla="*/ 557705 w 871742"/>
              <a:gd name="connsiteY8" fmla="*/ 1145309 h 1173496"/>
              <a:gd name="connsiteX9" fmla="*/ 844032 w 871742"/>
              <a:gd name="connsiteY9" fmla="*/ 1163782 h 1173496"/>
              <a:gd name="connsiteX10" fmla="*/ 853268 w 871742"/>
              <a:gd name="connsiteY10" fmla="*/ 1043709 h 1173496"/>
              <a:gd name="connsiteX11" fmla="*/ 779378 w 871742"/>
              <a:gd name="connsiteY11" fmla="*/ 785091 h 1173496"/>
              <a:gd name="connsiteX12" fmla="*/ 613123 w 871742"/>
              <a:gd name="connsiteY12" fmla="*/ 0 h 1173496"/>
              <a:gd name="connsiteX0" fmla="*/ 151305 w 875857"/>
              <a:gd name="connsiteY0" fmla="*/ 0 h 1173496"/>
              <a:gd name="connsiteX1" fmla="*/ 77414 w 875857"/>
              <a:gd name="connsiteY1" fmla="*/ 895928 h 1173496"/>
              <a:gd name="connsiteX2" fmla="*/ 12759 w 875857"/>
              <a:gd name="connsiteY2" fmla="*/ 1062182 h 1173496"/>
              <a:gd name="connsiteX3" fmla="*/ 31232 w 875857"/>
              <a:gd name="connsiteY3" fmla="*/ 1136073 h 1173496"/>
              <a:gd name="connsiteX4" fmla="*/ 317559 w 875857"/>
              <a:gd name="connsiteY4" fmla="*/ 1145309 h 1173496"/>
              <a:gd name="connsiteX5" fmla="*/ 336032 w 875857"/>
              <a:gd name="connsiteY5" fmla="*/ 1016000 h 1173496"/>
              <a:gd name="connsiteX6" fmla="*/ 400687 w 875857"/>
              <a:gd name="connsiteY6" fmla="*/ 9237 h 1173496"/>
              <a:gd name="connsiteX7" fmla="*/ 493050 w 875857"/>
              <a:gd name="connsiteY7" fmla="*/ 979055 h 1173496"/>
              <a:gd name="connsiteX8" fmla="*/ 557705 w 875857"/>
              <a:gd name="connsiteY8" fmla="*/ 1145309 h 1173496"/>
              <a:gd name="connsiteX9" fmla="*/ 844032 w 875857"/>
              <a:gd name="connsiteY9" fmla="*/ 1163782 h 1173496"/>
              <a:gd name="connsiteX10" fmla="*/ 853268 w 875857"/>
              <a:gd name="connsiteY10" fmla="*/ 1043709 h 1173496"/>
              <a:gd name="connsiteX11" fmla="*/ 705487 w 875857"/>
              <a:gd name="connsiteY11" fmla="*/ 581891 h 1173496"/>
              <a:gd name="connsiteX12" fmla="*/ 613123 w 875857"/>
              <a:gd name="connsiteY12" fmla="*/ 0 h 1173496"/>
              <a:gd name="connsiteX0" fmla="*/ 151305 w 875315"/>
              <a:gd name="connsiteY0" fmla="*/ 0 h 1173496"/>
              <a:gd name="connsiteX1" fmla="*/ 77414 w 875315"/>
              <a:gd name="connsiteY1" fmla="*/ 895928 h 1173496"/>
              <a:gd name="connsiteX2" fmla="*/ 12759 w 875315"/>
              <a:gd name="connsiteY2" fmla="*/ 1062182 h 1173496"/>
              <a:gd name="connsiteX3" fmla="*/ 31232 w 875315"/>
              <a:gd name="connsiteY3" fmla="*/ 1136073 h 1173496"/>
              <a:gd name="connsiteX4" fmla="*/ 317559 w 875315"/>
              <a:gd name="connsiteY4" fmla="*/ 1145309 h 1173496"/>
              <a:gd name="connsiteX5" fmla="*/ 336032 w 875315"/>
              <a:gd name="connsiteY5" fmla="*/ 1016000 h 1173496"/>
              <a:gd name="connsiteX6" fmla="*/ 400687 w 875315"/>
              <a:gd name="connsiteY6" fmla="*/ 9237 h 1173496"/>
              <a:gd name="connsiteX7" fmla="*/ 493050 w 875315"/>
              <a:gd name="connsiteY7" fmla="*/ 979055 h 1173496"/>
              <a:gd name="connsiteX8" fmla="*/ 557705 w 875315"/>
              <a:gd name="connsiteY8" fmla="*/ 1145309 h 1173496"/>
              <a:gd name="connsiteX9" fmla="*/ 844032 w 875315"/>
              <a:gd name="connsiteY9" fmla="*/ 1163782 h 1173496"/>
              <a:gd name="connsiteX10" fmla="*/ 853268 w 875315"/>
              <a:gd name="connsiteY10" fmla="*/ 1043709 h 1173496"/>
              <a:gd name="connsiteX11" fmla="*/ 714723 w 875315"/>
              <a:gd name="connsiteY11" fmla="*/ 729673 h 1173496"/>
              <a:gd name="connsiteX12" fmla="*/ 613123 w 875315"/>
              <a:gd name="connsiteY12" fmla="*/ 0 h 1173496"/>
              <a:gd name="connsiteX0" fmla="*/ 151305 w 875315"/>
              <a:gd name="connsiteY0" fmla="*/ 0 h 1166775"/>
              <a:gd name="connsiteX1" fmla="*/ 77414 w 875315"/>
              <a:gd name="connsiteY1" fmla="*/ 895928 h 1166775"/>
              <a:gd name="connsiteX2" fmla="*/ 12759 w 875315"/>
              <a:gd name="connsiteY2" fmla="*/ 1062182 h 1166775"/>
              <a:gd name="connsiteX3" fmla="*/ 31232 w 875315"/>
              <a:gd name="connsiteY3" fmla="*/ 1136073 h 1166775"/>
              <a:gd name="connsiteX4" fmla="*/ 317559 w 875315"/>
              <a:gd name="connsiteY4" fmla="*/ 1145309 h 1166775"/>
              <a:gd name="connsiteX5" fmla="*/ 336032 w 875315"/>
              <a:gd name="connsiteY5" fmla="*/ 1016000 h 1166775"/>
              <a:gd name="connsiteX6" fmla="*/ 400687 w 875315"/>
              <a:gd name="connsiteY6" fmla="*/ 9237 h 1166775"/>
              <a:gd name="connsiteX7" fmla="*/ 493050 w 875315"/>
              <a:gd name="connsiteY7" fmla="*/ 979055 h 1166775"/>
              <a:gd name="connsiteX8" fmla="*/ 557705 w 875315"/>
              <a:gd name="connsiteY8" fmla="*/ 1117600 h 1166775"/>
              <a:gd name="connsiteX9" fmla="*/ 844032 w 875315"/>
              <a:gd name="connsiteY9" fmla="*/ 1163782 h 1166775"/>
              <a:gd name="connsiteX10" fmla="*/ 853268 w 875315"/>
              <a:gd name="connsiteY10" fmla="*/ 1043709 h 1166775"/>
              <a:gd name="connsiteX11" fmla="*/ 714723 w 875315"/>
              <a:gd name="connsiteY11" fmla="*/ 729673 h 1166775"/>
              <a:gd name="connsiteX12" fmla="*/ 613123 w 875315"/>
              <a:gd name="connsiteY12" fmla="*/ 0 h 1166775"/>
              <a:gd name="connsiteX0" fmla="*/ 151305 w 865683"/>
              <a:gd name="connsiteY0" fmla="*/ 0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5683" h="1154895">
                <a:moveTo>
                  <a:pt x="151305" y="0"/>
                </a:moveTo>
                <a:cubicBezTo>
                  <a:pt x="125905" y="359449"/>
                  <a:pt x="100505" y="718898"/>
                  <a:pt x="77414" y="895928"/>
                </a:cubicBezTo>
                <a:cubicBezTo>
                  <a:pt x="54323" y="1072958"/>
                  <a:pt x="20456" y="1022158"/>
                  <a:pt x="12759" y="1062182"/>
                </a:cubicBezTo>
                <a:cubicBezTo>
                  <a:pt x="5062" y="1102206"/>
                  <a:pt x="-19568" y="1122219"/>
                  <a:pt x="31232" y="1136073"/>
                </a:cubicBezTo>
                <a:cubicBezTo>
                  <a:pt x="82032" y="1149927"/>
                  <a:pt x="266759" y="1165321"/>
                  <a:pt x="317559" y="1145309"/>
                </a:cubicBezTo>
                <a:cubicBezTo>
                  <a:pt x="368359" y="1125297"/>
                  <a:pt x="322177" y="1205345"/>
                  <a:pt x="336032" y="1016000"/>
                </a:cubicBezTo>
                <a:cubicBezTo>
                  <a:pt x="349887" y="826655"/>
                  <a:pt x="374517" y="15395"/>
                  <a:pt x="400687" y="9237"/>
                </a:cubicBezTo>
                <a:cubicBezTo>
                  <a:pt x="426857" y="3080"/>
                  <a:pt x="466880" y="789710"/>
                  <a:pt x="493050" y="979055"/>
                </a:cubicBezTo>
                <a:cubicBezTo>
                  <a:pt x="519220" y="1168400"/>
                  <a:pt x="502287" y="1094509"/>
                  <a:pt x="557705" y="1117600"/>
                </a:cubicBezTo>
                <a:cubicBezTo>
                  <a:pt x="613123" y="1140691"/>
                  <a:pt x="776299" y="1129915"/>
                  <a:pt x="825559" y="1117600"/>
                </a:cubicBezTo>
                <a:cubicBezTo>
                  <a:pt x="874820" y="1105285"/>
                  <a:pt x="871741" y="1108364"/>
                  <a:pt x="853268" y="1043709"/>
                </a:cubicBezTo>
                <a:cubicBezTo>
                  <a:pt x="834795" y="979054"/>
                  <a:pt x="754747" y="903624"/>
                  <a:pt x="714723" y="729673"/>
                </a:cubicBezTo>
                <a:cubicBezTo>
                  <a:pt x="674699" y="555722"/>
                  <a:pt x="696250" y="434879"/>
                  <a:pt x="61312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1" name="รูปแบบอิสระ 60"/>
          <p:cNvSpPr/>
          <p:nvPr/>
        </p:nvSpPr>
        <p:spPr>
          <a:xfrm>
            <a:off x="4580192" y="4735448"/>
            <a:ext cx="479900" cy="481883"/>
          </a:xfrm>
          <a:custGeom>
            <a:avLst/>
            <a:gdLst>
              <a:gd name="connsiteX0" fmla="*/ 66523 w 479900"/>
              <a:gd name="connsiteY0" fmla="*/ 472646 h 481883"/>
              <a:gd name="connsiteX1" fmla="*/ 1868 w 479900"/>
              <a:gd name="connsiteY1" fmla="*/ 241737 h 481883"/>
              <a:gd name="connsiteX2" fmla="*/ 131177 w 479900"/>
              <a:gd name="connsiteY2" fmla="*/ 10828 h 481883"/>
              <a:gd name="connsiteX3" fmla="*/ 445213 w 479900"/>
              <a:gd name="connsiteY3" fmla="*/ 66246 h 481883"/>
              <a:gd name="connsiteX4" fmla="*/ 463686 w 479900"/>
              <a:gd name="connsiteY4" fmla="*/ 315628 h 481883"/>
              <a:gd name="connsiteX5" fmla="*/ 371323 w 479900"/>
              <a:gd name="connsiteY5" fmla="*/ 481883 h 48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900" h="481883">
                <a:moveTo>
                  <a:pt x="66523" y="472646"/>
                </a:moveTo>
                <a:cubicBezTo>
                  <a:pt x="28807" y="395676"/>
                  <a:pt x="-8908" y="318707"/>
                  <a:pt x="1868" y="241737"/>
                </a:cubicBezTo>
                <a:cubicBezTo>
                  <a:pt x="12644" y="164767"/>
                  <a:pt x="57286" y="40076"/>
                  <a:pt x="131177" y="10828"/>
                </a:cubicBezTo>
                <a:cubicBezTo>
                  <a:pt x="205068" y="-18420"/>
                  <a:pt x="389795" y="15446"/>
                  <a:pt x="445213" y="66246"/>
                </a:cubicBezTo>
                <a:cubicBezTo>
                  <a:pt x="500631" y="117046"/>
                  <a:pt x="476001" y="246355"/>
                  <a:pt x="463686" y="315628"/>
                </a:cubicBezTo>
                <a:cubicBezTo>
                  <a:pt x="451371" y="384901"/>
                  <a:pt x="411347" y="433392"/>
                  <a:pt x="371323" y="481883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2" name="รูปแบบอิสระ 61"/>
          <p:cNvSpPr/>
          <p:nvPr/>
        </p:nvSpPr>
        <p:spPr>
          <a:xfrm>
            <a:off x="4518038" y="5297241"/>
            <a:ext cx="610275" cy="789591"/>
          </a:xfrm>
          <a:custGeom>
            <a:avLst/>
            <a:gdLst>
              <a:gd name="connsiteX0" fmla="*/ 148808 w 1162485"/>
              <a:gd name="connsiteY0" fmla="*/ 0 h 744545"/>
              <a:gd name="connsiteX1" fmla="*/ 84154 w 1162485"/>
              <a:gd name="connsiteY1" fmla="*/ 572655 h 744545"/>
              <a:gd name="connsiteX2" fmla="*/ 74917 w 1162485"/>
              <a:gd name="connsiteY2" fmla="*/ 729673 h 744545"/>
              <a:gd name="connsiteX3" fmla="*/ 1090917 w 1162485"/>
              <a:gd name="connsiteY3" fmla="*/ 729673 h 744545"/>
              <a:gd name="connsiteX4" fmla="*/ 1063208 w 1162485"/>
              <a:gd name="connsiteY4" fmla="*/ 655782 h 744545"/>
              <a:gd name="connsiteX5" fmla="*/ 943135 w 1162485"/>
              <a:gd name="connsiteY5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943135 w 1162162"/>
              <a:gd name="connsiteY6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148808 w 1162162"/>
              <a:gd name="connsiteY6" fmla="*/ 9237 h 744545"/>
              <a:gd name="connsiteX0" fmla="*/ 148808 w 1162810"/>
              <a:gd name="connsiteY0" fmla="*/ 22738 h 767283"/>
              <a:gd name="connsiteX1" fmla="*/ 84154 w 1162810"/>
              <a:gd name="connsiteY1" fmla="*/ 595393 h 767283"/>
              <a:gd name="connsiteX2" fmla="*/ 74917 w 1162810"/>
              <a:gd name="connsiteY2" fmla="*/ 752411 h 767283"/>
              <a:gd name="connsiteX3" fmla="*/ 1090917 w 1162810"/>
              <a:gd name="connsiteY3" fmla="*/ 752411 h 767283"/>
              <a:gd name="connsiteX4" fmla="*/ 1063208 w 1162810"/>
              <a:gd name="connsiteY4" fmla="*/ 678520 h 767283"/>
              <a:gd name="connsiteX5" fmla="*/ 933899 w 1162810"/>
              <a:gd name="connsiteY5" fmla="*/ 50447 h 767283"/>
              <a:gd name="connsiteX6" fmla="*/ 148808 w 1162810"/>
              <a:gd name="connsiteY6" fmla="*/ 31975 h 767283"/>
              <a:gd name="connsiteX0" fmla="*/ 148808 w 1162810"/>
              <a:gd name="connsiteY0" fmla="*/ 28761 h 773306"/>
              <a:gd name="connsiteX1" fmla="*/ 84154 w 1162810"/>
              <a:gd name="connsiteY1" fmla="*/ 601416 h 773306"/>
              <a:gd name="connsiteX2" fmla="*/ 74917 w 1162810"/>
              <a:gd name="connsiteY2" fmla="*/ 758434 h 773306"/>
              <a:gd name="connsiteX3" fmla="*/ 1090917 w 1162810"/>
              <a:gd name="connsiteY3" fmla="*/ 758434 h 773306"/>
              <a:gd name="connsiteX4" fmla="*/ 1063208 w 1162810"/>
              <a:gd name="connsiteY4" fmla="*/ 684543 h 773306"/>
              <a:gd name="connsiteX5" fmla="*/ 933899 w 1162810"/>
              <a:gd name="connsiteY5" fmla="*/ 56470 h 773306"/>
              <a:gd name="connsiteX6" fmla="*/ 158044 w 1162810"/>
              <a:gd name="connsiteY6" fmla="*/ 19525 h 773306"/>
              <a:gd name="connsiteX0" fmla="*/ 144486 w 1158488"/>
              <a:gd name="connsiteY0" fmla="*/ 28761 h 773306"/>
              <a:gd name="connsiteX1" fmla="*/ 22407 w 1158488"/>
              <a:gd name="connsiteY1" fmla="*/ 333321 h 773306"/>
              <a:gd name="connsiteX2" fmla="*/ 79832 w 1158488"/>
              <a:gd name="connsiteY2" fmla="*/ 601416 h 773306"/>
              <a:gd name="connsiteX3" fmla="*/ 70595 w 1158488"/>
              <a:gd name="connsiteY3" fmla="*/ 758434 h 773306"/>
              <a:gd name="connsiteX4" fmla="*/ 1086595 w 1158488"/>
              <a:gd name="connsiteY4" fmla="*/ 758434 h 773306"/>
              <a:gd name="connsiteX5" fmla="*/ 1058886 w 1158488"/>
              <a:gd name="connsiteY5" fmla="*/ 684543 h 773306"/>
              <a:gd name="connsiteX6" fmla="*/ 929577 w 1158488"/>
              <a:gd name="connsiteY6" fmla="*/ 56470 h 773306"/>
              <a:gd name="connsiteX7" fmla="*/ 153722 w 1158488"/>
              <a:gd name="connsiteY7" fmla="*/ 19525 h 773306"/>
              <a:gd name="connsiteX0" fmla="*/ 192614 w 1206616"/>
              <a:gd name="connsiteY0" fmla="*/ 28761 h 775666"/>
              <a:gd name="connsiteX1" fmla="*/ 70535 w 1206616"/>
              <a:gd name="connsiteY1" fmla="*/ 333321 h 775666"/>
              <a:gd name="connsiteX2" fmla="*/ 15334 w 1206616"/>
              <a:gd name="connsiteY2" fmla="*/ 568365 h 775666"/>
              <a:gd name="connsiteX3" fmla="*/ 118723 w 1206616"/>
              <a:gd name="connsiteY3" fmla="*/ 758434 h 775666"/>
              <a:gd name="connsiteX4" fmla="*/ 1134723 w 1206616"/>
              <a:gd name="connsiteY4" fmla="*/ 758434 h 775666"/>
              <a:gd name="connsiteX5" fmla="*/ 1107014 w 1206616"/>
              <a:gd name="connsiteY5" fmla="*/ 684543 h 775666"/>
              <a:gd name="connsiteX6" fmla="*/ 977705 w 1206616"/>
              <a:gd name="connsiteY6" fmla="*/ 56470 h 775666"/>
              <a:gd name="connsiteX7" fmla="*/ 201850 w 1206616"/>
              <a:gd name="connsiteY7" fmla="*/ 19525 h 775666"/>
              <a:gd name="connsiteX0" fmla="*/ 192614 w 1202267"/>
              <a:gd name="connsiteY0" fmla="*/ 28761 h 775666"/>
              <a:gd name="connsiteX1" fmla="*/ 70535 w 1202267"/>
              <a:gd name="connsiteY1" fmla="*/ 333321 h 775666"/>
              <a:gd name="connsiteX2" fmla="*/ 15334 w 1202267"/>
              <a:gd name="connsiteY2" fmla="*/ 568365 h 775666"/>
              <a:gd name="connsiteX3" fmla="*/ 118723 w 1202267"/>
              <a:gd name="connsiteY3" fmla="*/ 758434 h 775666"/>
              <a:gd name="connsiteX4" fmla="*/ 1134723 w 1202267"/>
              <a:gd name="connsiteY4" fmla="*/ 758434 h 775666"/>
              <a:gd name="connsiteX5" fmla="*/ 1107014 w 1202267"/>
              <a:gd name="connsiteY5" fmla="*/ 684543 h 775666"/>
              <a:gd name="connsiteX6" fmla="*/ 1106697 w 1202267"/>
              <a:gd name="connsiteY6" fmla="*/ 366372 h 775666"/>
              <a:gd name="connsiteX7" fmla="*/ 977705 w 1202267"/>
              <a:gd name="connsiteY7" fmla="*/ 56470 h 775666"/>
              <a:gd name="connsiteX8" fmla="*/ 201850 w 1202267"/>
              <a:gd name="connsiteY8" fmla="*/ 19525 h 775666"/>
              <a:gd name="connsiteX0" fmla="*/ 192614 w 1247780"/>
              <a:gd name="connsiteY0" fmla="*/ 28761 h 776769"/>
              <a:gd name="connsiteX1" fmla="*/ 70535 w 1247780"/>
              <a:gd name="connsiteY1" fmla="*/ 333321 h 776769"/>
              <a:gd name="connsiteX2" fmla="*/ 15334 w 1247780"/>
              <a:gd name="connsiteY2" fmla="*/ 568365 h 776769"/>
              <a:gd name="connsiteX3" fmla="*/ 118723 w 1247780"/>
              <a:gd name="connsiteY3" fmla="*/ 758434 h 776769"/>
              <a:gd name="connsiteX4" fmla="*/ 1134723 w 1247780"/>
              <a:gd name="connsiteY4" fmla="*/ 758434 h 776769"/>
              <a:gd name="connsiteX5" fmla="*/ 1219642 w 1247780"/>
              <a:gd name="connsiteY5" fmla="*/ 662509 h 776769"/>
              <a:gd name="connsiteX6" fmla="*/ 1106697 w 1247780"/>
              <a:gd name="connsiteY6" fmla="*/ 366372 h 776769"/>
              <a:gd name="connsiteX7" fmla="*/ 977705 w 1247780"/>
              <a:gd name="connsiteY7" fmla="*/ 56470 h 776769"/>
              <a:gd name="connsiteX8" fmla="*/ 201850 w 1247780"/>
              <a:gd name="connsiteY8" fmla="*/ 19525 h 77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780" h="776769">
                <a:moveTo>
                  <a:pt x="192614" y="28761"/>
                </a:moveTo>
                <a:cubicBezTo>
                  <a:pt x="191039" y="83193"/>
                  <a:pt x="81311" y="237879"/>
                  <a:pt x="70535" y="333321"/>
                </a:cubicBezTo>
                <a:cubicBezTo>
                  <a:pt x="59759" y="428763"/>
                  <a:pt x="7303" y="497513"/>
                  <a:pt x="15334" y="568365"/>
                </a:cubicBezTo>
                <a:cubicBezTo>
                  <a:pt x="23365" y="639217"/>
                  <a:pt x="-67842" y="726756"/>
                  <a:pt x="118723" y="758434"/>
                </a:cubicBezTo>
                <a:cubicBezTo>
                  <a:pt x="305288" y="790112"/>
                  <a:pt x="951237" y="774421"/>
                  <a:pt x="1134723" y="758434"/>
                </a:cubicBezTo>
                <a:cubicBezTo>
                  <a:pt x="1318209" y="742447"/>
                  <a:pt x="1224313" y="727853"/>
                  <a:pt x="1219642" y="662509"/>
                </a:cubicBezTo>
                <a:cubicBezTo>
                  <a:pt x="1214971" y="597165"/>
                  <a:pt x="1128248" y="471051"/>
                  <a:pt x="1106697" y="366372"/>
                </a:cubicBezTo>
                <a:cubicBezTo>
                  <a:pt x="1085146" y="261693"/>
                  <a:pt x="1113496" y="114278"/>
                  <a:pt x="977705" y="56470"/>
                </a:cubicBezTo>
                <a:cubicBezTo>
                  <a:pt x="957693" y="-51287"/>
                  <a:pt x="203390" y="30301"/>
                  <a:pt x="201850" y="19525"/>
                </a:cubicBezTo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3" name="รูปแบบอิสระ 62"/>
          <p:cNvSpPr/>
          <p:nvPr/>
        </p:nvSpPr>
        <p:spPr>
          <a:xfrm>
            <a:off x="4368964" y="5326594"/>
            <a:ext cx="244529" cy="556240"/>
          </a:xfrm>
          <a:custGeom>
            <a:avLst/>
            <a:gdLst>
              <a:gd name="connsiteX0" fmla="*/ 371178 w 371178"/>
              <a:gd name="connsiteY0" fmla="*/ 36280 h 562753"/>
              <a:gd name="connsiteX1" fmla="*/ 66378 w 371178"/>
              <a:gd name="connsiteY1" fmla="*/ 17807 h 562753"/>
              <a:gd name="connsiteX2" fmla="*/ 20196 w 371178"/>
              <a:gd name="connsiteY2" fmla="*/ 257953 h 562753"/>
              <a:gd name="connsiteX3" fmla="*/ 324996 w 371178"/>
              <a:gd name="connsiteY3" fmla="*/ 562753 h 562753"/>
              <a:gd name="connsiteX0" fmla="*/ 376196 w 376196"/>
              <a:gd name="connsiteY0" fmla="*/ 27324 h 553797"/>
              <a:gd name="connsiteX1" fmla="*/ 71396 w 376196"/>
              <a:gd name="connsiteY1" fmla="*/ 8851 h 553797"/>
              <a:gd name="connsiteX2" fmla="*/ 23013 w 376196"/>
              <a:gd name="connsiteY2" fmla="*/ 127869 h 553797"/>
              <a:gd name="connsiteX3" fmla="*/ 25214 w 376196"/>
              <a:gd name="connsiteY3" fmla="*/ 248997 h 553797"/>
              <a:gd name="connsiteX4" fmla="*/ 330014 w 37619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369069 h 553797"/>
              <a:gd name="connsiteX4" fmla="*/ 308104 w 35428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452196 h 553797"/>
              <a:gd name="connsiteX4" fmla="*/ 308104 w 354286"/>
              <a:gd name="connsiteY4" fmla="*/ 553797 h 553797"/>
              <a:gd name="connsiteX0" fmla="*/ 329447 w 329447"/>
              <a:gd name="connsiteY0" fmla="*/ 34835 h 561308"/>
              <a:gd name="connsiteX1" fmla="*/ 24647 w 329447"/>
              <a:gd name="connsiteY1" fmla="*/ 16362 h 561308"/>
              <a:gd name="connsiteX2" fmla="*/ 13572 w 329447"/>
              <a:gd name="connsiteY2" fmla="*/ 236980 h 561308"/>
              <a:gd name="connsiteX3" fmla="*/ 53082 w 329447"/>
              <a:gd name="connsiteY3" fmla="*/ 459707 h 561308"/>
              <a:gd name="connsiteX4" fmla="*/ 283265 w 329447"/>
              <a:gd name="connsiteY4" fmla="*/ 561308 h 561308"/>
              <a:gd name="connsiteX0" fmla="*/ 329447 w 329447"/>
              <a:gd name="connsiteY0" fmla="*/ 34835 h 465988"/>
              <a:gd name="connsiteX1" fmla="*/ 24647 w 329447"/>
              <a:gd name="connsiteY1" fmla="*/ 16362 h 465988"/>
              <a:gd name="connsiteX2" fmla="*/ 13572 w 329447"/>
              <a:gd name="connsiteY2" fmla="*/ 236980 h 465988"/>
              <a:gd name="connsiteX3" fmla="*/ 53082 w 329447"/>
              <a:gd name="connsiteY3" fmla="*/ 459707 h 465988"/>
              <a:gd name="connsiteX4" fmla="*/ 283264 w 329447"/>
              <a:gd name="connsiteY4" fmla="*/ 459708 h 465988"/>
              <a:gd name="connsiteX0" fmla="*/ 329447 w 329447"/>
              <a:gd name="connsiteY0" fmla="*/ 34835 h 485503"/>
              <a:gd name="connsiteX1" fmla="*/ 24647 w 329447"/>
              <a:gd name="connsiteY1" fmla="*/ 16362 h 485503"/>
              <a:gd name="connsiteX2" fmla="*/ 13572 w 329447"/>
              <a:gd name="connsiteY2" fmla="*/ 236980 h 485503"/>
              <a:gd name="connsiteX3" fmla="*/ 53082 w 329447"/>
              <a:gd name="connsiteY3" fmla="*/ 459707 h 485503"/>
              <a:gd name="connsiteX4" fmla="*/ 283264 w 329447"/>
              <a:gd name="connsiteY4" fmla="*/ 459708 h 485503"/>
              <a:gd name="connsiteX0" fmla="*/ 329447 w 329447"/>
              <a:gd name="connsiteY0" fmla="*/ 34835 h 534448"/>
              <a:gd name="connsiteX1" fmla="*/ 24647 w 329447"/>
              <a:gd name="connsiteY1" fmla="*/ 16362 h 534448"/>
              <a:gd name="connsiteX2" fmla="*/ 13572 w 329447"/>
              <a:gd name="connsiteY2" fmla="*/ 236980 h 534448"/>
              <a:gd name="connsiteX3" fmla="*/ 53082 w 329447"/>
              <a:gd name="connsiteY3" fmla="*/ 459707 h 534448"/>
              <a:gd name="connsiteX4" fmla="*/ 295700 w 329447"/>
              <a:gd name="connsiteY4" fmla="*/ 524362 h 534448"/>
              <a:gd name="connsiteX0" fmla="*/ 329447 w 329447"/>
              <a:gd name="connsiteY0" fmla="*/ 34835 h 542092"/>
              <a:gd name="connsiteX1" fmla="*/ 24647 w 329447"/>
              <a:gd name="connsiteY1" fmla="*/ 16362 h 542092"/>
              <a:gd name="connsiteX2" fmla="*/ 13572 w 329447"/>
              <a:gd name="connsiteY2" fmla="*/ 236980 h 542092"/>
              <a:gd name="connsiteX3" fmla="*/ 28210 w 329447"/>
              <a:gd name="connsiteY3" fmla="*/ 496652 h 542092"/>
              <a:gd name="connsiteX4" fmla="*/ 295700 w 329447"/>
              <a:gd name="connsiteY4" fmla="*/ 524362 h 542092"/>
              <a:gd name="connsiteX0" fmla="*/ 329447 w 329447"/>
              <a:gd name="connsiteY0" fmla="*/ 34835 h 580360"/>
              <a:gd name="connsiteX1" fmla="*/ 24647 w 329447"/>
              <a:gd name="connsiteY1" fmla="*/ 16362 h 580360"/>
              <a:gd name="connsiteX2" fmla="*/ 13572 w 329447"/>
              <a:gd name="connsiteY2" fmla="*/ 236980 h 580360"/>
              <a:gd name="connsiteX3" fmla="*/ 28210 w 329447"/>
              <a:gd name="connsiteY3" fmla="*/ 496652 h 580360"/>
              <a:gd name="connsiteX4" fmla="*/ 295700 w 329447"/>
              <a:gd name="connsiteY4" fmla="*/ 570544 h 580360"/>
              <a:gd name="connsiteX0" fmla="*/ 329241 w 329241"/>
              <a:gd name="connsiteY0" fmla="*/ 10715 h 556240"/>
              <a:gd name="connsiteX1" fmla="*/ 36876 w 329241"/>
              <a:gd name="connsiteY1" fmla="*/ 47660 h 556240"/>
              <a:gd name="connsiteX2" fmla="*/ 13366 w 329241"/>
              <a:gd name="connsiteY2" fmla="*/ 212860 h 556240"/>
              <a:gd name="connsiteX3" fmla="*/ 28004 w 329241"/>
              <a:gd name="connsiteY3" fmla="*/ 472532 h 556240"/>
              <a:gd name="connsiteX4" fmla="*/ 295494 w 329241"/>
              <a:gd name="connsiteY4" fmla="*/ 546424 h 55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241" h="556240">
                <a:moveTo>
                  <a:pt x="329241" y="10715"/>
                </a:moveTo>
                <a:cubicBezTo>
                  <a:pt x="206089" y="-16995"/>
                  <a:pt x="89522" y="13969"/>
                  <a:pt x="36876" y="47660"/>
                </a:cubicBezTo>
                <a:cubicBezTo>
                  <a:pt x="-15770" y="81351"/>
                  <a:pt x="21063" y="172836"/>
                  <a:pt x="13366" y="212860"/>
                </a:cubicBezTo>
                <a:cubicBezTo>
                  <a:pt x="5669" y="252884"/>
                  <a:pt x="-19017" y="416938"/>
                  <a:pt x="28004" y="472532"/>
                </a:cubicBezTo>
                <a:cubicBezTo>
                  <a:pt x="75025" y="528126"/>
                  <a:pt x="152209" y="577981"/>
                  <a:pt x="295494" y="54642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4" name="รูปแบบอิสระ 63"/>
          <p:cNvSpPr/>
          <p:nvPr/>
        </p:nvSpPr>
        <p:spPr>
          <a:xfrm rot="21416521">
            <a:off x="5007794" y="5306422"/>
            <a:ext cx="360185" cy="599757"/>
          </a:xfrm>
          <a:custGeom>
            <a:avLst/>
            <a:gdLst>
              <a:gd name="connsiteX0" fmla="*/ 0 w 534488"/>
              <a:gd name="connsiteY0" fmla="*/ 70975 h 652653"/>
              <a:gd name="connsiteX1" fmla="*/ 517237 w 534488"/>
              <a:gd name="connsiteY1" fmla="*/ 43266 h 652653"/>
              <a:gd name="connsiteX2" fmla="*/ 378691 w 534488"/>
              <a:gd name="connsiteY2" fmla="*/ 578975 h 652653"/>
              <a:gd name="connsiteX3" fmla="*/ 55419 w 534488"/>
              <a:gd name="connsiteY3" fmla="*/ 634393 h 652653"/>
              <a:gd name="connsiteX0" fmla="*/ 0 w 571142"/>
              <a:gd name="connsiteY0" fmla="*/ 22651 h 599091"/>
              <a:gd name="connsiteX1" fmla="*/ 556581 w 571142"/>
              <a:gd name="connsiteY1" fmla="*/ 107099 h 599091"/>
              <a:gd name="connsiteX2" fmla="*/ 378691 w 571142"/>
              <a:gd name="connsiteY2" fmla="*/ 530651 h 599091"/>
              <a:gd name="connsiteX3" fmla="*/ 55419 w 571142"/>
              <a:gd name="connsiteY3" fmla="*/ 586069 h 599091"/>
              <a:gd name="connsiteX0" fmla="*/ 0 w 557807"/>
              <a:gd name="connsiteY0" fmla="*/ 20943 h 597383"/>
              <a:gd name="connsiteX1" fmla="*/ 556581 w 557807"/>
              <a:gd name="connsiteY1" fmla="*/ 105391 h 597383"/>
              <a:gd name="connsiteX2" fmla="*/ 378691 w 557807"/>
              <a:gd name="connsiteY2" fmla="*/ 528943 h 597383"/>
              <a:gd name="connsiteX3" fmla="*/ 55419 w 557807"/>
              <a:gd name="connsiteY3" fmla="*/ 584361 h 597383"/>
              <a:gd name="connsiteX0" fmla="*/ 0 w 548092"/>
              <a:gd name="connsiteY0" fmla="*/ 11284 h 584146"/>
              <a:gd name="connsiteX1" fmla="*/ 546779 w 548092"/>
              <a:gd name="connsiteY1" fmla="*/ 197185 h 584146"/>
              <a:gd name="connsiteX2" fmla="*/ 378691 w 548092"/>
              <a:gd name="connsiteY2" fmla="*/ 519284 h 584146"/>
              <a:gd name="connsiteX3" fmla="*/ 55419 w 548092"/>
              <a:gd name="connsiteY3" fmla="*/ 574702 h 584146"/>
              <a:gd name="connsiteX0" fmla="*/ 0 w 711738"/>
              <a:gd name="connsiteY0" fmla="*/ 30664 h 608909"/>
              <a:gd name="connsiteX1" fmla="*/ 711147 w 711738"/>
              <a:gd name="connsiteY1" fmla="*/ 73428 h 608909"/>
              <a:gd name="connsiteX2" fmla="*/ 378691 w 711738"/>
              <a:gd name="connsiteY2" fmla="*/ 538664 h 608909"/>
              <a:gd name="connsiteX3" fmla="*/ 55419 w 711738"/>
              <a:gd name="connsiteY3" fmla="*/ 594082 h 608909"/>
              <a:gd name="connsiteX0" fmla="*/ 0 w 762090"/>
              <a:gd name="connsiteY0" fmla="*/ 23480 h 594634"/>
              <a:gd name="connsiteX1" fmla="*/ 711147 w 762090"/>
              <a:gd name="connsiteY1" fmla="*/ 66244 h 594634"/>
              <a:gd name="connsiteX2" fmla="*/ 669009 w 762090"/>
              <a:gd name="connsiteY2" fmla="*/ 275472 h 594634"/>
              <a:gd name="connsiteX3" fmla="*/ 378691 w 762090"/>
              <a:gd name="connsiteY3" fmla="*/ 531480 h 594634"/>
              <a:gd name="connsiteX4" fmla="*/ 55419 w 762090"/>
              <a:gd name="connsiteY4" fmla="*/ 586898 h 594634"/>
              <a:gd name="connsiteX0" fmla="*/ 0 w 705333"/>
              <a:gd name="connsiteY0" fmla="*/ 29012 h 600166"/>
              <a:gd name="connsiteX1" fmla="*/ 612857 w 705333"/>
              <a:gd name="connsiteY1" fmla="*/ 50373 h 600166"/>
              <a:gd name="connsiteX2" fmla="*/ 669009 w 705333"/>
              <a:gd name="connsiteY2" fmla="*/ 281004 h 600166"/>
              <a:gd name="connsiteX3" fmla="*/ 378691 w 705333"/>
              <a:gd name="connsiteY3" fmla="*/ 537012 h 600166"/>
              <a:gd name="connsiteX4" fmla="*/ 55419 w 705333"/>
              <a:gd name="connsiteY4" fmla="*/ 592430 h 600166"/>
              <a:gd name="connsiteX0" fmla="*/ 0 w 651346"/>
              <a:gd name="connsiteY0" fmla="*/ 28087 h 599757"/>
              <a:gd name="connsiteX1" fmla="*/ 612857 w 651346"/>
              <a:gd name="connsiteY1" fmla="*/ 49448 h 599757"/>
              <a:gd name="connsiteX2" fmla="*/ 554039 w 651346"/>
              <a:gd name="connsiteY2" fmla="*/ 258183 h 599757"/>
              <a:gd name="connsiteX3" fmla="*/ 378691 w 651346"/>
              <a:gd name="connsiteY3" fmla="*/ 536087 h 599757"/>
              <a:gd name="connsiteX4" fmla="*/ 55419 w 651346"/>
              <a:gd name="connsiteY4" fmla="*/ 591505 h 59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346" h="599757">
                <a:moveTo>
                  <a:pt x="0" y="28087"/>
                </a:moveTo>
                <a:cubicBezTo>
                  <a:pt x="227061" y="-28101"/>
                  <a:pt x="520517" y="11099"/>
                  <a:pt x="612857" y="49448"/>
                </a:cubicBezTo>
                <a:cubicBezTo>
                  <a:pt x="705197" y="87797"/>
                  <a:pt x="609448" y="180644"/>
                  <a:pt x="554039" y="258183"/>
                </a:cubicBezTo>
                <a:cubicBezTo>
                  <a:pt x="498630" y="335722"/>
                  <a:pt x="461794" y="480533"/>
                  <a:pt x="378691" y="536087"/>
                </a:cubicBezTo>
                <a:cubicBezTo>
                  <a:pt x="295588" y="591641"/>
                  <a:pt x="178570" y="613056"/>
                  <a:pt x="55419" y="59150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5" name="รูปแบบอิสระ 64"/>
          <p:cNvSpPr/>
          <p:nvPr/>
        </p:nvSpPr>
        <p:spPr>
          <a:xfrm>
            <a:off x="4569026" y="5488810"/>
            <a:ext cx="55418" cy="258618"/>
          </a:xfrm>
          <a:custGeom>
            <a:avLst/>
            <a:gdLst>
              <a:gd name="connsiteX0" fmla="*/ 0 w 55418"/>
              <a:gd name="connsiteY0" fmla="*/ 0 h 258618"/>
              <a:gd name="connsiteX1" fmla="*/ 9237 w 55418"/>
              <a:gd name="connsiteY1" fmla="*/ 184727 h 258618"/>
              <a:gd name="connsiteX2" fmla="*/ 55418 w 55418"/>
              <a:gd name="connsiteY2" fmla="*/ 258618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" h="258618">
                <a:moveTo>
                  <a:pt x="0" y="0"/>
                </a:moveTo>
                <a:cubicBezTo>
                  <a:pt x="0" y="70812"/>
                  <a:pt x="1" y="141624"/>
                  <a:pt x="9237" y="184727"/>
                </a:cubicBezTo>
                <a:cubicBezTo>
                  <a:pt x="18473" y="227830"/>
                  <a:pt x="36945" y="243224"/>
                  <a:pt x="55418" y="258618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6" name="รูปแบบอิสระ 65"/>
          <p:cNvSpPr/>
          <p:nvPr/>
        </p:nvSpPr>
        <p:spPr>
          <a:xfrm>
            <a:off x="5003208" y="5474800"/>
            <a:ext cx="69700" cy="258618"/>
          </a:xfrm>
          <a:custGeom>
            <a:avLst/>
            <a:gdLst>
              <a:gd name="connsiteX0" fmla="*/ 18472 w 37478"/>
              <a:gd name="connsiteY0" fmla="*/ 0 h 267855"/>
              <a:gd name="connsiteX1" fmla="*/ 36945 w 37478"/>
              <a:gd name="connsiteY1" fmla="*/ 166255 h 267855"/>
              <a:gd name="connsiteX2" fmla="*/ 0 w 37478"/>
              <a:gd name="connsiteY2" fmla="*/ 267855 h 26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78" h="267855">
                <a:moveTo>
                  <a:pt x="18472" y="0"/>
                </a:moveTo>
                <a:cubicBezTo>
                  <a:pt x="29248" y="60806"/>
                  <a:pt x="40024" y="121613"/>
                  <a:pt x="36945" y="166255"/>
                </a:cubicBezTo>
                <a:cubicBezTo>
                  <a:pt x="33866" y="210897"/>
                  <a:pt x="16933" y="239376"/>
                  <a:pt x="0" y="26785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" name="รูปแบบอิสระ 66"/>
          <p:cNvSpPr/>
          <p:nvPr/>
        </p:nvSpPr>
        <p:spPr>
          <a:xfrm>
            <a:off x="4720638" y="5206945"/>
            <a:ext cx="18473" cy="110836"/>
          </a:xfrm>
          <a:custGeom>
            <a:avLst/>
            <a:gdLst>
              <a:gd name="connsiteX0" fmla="*/ 0 w 18473"/>
              <a:gd name="connsiteY0" fmla="*/ 110836 h 110836"/>
              <a:gd name="connsiteX1" fmla="*/ 18473 w 18473"/>
              <a:gd name="connsiteY1" fmla="*/ 0 h 11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473" h="110836">
                <a:moveTo>
                  <a:pt x="0" y="110836"/>
                </a:moveTo>
                <a:lnTo>
                  <a:pt x="18473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8" name="รูปแบบอิสระ 67"/>
          <p:cNvSpPr/>
          <p:nvPr/>
        </p:nvSpPr>
        <p:spPr>
          <a:xfrm>
            <a:off x="4886892" y="5206945"/>
            <a:ext cx="0" cy="92364"/>
          </a:xfrm>
          <a:custGeom>
            <a:avLst/>
            <a:gdLst>
              <a:gd name="connsiteX0" fmla="*/ 0 w 0"/>
              <a:gd name="connsiteY0" fmla="*/ 92364 h 92364"/>
              <a:gd name="connsiteX1" fmla="*/ 0 w 0"/>
              <a:gd name="connsiteY1" fmla="*/ 0 h 9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2364">
                <a:moveTo>
                  <a:pt x="0" y="92364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9" name="รูปแบบอิสระ 68"/>
          <p:cNvSpPr/>
          <p:nvPr/>
        </p:nvSpPr>
        <p:spPr>
          <a:xfrm>
            <a:off x="4628274" y="5142291"/>
            <a:ext cx="350982" cy="86927"/>
          </a:xfrm>
          <a:custGeom>
            <a:avLst/>
            <a:gdLst>
              <a:gd name="connsiteX0" fmla="*/ 0 w 350982"/>
              <a:gd name="connsiteY0" fmla="*/ 0 h 86927"/>
              <a:gd name="connsiteX1" fmla="*/ 110837 w 350982"/>
              <a:gd name="connsiteY1" fmla="*/ 83127 h 86927"/>
              <a:gd name="connsiteX2" fmla="*/ 175491 w 350982"/>
              <a:gd name="connsiteY2" fmla="*/ 73890 h 86927"/>
              <a:gd name="connsiteX3" fmla="*/ 350982 w 350982"/>
              <a:gd name="connsiteY3" fmla="*/ 46181 h 8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82" h="86927">
                <a:moveTo>
                  <a:pt x="0" y="0"/>
                </a:moveTo>
                <a:cubicBezTo>
                  <a:pt x="40794" y="35406"/>
                  <a:pt x="81589" y="70812"/>
                  <a:pt x="110837" y="83127"/>
                </a:cubicBezTo>
                <a:cubicBezTo>
                  <a:pt x="140085" y="95442"/>
                  <a:pt x="175491" y="73890"/>
                  <a:pt x="175491" y="73890"/>
                </a:cubicBezTo>
                <a:lnTo>
                  <a:pt x="350982" y="46181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0" name="รูปแบบอิสระ 69"/>
          <p:cNvSpPr/>
          <p:nvPr/>
        </p:nvSpPr>
        <p:spPr>
          <a:xfrm>
            <a:off x="4704814" y="5096013"/>
            <a:ext cx="182078" cy="66541"/>
          </a:xfrm>
          <a:custGeom>
            <a:avLst/>
            <a:gdLst>
              <a:gd name="connsiteX0" fmla="*/ 2220 w 197902"/>
              <a:gd name="connsiteY0" fmla="*/ 8082 h 72736"/>
              <a:gd name="connsiteX1" fmla="*/ 196183 w 197902"/>
              <a:gd name="connsiteY1" fmla="*/ 8082 h 72736"/>
              <a:gd name="connsiteX2" fmla="*/ 94583 w 197902"/>
              <a:gd name="connsiteY2" fmla="*/ 72736 h 72736"/>
              <a:gd name="connsiteX3" fmla="*/ 2220 w 197902"/>
              <a:gd name="connsiteY3" fmla="*/ 8082 h 7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2" h="72736">
                <a:moveTo>
                  <a:pt x="2220" y="8082"/>
                </a:moveTo>
                <a:cubicBezTo>
                  <a:pt x="19153" y="-2694"/>
                  <a:pt x="180789" y="-2694"/>
                  <a:pt x="196183" y="8082"/>
                </a:cubicBezTo>
                <a:cubicBezTo>
                  <a:pt x="211577" y="18858"/>
                  <a:pt x="119213" y="72736"/>
                  <a:pt x="94583" y="72736"/>
                </a:cubicBezTo>
                <a:cubicBezTo>
                  <a:pt x="69953" y="72736"/>
                  <a:pt x="-14713" y="18858"/>
                  <a:pt x="2220" y="808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1" name="รูปแบบอิสระ 70"/>
          <p:cNvSpPr/>
          <p:nvPr/>
        </p:nvSpPr>
        <p:spPr>
          <a:xfrm>
            <a:off x="4454050" y="6075162"/>
            <a:ext cx="865683" cy="667879"/>
          </a:xfrm>
          <a:custGeom>
            <a:avLst/>
            <a:gdLst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73496"/>
              <a:gd name="connsiteX1" fmla="*/ 77414 w 978928"/>
              <a:gd name="connsiteY1" fmla="*/ 895928 h 1173496"/>
              <a:gd name="connsiteX2" fmla="*/ 12759 w 978928"/>
              <a:gd name="connsiteY2" fmla="*/ 1062182 h 1173496"/>
              <a:gd name="connsiteX3" fmla="*/ 31232 w 978928"/>
              <a:gd name="connsiteY3" fmla="*/ 1136073 h 1173496"/>
              <a:gd name="connsiteX4" fmla="*/ 317559 w 978928"/>
              <a:gd name="connsiteY4" fmla="*/ 1145309 h 1173496"/>
              <a:gd name="connsiteX5" fmla="*/ 336032 w 978928"/>
              <a:gd name="connsiteY5" fmla="*/ 1016000 h 1173496"/>
              <a:gd name="connsiteX6" fmla="*/ 400687 w 978928"/>
              <a:gd name="connsiteY6" fmla="*/ 9237 h 1173496"/>
              <a:gd name="connsiteX7" fmla="*/ 493050 w 978928"/>
              <a:gd name="connsiteY7" fmla="*/ 979055 h 1173496"/>
              <a:gd name="connsiteX8" fmla="*/ 557705 w 978928"/>
              <a:gd name="connsiteY8" fmla="*/ 1145309 h 1173496"/>
              <a:gd name="connsiteX9" fmla="*/ 945632 w 978928"/>
              <a:gd name="connsiteY9" fmla="*/ 1163782 h 1173496"/>
              <a:gd name="connsiteX10" fmla="*/ 945632 w 978928"/>
              <a:gd name="connsiteY10" fmla="*/ 1043709 h 1173496"/>
              <a:gd name="connsiteX11" fmla="*/ 834796 w 978928"/>
              <a:gd name="connsiteY11" fmla="*/ 1043709 h 1173496"/>
              <a:gd name="connsiteX12" fmla="*/ 613123 w 978928"/>
              <a:gd name="connsiteY12" fmla="*/ 0 h 1173496"/>
              <a:gd name="connsiteX0" fmla="*/ 151305 w 981558"/>
              <a:gd name="connsiteY0" fmla="*/ 0 h 1173496"/>
              <a:gd name="connsiteX1" fmla="*/ 77414 w 981558"/>
              <a:gd name="connsiteY1" fmla="*/ 895928 h 1173496"/>
              <a:gd name="connsiteX2" fmla="*/ 12759 w 981558"/>
              <a:gd name="connsiteY2" fmla="*/ 1062182 h 1173496"/>
              <a:gd name="connsiteX3" fmla="*/ 31232 w 981558"/>
              <a:gd name="connsiteY3" fmla="*/ 1136073 h 1173496"/>
              <a:gd name="connsiteX4" fmla="*/ 317559 w 981558"/>
              <a:gd name="connsiteY4" fmla="*/ 1145309 h 1173496"/>
              <a:gd name="connsiteX5" fmla="*/ 336032 w 981558"/>
              <a:gd name="connsiteY5" fmla="*/ 1016000 h 1173496"/>
              <a:gd name="connsiteX6" fmla="*/ 400687 w 981558"/>
              <a:gd name="connsiteY6" fmla="*/ 9237 h 1173496"/>
              <a:gd name="connsiteX7" fmla="*/ 493050 w 981558"/>
              <a:gd name="connsiteY7" fmla="*/ 979055 h 1173496"/>
              <a:gd name="connsiteX8" fmla="*/ 557705 w 981558"/>
              <a:gd name="connsiteY8" fmla="*/ 1145309 h 1173496"/>
              <a:gd name="connsiteX9" fmla="*/ 945632 w 981558"/>
              <a:gd name="connsiteY9" fmla="*/ 1163782 h 1173496"/>
              <a:gd name="connsiteX10" fmla="*/ 945632 w 981558"/>
              <a:gd name="connsiteY10" fmla="*/ 1043709 h 1173496"/>
              <a:gd name="connsiteX11" fmla="*/ 779378 w 981558"/>
              <a:gd name="connsiteY11" fmla="*/ 785091 h 1173496"/>
              <a:gd name="connsiteX12" fmla="*/ 613123 w 981558"/>
              <a:gd name="connsiteY12" fmla="*/ 0 h 1173496"/>
              <a:gd name="connsiteX0" fmla="*/ 151305 w 947154"/>
              <a:gd name="connsiteY0" fmla="*/ 0 h 1173496"/>
              <a:gd name="connsiteX1" fmla="*/ 77414 w 947154"/>
              <a:gd name="connsiteY1" fmla="*/ 895928 h 1173496"/>
              <a:gd name="connsiteX2" fmla="*/ 12759 w 947154"/>
              <a:gd name="connsiteY2" fmla="*/ 1062182 h 1173496"/>
              <a:gd name="connsiteX3" fmla="*/ 31232 w 947154"/>
              <a:gd name="connsiteY3" fmla="*/ 1136073 h 1173496"/>
              <a:gd name="connsiteX4" fmla="*/ 317559 w 947154"/>
              <a:gd name="connsiteY4" fmla="*/ 1145309 h 1173496"/>
              <a:gd name="connsiteX5" fmla="*/ 336032 w 947154"/>
              <a:gd name="connsiteY5" fmla="*/ 1016000 h 1173496"/>
              <a:gd name="connsiteX6" fmla="*/ 400687 w 947154"/>
              <a:gd name="connsiteY6" fmla="*/ 9237 h 1173496"/>
              <a:gd name="connsiteX7" fmla="*/ 493050 w 947154"/>
              <a:gd name="connsiteY7" fmla="*/ 979055 h 1173496"/>
              <a:gd name="connsiteX8" fmla="*/ 557705 w 947154"/>
              <a:gd name="connsiteY8" fmla="*/ 1145309 h 1173496"/>
              <a:gd name="connsiteX9" fmla="*/ 844032 w 947154"/>
              <a:gd name="connsiteY9" fmla="*/ 1163782 h 1173496"/>
              <a:gd name="connsiteX10" fmla="*/ 945632 w 947154"/>
              <a:gd name="connsiteY10" fmla="*/ 1043709 h 1173496"/>
              <a:gd name="connsiteX11" fmla="*/ 779378 w 947154"/>
              <a:gd name="connsiteY11" fmla="*/ 785091 h 1173496"/>
              <a:gd name="connsiteX12" fmla="*/ 613123 w 947154"/>
              <a:gd name="connsiteY12" fmla="*/ 0 h 1173496"/>
              <a:gd name="connsiteX0" fmla="*/ 151305 w 871742"/>
              <a:gd name="connsiteY0" fmla="*/ 0 h 1173496"/>
              <a:gd name="connsiteX1" fmla="*/ 77414 w 871742"/>
              <a:gd name="connsiteY1" fmla="*/ 895928 h 1173496"/>
              <a:gd name="connsiteX2" fmla="*/ 12759 w 871742"/>
              <a:gd name="connsiteY2" fmla="*/ 1062182 h 1173496"/>
              <a:gd name="connsiteX3" fmla="*/ 31232 w 871742"/>
              <a:gd name="connsiteY3" fmla="*/ 1136073 h 1173496"/>
              <a:gd name="connsiteX4" fmla="*/ 317559 w 871742"/>
              <a:gd name="connsiteY4" fmla="*/ 1145309 h 1173496"/>
              <a:gd name="connsiteX5" fmla="*/ 336032 w 871742"/>
              <a:gd name="connsiteY5" fmla="*/ 1016000 h 1173496"/>
              <a:gd name="connsiteX6" fmla="*/ 400687 w 871742"/>
              <a:gd name="connsiteY6" fmla="*/ 9237 h 1173496"/>
              <a:gd name="connsiteX7" fmla="*/ 493050 w 871742"/>
              <a:gd name="connsiteY7" fmla="*/ 979055 h 1173496"/>
              <a:gd name="connsiteX8" fmla="*/ 557705 w 871742"/>
              <a:gd name="connsiteY8" fmla="*/ 1145309 h 1173496"/>
              <a:gd name="connsiteX9" fmla="*/ 844032 w 871742"/>
              <a:gd name="connsiteY9" fmla="*/ 1163782 h 1173496"/>
              <a:gd name="connsiteX10" fmla="*/ 853268 w 871742"/>
              <a:gd name="connsiteY10" fmla="*/ 1043709 h 1173496"/>
              <a:gd name="connsiteX11" fmla="*/ 779378 w 871742"/>
              <a:gd name="connsiteY11" fmla="*/ 785091 h 1173496"/>
              <a:gd name="connsiteX12" fmla="*/ 613123 w 871742"/>
              <a:gd name="connsiteY12" fmla="*/ 0 h 1173496"/>
              <a:gd name="connsiteX0" fmla="*/ 151305 w 875857"/>
              <a:gd name="connsiteY0" fmla="*/ 0 h 1173496"/>
              <a:gd name="connsiteX1" fmla="*/ 77414 w 875857"/>
              <a:gd name="connsiteY1" fmla="*/ 895928 h 1173496"/>
              <a:gd name="connsiteX2" fmla="*/ 12759 w 875857"/>
              <a:gd name="connsiteY2" fmla="*/ 1062182 h 1173496"/>
              <a:gd name="connsiteX3" fmla="*/ 31232 w 875857"/>
              <a:gd name="connsiteY3" fmla="*/ 1136073 h 1173496"/>
              <a:gd name="connsiteX4" fmla="*/ 317559 w 875857"/>
              <a:gd name="connsiteY4" fmla="*/ 1145309 h 1173496"/>
              <a:gd name="connsiteX5" fmla="*/ 336032 w 875857"/>
              <a:gd name="connsiteY5" fmla="*/ 1016000 h 1173496"/>
              <a:gd name="connsiteX6" fmla="*/ 400687 w 875857"/>
              <a:gd name="connsiteY6" fmla="*/ 9237 h 1173496"/>
              <a:gd name="connsiteX7" fmla="*/ 493050 w 875857"/>
              <a:gd name="connsiteY7" fmla="*/ 979055 h 1173496"/>
              <a:gd name="connsiteX8" fmla="*/ 557705 w 875857"/>
              <a:gd name="connsiteY8" fmla="*/ 1145309 h 1173496"/>
              <a:gd name="connsiteX9" fmla="*/ 844032 w 875857"/>
              <a:gd name="connsiteY9" fmla="*/ 1163782 h 1173496"/>
              <a:gd name="connsiteX10" fmla="*/ 853268 w 875857"/>
              <a:gd name="connsiteY10" fmla="*/ 1043709 h 1173496"/>
              <a:gd name="connsiteX11" fmla="*/ 705487 w 875857"/>
              <a:gd name="connsiteY11" fmla="*/ 581891 h 1173496"/>
              <a:gd name="connsiteX12" fmla="*/ 613123 w 875857"/>
              <a:gd name="connsiteY12" fmla="*/ 0 h 1173496"/>
              <a:gd name="connsiteX0" fmla="*/ 151305 w 875315"/>
              <a:gd name="connsiteY0" fmla="*/ 0 h 1173496"/>
              <a:gd name="connsiteX1" fmla="*/ 77414 w 875315"/>
              <a:gd name="connsiteY1" fmla="*/ 895928 h 1173496"/>
              <a:gd name="connsiteX2" fmla="*/ 12759 w 875315"/>
              <a:gd name="connsiteY2" fmla="*/ 1062182 h 1173496"/>
              <a:gd name="connsiteX3" fmla="*/ 31232 w 875315"/>
              <a:gd name="connsiteY3" fmla="*/ 1136073 h 1173496"/>
              <a:gd name="connsiteX4" fmla="*/ 317559 w 875315"/>
              <a:gd name="connsiteY4" fmla="*/ 1145309 h 1173496"/>
              <a:gd name="connsiteX5" fmla="*/ 336032 w 875315"/>
              <a:gd name="connsiteY5" fmla="*/ 1016000 h 1173496"/>
              <a:gd name="connsiteX6" fmla="*/ 400687 w 875315"/>
              <a:gd name="connsiteY6" fmla="*/ 9237 h 1173496"/>
              <a:gd name="connsiteX7" fmla="*/ 493050 w 875315"/>
              <a:gd name="connsiteY7" fmla="*/ 979055 h 1173496"/>
              <a:gd name="connsiteX8" fmla="*/ 557705 w 875315"/>
              <a:gd name="connsiteY8" fmla="*/ 1145309 h 1173496"/>
              <a:gd name="connsiteX9" fmla="*/ 844032 w 875315"/>
              <a:gd name="connsiteY9" fmla="*/ 1163782 h 1173496"/>
              <a:gd name="connsiteX10" fmla="*/ 853268 w 875315"/>
              <a:gd name="connsiteY10" fmla="*/ 1043709 h 1173496"/>
              <a:gd name="connsiteX11" fmla="*/ 714723 w 875315"/>
              <a:gd name="connsiteY11" fmla="*/ 729673 h 1173496"/>
              <a:gd name="connsiteX12" fmla="*/ 613123 w 875315"/>
              <a:gd name="connsiteY12" fmla="*/ 0 h 1173496"/>
              <a:gd name="connsiteX0" fmla="*/ 151305 w 875315"/>
              <a:gd name="connsiteY0" fmla="*/ 0 h 1166775"/>
              <a:gd name="connsiteX1" fmla="*/ 77414 w 875315"/>
              <a:gd name="connsiteY1" fmla="*/ 895928 h 1166775"/>
              <a:gd name="connsiteX2" fmla="*/ 12759 w 875315"/>
              <a:gd name="connsiteY2" fmla="*/ 1062182 h 1166775"/>
              <a:gd name="connsiteX3" fmla="*/ 31232 w 875315"/>
              <a:gd name="connsiteY3" fmla="*/ 1136073 h 1166775"/>
              <a:gd name="connsiteX4" fmla="*/ 317559 w 875315"/>
              <a:gd name="connsiteY4" fmla="*/ 1145309 h 1166775"/>
              <a:gd name="connsiteX5" fmla="*/ 336032 w 875315"/>
              <a:gd name="connsiteY5" fmla="*/ 1016000 h 1166775"/>
              <a:gd name="connsiteX6" fmla="*/ 400687 w 875315"/>
              <a:gd name="connsiteY6" fmla="*/ 9237 h 1166775"/>
              <a:gd name="connsiteX7" fmla="*/ 493050 w 875315"/>
              <a:gd name="connsiteY7" fmla="*/ 979055 h 1166775"/>
              <a:gd name="connsiteX8" fmla="*/ 557705 w 875315"/>
              <a:gd name="connsiteY8" fmla="*/ 1117600 h 1166775"/>
              <a:gd name="connsiteX9" fmla="*/ 844032 w 875315"/>
              <a:gd name="connsiteY9" fmla="*/ 1163782 h 1166775"/>
              <a:gd name="connsiteX10" fmla="*/ 853268 w 875315"/>
              <a:gd name="connsiteY10" fmla="*/ 1043709 h 1166775"/>
              <a:gd name="connsiteX11" fmla="*/ 714723 w 875315"/>
              <a:gd name="connsiteY11" fmla="*/ 729673 h 1166775"/>
              <a:gd name="connsiteX12" fmla="*/ 613123 w 875315"/>
              <a:gd name="connsiteY12" fmla="*/ 0 h 1166775"/>
              <a:gd name="connsiteX0" fmla="*/ 151305 w 865683"/>
              <a:gd name="connsiteY0" fmla="*/ 0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5683" h="1154895">
                <a:moveTo>
                  <a:pt x="151305" y="0"/>
                </a:moveTo>
                <a:cubicBezTo>
                  <a:pt x="125905" y="359449"/>
                  <a:pt x="100505" y="718898"/>
                  <a:pt x="77414" y="895928"/>
                </a:cubicBezTo>
                <a:cubicBezTo>
                  <a:pt x="54323" y="1072958"/>
                  <a:pt x="20456" y="1022158"/>
                  <a:pt x="12759" y="1062182"/>
                </a:cubicBezTo>
                <a:cubicBezTo>
                  <a:pt x="5062" y="1102206"/>
                  <a:pt x="-19568" y="1122219"/>
                  <a:pt x="31232" y="1136073"/>
                </a:cubicBezTo>
                <a:cubicBezTo>
                  <a:pt x="82032" y="1149927"/>
                  <a:pt x="266759" y="1165321"/>
                  <a:pt x="317559" y="1145309"/>
                </a:cubicBezTo>
                <a:cubicBezTo>
                  <a:pt x="368359" y="1125297"/>
                  <a:pt x="322177" y="1205345"/>
                  <a:pt x="336032" y="1016000"/>
                </a:cubicBezTo>
                <a:cubicBezTo>
                  <a:pt x="349887" y="826655"/>
                  <a:pt x="374517" y="15395"/>
                  <a:pt x="400687" y="9237"/>
                </a:cubicBezTo>
                <a:cubicBezTo>
                  <a:pt x="426857" y="3080"/>
                  <a:pt x="466880" y="789710"/>
                  <a:pt x="493050" y="979055"/>
                </a:cubicBezTo>
                <a:cubicBezTo>
                  <a:pt x="519220" y="1168400"/>
                  <a:pt x="502287" y="1094509"/>
                  <a:pt x="557705" y="1117600"/>
                </a:cubicBezTo>
                <a:cubicBezTo>
                  <a:pt x="613123" y="1140691"/>
                  <a:pt x="776299" y="1129915"/>
                  <a:pt x="825559" y="1117600"/>
                </a:cubicBezTo>
                <a:cubicBezTo>
                  <a:pt x="874820" y="1105285"/>
                  <a:pt x="871741" y="1108364"/>
                  <a:pt x="853268" y="1043709"/>
                </a:cubicBezTo>
                <a:cubicBezTo>
                  <a:pt x="834795" y="979054"/>
                  <a:pt x="754747" y="903624"/>
                  <a:pt x="714723" y="729673"/>
                </a:cubicBezTo>
                <a:cubicBezTo>
                  <a:pt x="674699" y="555722"/>
                  <a:pt x="696250" y="434879"/>
                  <a:pt x="61312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2" name="กล่องข้อความ 71"/>
          <p:cNvSpPr txBox="1"/>
          <p:nvPr/>
        </p:nvSpPr>
        <p:spPr>
          <a:xfrm>
            <a:off x="2052503" y="4923067"/>
            <a:ext cx="1937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ไปทำงานหัวเมือง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3" name="กล่องข้อความ 72"/>
          <p:cNvSpPr txBox="1"/>
          <p:nvPr/>
        </p:nvSpPr>
        <p:spPr>
          <a:xfrm rot="21276437">
            <a:off x="2218633" y="5778964"/>
            <a:ext cx="216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กินตามเพื่อน</a:t>
            </a: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4" name="รูปแบบอิสระ 73"/>
          <p:cNvSpPr/>
          <p:nvPr/>
        </p:nvSpPr>
        <p:spPr>
          <a:xfrm>
            <a:off x="7497313" y="4753399"/>
            <a:ext cx="526417" cy="476299"/>
          </a:xfrm>
          <a:custGeom>
            <a:avLst/>
            <a:gdLst>
              <a:gd name="connsiteX0" fmla="*/ 66523 w 479900"/>
              <a:gd name="connsiteY0" fmla="*/ 472646 h 481883"/>
              <a:gd name="connsiteX1" fmla="*/ 1868 w 479900"/>
              <a:gd name="connsiteY1" fmla="*/ 241737 h 481883"/>
              <a:gd name="connsiteX2" fmla="*/ 131177 w 479900"/>
              <a:gd name="connsiteY2" fmla="*/ 10828 h 481883"/>
              <a:gd name="connsiteX3" fmla="*/ 445213 w 479900"/>
              <a:gd name="connsiteY3" fmla="*/ 66246 h 481883"/>
              <a:gd name="connsiteX4" fmla="*/ 463686 w 479900"/>
              <a:gd name="connsiteY4" fmla="*/ 315628 h 481883"/>
              <a:gd name="connsiteX5" fmla="*/ 371323 w 479900"/>
              <a:gd name="connsiteY5" fmla="*/ 481883 h 481883"/>
              <a:gd name="connsiteX0" fmla="*/ 66523 w 478919"/>
              <a:gd name="connsiteY0" fmla="*/ 472646 h 481883"/>
              <a:gd name="connsiteX1" fmla="*/ 1868 w 478919"/>
              <a:gd name="connsiteY1" fmla="*/ 241737 h 481883"/>
              <a:gd name="connsiteX2" fmla="*/ 131177 w 478919"/>
              <a:gd name="connsiteY2" fmla="*/ 10828 h 481883"/>
              <a:gd name="connsiteX3" fmla="*/ 445213 w 478919"/>
              <a:gd name="connsiteY3" fmla="*/ 66246 h 481883"/>
              <a:gd name="connsiteX4" fmla="*/ 463686 w 478919"/>
              <a:gd name="connsiteY4" fmla="*/ 315628 h 481883"/>
              <a:gd name="connsiteX5" fmla="*/ 387991 w 478919"/>
              <a:gd name="connsiteY5" fmla="*/ 481883 h 481883"/>
              <a:gd name="connsiteX0" fmla="*/ 42338 w 483309"/>
              <a:gd name="connsiteY0" fmla="*/ 470265 h 481883"/>
              <a:gd name="connsiteX1" fmla="*/ 6258 w 483309"/>
              <a:gd name="connsiteY1" fmla="*/ 241737 h 481883"/>
              <a:gd name="connsiteX2" fmla="*/ 135567 w 483309"/>
              <a:gd name="connsiteY2" fmla="*/ 10828 h 481883"/>
              <a:gd name="connsiteX3" fmla="*/ 449603 w 483309"/>
              <a:gd name="connsiteY3" fmla="*/ 66246 h 481883"/>
              <a:gd name="connsiteX4" fmla="*/ 468076 w 483309"/>
              <a:gd name="connsiteY4" fmla="*/ 315628 h 481883"/>
              <a:gd name="connsiteX5" fmla="*/ 392381 w 483309"/>
              <a:gd name="connsiteY5" fmla="*/ 481883 h 481883"/>
              <a:gd name="connsiteX0" fmla="*/ 50482 w 491453"/>
              <a:gd name="connsiteY0" fmla="*/ 470265 h 481883"/>
              <a:gd name="connsiteX1" fmla="*/ 7205 w 491453"/>
              <a:gd name="connsiteY1" fmla="*/ 341020 h 481883"/>
              <a:gd name="connsiteX2" fmla="*/ 14402 w 491453"/>
              <a:gd name="connsiteY2" fmla="*/ 241737 h 481883"/>
              <a:gd name="connsiteX3" fmla="*/ 143711 w 491453"/>
              <a:gd name="connsiteY3" fmla="*/ 10828 h 481883"/>
              <a:gd name="connsiteX4" fmla="*/ 457747 w 491453"/>
              <a:gd name="connsiteY4" fmla="*/ 66246 h 481883"/>
              <a:gd name="connsiteX5" fmla="*/ 476220 w 491453"/>
              <a:gd name="connsiteY5" fmla="*/ 315628 h 481883"/>
              <a:gd name="connsiteX6" fmla="*/ 400525 w 491453"/>
              <a:gd name="connsiteY6" fmla="*/ 481883 h 481883"/>
              <a:gd name="connsiteX0" fmla="*/ 65745 w 506716"/>
              <a:gd name="connsiteY0" fmla="*/ 466434 h 478052"/>
              <a:gd name="connsiteX1" fmla="*/ 22468 w 506716"/>
              <a:gd name="connsiteY1" fmla="*/ 337189 h 478052"/>
              <a:gd name="connsiteX2" fmla="*/ 8234 w 506716"/>
              <a:gd name="connsiteY2" fmla="*/ 183137 h 478052"/>
              <a:gd name="connsiteX3" fmla="*/ 158974 w 506716"/>
              <a:gd name="connsiteY3" fmla="*/ 6997 h 478052"/>
              <a:gd name="connsiteX4" fmla="*/ 473010 w 506716"/>
              <a:gd name="connsiteY4" fmla="*/ 62415 h 478052"/>
              <a:gd name="connsiteX5" fmla="*/ 491483 w 506716"/>
              <a:gd name="connsiteY5" fmla="*/ 311797 h 478052"/>
              <a:gd name="connsiteX6" fmla="*/ 415788 w 506716"/>
              <a:gd name="connsiteY6" fmla="*/ 478052 h 478052"/>
              <a:gd name="connsiteX0" fmla="*/ 71128 w 512099"/>
              <a:gd name="connsiteY0" fmla="*/ 466434 h 478052"/>
              <a:gd name="connsiteX1" fmla="*/ 11182 w 512099"/>
              <a:gd name="connsiteY1" fmla="*/ 337189 h 478052"/>
              <a:gd name="connsiteX2" fmla="*/ 13617 w 512099"/>
              <a:gd name="connsiteY2" fmla="*/ 183137 h 478052"/>
              <a:gd name="connsiteX3" fmla="*/ 164357 w 512099"/>
              <a:gd name="connsiteY3" fmla="*/ 6997 h 478052"/>
              <a:gd name="connsiteX4" fmla="*/ 478393 w 512099"/>
              <a:gd name="connsiteY4" fmla="*/ 62415 h 478052"/>
              <a:gd name="connsiteX5" fmla="*/ 496866 w 512099"/>
              <a:gd name="connsiteY5" fmla="*/ 311797 h 478052"/>
              <a:gd name="connsiteX6" fmla="*/ 421171 w 512099"/>
              <a:gd name="connsiteY6" fmla="*/ 478052 h 478052"/>
              <a:gd name="connsiteX0" fmla="*/ 71128 w 525952"/>
              <a:gd name="connsiteY0" fmla="*/ 464681 h 476299"/>
              <a:gd name="connsiteX1" fmla="*/ 11182 w 525952"/>
              <a:gd name="connsiteY1" fmla="*/ 335436 h 476299"/>
              <a:gd name="connsiteX2" fmla="*/ 13617 w 525952"/>
              <a:gd name="connsiteY2" fmla="*/ 181384 h 476299"/>
              <a:gd name="connsiteX3" fmla="*/ 164357 w 525952"/>
              <a:gd name="connsiteY3" fmla="*/ 5244 h 476299"/>
              <a:gd name="connsiteX4" fmla="*/ 478393 w 525952"/>
              <a:gd name="connsiteY4" fmla="*/ 60662 h 476299"/>
              <a:gd name="connsiteX5" fmla="*/ 525534 w 525952"/>
              <a:gd name="connsiteY5" fmla="*/ 206848 h 476299"/>
              <a:gd name="connsiteX6" fmla="*/ 496866 w 525952"/>
              <a:gd name="connsiteY6" fmla="*/ 310044 h 476299"/>
              <a:gd name="connsiteX7" fmla="*/ 421171 w 525952"/>
              <a:gd name="connsiteY7" fmla="*/ 476299 h 476299"/>
              <a:gd name="connsiteX0" fmla="*/ 71128 w 526667"/>
              <a:gd name="connsiteY0" fmla="*/ 464681 h 476299"/>
              <a:gd name="connsiteX1" fmla="*/ 11182 w 526667"/>
              <a:gd name="connsiteY1" fmla="*/ 335436 h 476299"/>
              <a:gd name="connsiteX2" fmla="*/ 13617 w 526667"/>
              <a:gd name="connsiteY2" fmla="*/ 181384 h 476299"/>
              <a:gd name="connsiteX3" fmla="*/ 164357 w 526667"/>
              <a:gd name="connsiteY3" fmla="*/ 5244 h 476299"/>
              <a:gd name="connsiteX4" fmla="*/ 478393 w 526667"/>
              <a:gd name="connsiteY4" fmla="*/ 60662 h 476299"/>
              <a:gd name="connsiteX5" fmla="*/ 525534 w 526667"/>
              <a:gd name="connsiteY5" fmla="*/ 206848 h 476299"/>
              <a:gd name="connsiteX6" fmla="*/ 508772 w 526667"/>
              <a:gd name="connsiteY6" fmla="*/ 343381 h 476299"/>
              <a:gd name="connsiteX7" fmla="*/ 421171 w 526667"/>
              <a:gd name="connsiteY7" fmla="*/ 476299 h 476299"/>
              <a:gd name="connsiteX0" fmla="*/ 71128 w 526417"/>
              <a:gd name="connsiteY0" fmla="*/ 464681 h 476299"/>
              <a:gd name="connsiteX1" fmla="*/ 11182 w 526417"/>
              <a:gd name="connsiteY1" fmla="*/ 335436 h 476299"/>
              <a:gd name="connsiteX2" fmla="*/ 13617 w 526417"/>
              <a:gd name="connsiteY2" fmla="*/ 181384 h 476299"/>
              <a:gd name="connsiteX3" fmla="*/ 164357 w 526417"/>
              <a:gd name="connsiteY3" fmla="*/ 5244 h 476299"/>
              <a:gd name="connsiteX4" fmla="*/ 478393 w 526417"/>
              <a:gd name="connsiteY4" fmla="*/ 60662 h 476299"/>
              <a:gd name="connsiteX5" fmla="*/ 525534 w 526417"/>
              <a:gd name="connsiteY5" fmla="*/ 206848 h 476299"/>
              <a:gd name="connsiteX6" fmla="*/ 508772 w 526417"/>
              <a:gd name="connsiteY6" fmla="*/ 343381 h 476299"/>
              <a:gd name="connsiteX7" fmla="*/ 421171 w 526417"/>
              <a:gd name="connsiteY7" fmla="*/ 476299 h 47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6417" h="476299">
                <a:moveTo>
                  <a:pt x="71128" y="464681"/>
                </a:moveTo>
                <a:cubicBezTo>
                  <a:pt x="63915" y="443140"/>
                  <a:pt x="17195" y="373524"/>
                  <a:pt x="11182" y="335436"/>
                </a:cubicBezTo>
                <a:cubicBezTo>
                  <a:pt x="5169" y="297348"/>
                  <a:pt x="-11912" y="236416"/>
                  <a:pt x="13617" y="181384"/>
                </a:cubicBezTo>
                <a:cubicBezTo>
                  <a:pt x="39146" y="126352"/>
                  <a:pt x="86894" y="25364"/>
                  <a:pt x="164357" y="5244"/>
                </a:cubicBezTo>
                <a:cubicBezTo>
                  <a:pt x="241820" y="-14876"/>
                  <a:pt x="418197" y="27061"/>
                  <a:pt x="478393" y="60662"/>
                </a:cubicBezTo>
                <a:cubicBezTo>
                  <a:pt x="538589" y="94263"/>
                  <a:pt x="522455" y="165284"/>
                  <a:pt x="525534" y="206848"/>
                </a:cubicBezTo>
                <a:cubicBezTo>
                  <a:pt x="528613" y="248412"/>
                  <a:pt x="523785" y="279423"/>
                  <a:pt x="508772" y="343381"/>
                </a:cubicBezTo>
                <a:cubicBezTo>
                  <a:pt x="493759" y="407339"/>
                  <a:pt x="461195" y="427808"/>
                  <a:pt x="421171" y="476299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5" name="รูปแบบอิสระ 74"/>
          <p:cNvSpPr/>
          <p:nvPr/>
        </p:nvSpPr>
        <p:spPr>
          <a:xfrm>
            <a:off x="7427598" y="5297241"/>
            <a:ext cx="671202" cy="843769"/>
          </a:xfrm>
          <a:custGeom>
            <a:avLst/>
            <a:gdLst>
              <a:gd name="connsiteX0" fmla="*/ 148808 w 1162485"/>
              <a:gd name="connsiteY0" fmla="*/ 0 h 744545"/>
              <a:gd name="connsiteX1" fmla="*/ 84154 w 1162485"/>
              <a:gd name="connsiteY1" fmla="*/ 572655 h 744545"/>
              <a:gd name="connsiteX2" fmla="*/ 74917 w 1162485"/>
              <a:gd name="connsiteY2" fmla="*/ 729673 h 744545"/>
              <a:gd name="connsiteX3" fmla="*/ 1090917 w 1162485"/>
              <a:gd name="connsiteY3" fmla="*/ 729673 h 744545"/>
              <a:gd name="connsiteX4" fmla="*/ 1063208 w 1162485"/>
              <a:gd name="connsiteY4" fmla="*/ 655782 h 744545"/>
              <a:gd name="connsiteX5" fmla="*/ 943135 w 1162485"/>
              <a:gd name="connsiteY5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943135 w 1162162"/>
              <a:gd name="connsiteY6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148808 w 1162162"/>
              <a:gd name="connsiteY6" fmla="*/ 9237 h 744545"/>
              <a:gd name="connsiteX0" fmla="*/ 148808 w 1162810"/>
              <a:gd name="connsiteY0" fmla="*/ 22738 h 767283"/>
              <a:gd name="connsiteX1" fmla="*/ 84154 w 1162810"/>
              <a:gd name="connsiteY1" fmla="*/ 595393 h 767283"/>
              <a:gd name="connsiteX2" fmla="*/ 74917 w 1162810"/>
              <a:gd name="connsiteY2" fmla="*/ 752411 h 767283"/>
              <a:gd name="connsiteX3" fmla="*/ 1090917 w 1162810"/>
              <a:gd name="connsiteY3" fmla="*/ 752411 h 767283"/>
              <a:gd name="connsiteX4" fmla="*/ 1063208 w 1162810"/>
              <a:gd name="connsiteY4" fmla="*/ 678520 h 767283"/>
              <a:gd name="connsiteX5" fmla="*/ 933899 w 1162810"/>
              <a:gd name="connsiteY5" fmla="*/ 50447 h 767283"/>
              <a:gd name="connsiteX6" fmla="*/ 148808 w 1162810"/>
              <a:gd name="connsiteY6" fmla="*/ 31975 h 767283"/>
              <a:gd name="connsiteX0" fmla="*/ 148808 w 1162810"/>
              <a:gd name="connsiteY0" fmla="*/ 28761 h 773306"/>
              <a:gd name="connsiteX1" fmla="*/ 84154 w 1162810"/>
              <a:gd name="connsiteY1" fmla="*/ 601416 h 773306"/>
              <a:gd name="connsiteX2" fmla="*/ 74917 w 1162810"/>
              <a:gd name="connsiteY2" fmla="*/ 758434 h 773306"/>
              <a:gd name="connsiteX3" fmla="*/ 1090917 w 1162810"/>
              <a:gd name="connsiteY3" fmla="*/ 758434 h 773306"/>
              <a:gd name="connsiteX4" fmla="*/ 1063208 w 1162810"/>
              <a:gd name="connsiteY4" fmla="*/ 684543 h 773306"/>
              <a:gd name="connsiteX5" fmla="*/ 933899 w 1162810"/>
              <a:gd name="connsiteY5" fmla="*/ 56470 h 773306"/>
              <a:gd name="connsiteX6" fmla="*/ 158044 w 1162810"/>
              <a:gd name="connsiteY6" fmla="*/ 19525 h 773306"/>
              <a:gd name="connsiteX0" fmla="*/ 144486 w 1158488"/>
              <a:gd name="connsiteY0" fmla="*/ 28761 h 773306"/>
              <a:gd name="connsiteX1" fmla="*/ 22407 w 1158488"/>
              <a:gd name="connsiteY1" fmla="*/ 333321 h 773306"/>
              <a:gd name="connsiteX2" fmla="*/ 79832 w 1158488"/>
              <a:gd name="connsiteY2" fmla="*/ 601416 h 773306"/>
              <a:gd name="connsiteX3" fmla="*/ 70595 w 1158488"/>
              <a:gd name="connsiteY3" fmla="*/ 758434 h 773306"/>
              <a:gd name="connsiteX4" fmla="*/ 1086595 w 1158488"/>
              <a:gd name="connsiteY4" fmla="*/ 758434 h 773306"/>
              <a:gd name="connsiteX5" fmla="*/ 1058886 w 1158488"/>
              <a:gd name="connsiteY5" fmla="*/ 684543 h 773306"/>
              <a:gd name="connsiteX6" fmla="*/ 929577 w 1158488"/>
              <a:gd name="connsiteY6" fmla="*/ 56470 h 773306"/>
              <a:gd name="connsiteX7" fmla="*/ 153722 w 1158488"/>
              <a:gd name="connsiteY7" fmla="*/ 19525 h 773306"/>
              <a:gd name="connsiteX0" fmla="*/ 192614 w 1206616"/>
              <a:gd name="connsiteY0" fmla="*/ 28761 h 775666"/>
              <a:gd name="connsiteX1" fmla="*/ 70535 w 1206616"/>
              <a:gd name="connsiteY1" fmla="*/ 333321 h 775666"/>
              <a:gd name="connsiteX2" fmla="*/ 15334 w 1206616"/>
              <a:gd name="connsiteY2" fmla="*/ 568365 h 775666"/>
              <a:gd name="connsiteX3" fmla="*/ 118723 w 1206616"/>
              <a:gd name="connsiteY3" fmla="*/ 758434 h 775666"/>
              <a:gd name="connsiteX4" fmla="*/ 1134723 w 1206616"/>
              <a:gd name="connsiteY4" fmla="*/ 758434 h 775666"/>
              <a:gd name="connsiteX5" fmla="*/ 1107014 w 1206616"/>
              <a:gd name="connsiteY5" fmla="*/ 684543 h 775666"/>
              <a:gd name="connsiteX6" fmla="*/ 977705 w 1206616"/>
              <a:gd name="connsiteY6" fmla="*/ 56470 h 775666"/>
              <a:gd name="connsiteX7" fmla="*/ 201850 w 1206616"/>
              <a:gd name="connsiteY7" fmla="*/ 19525 h 775666"/>
              <a:gd name="connsiteX0" fmla="*/ 192614 w 1202267"/>
              <a:gd name="connsiteY0" fmla="*/ 28761 h 775666"/>
              <a:gd name="connsiteX1" fmla="*/ 70535 w 1202267"/>
              <a:gd name="connsiteY1" fmla="*/ 333321 h 775666"/>
              <a:gd name="connsiteX2" fmla="*/ 15334 w 1202267"/>
              <a:gd name="connsiteY2" fmla="*/ 568365 h 775666"/>
              <a:gd name="connsiteX3" fmla="*/ 118723 w 1202267"/>
              <a:gd name="connsiteY3" fmla="*/ 758434 h 775666"/>
              <a:gd name="connsiteX4" fmla="*/ 1134723 w 1202267"/>
              <a:gd name="connsiteY4" fmla="*/ 758434 h 775666"/>
              <a:gd name="connsiteX5" fmla="*/ 1107014 w 1202267"/>
              <a:gd name="connsiteY5" fmla="*/ 684543 h 775666"/>
              <a:gd name="connsiteX6" fmla="*/ 1106697 w 1202267"/>
              <a:gd name="connsiteY6" fmla="*/ 366372 h 775666"/>
              <a:gd name="connsiteX7" fmla="*/ 977705 w 1202267"/>
              <a:gd name="connsiteY7" fmla="*/ 56470 h 775666"/>
              <a:gd name="connsiteX8" fmla="*/ 201850 w 1202267"/>
              <a:gd name="connsiteY8" fmla="*/ 19525 h 775666"/>
              <a:gd name="connsiteX0" fmla="*/ 192614 w 1247780"/>
              <a:gd name="connsiteY0" fmla="*/ 28761 h 776769"/>
              <a:gd name="connsiteX1" fmla="*/ 70535 w 1247780"/>
              <a:gd name="connsiteY1" fmla="*/ 333321 h 776769"/>
              <a:gd name="connsiteX2" fmla="*/ 15334 w 1247780"/>
              <a:gd name="connsiteY2" fmla="*/ 568365 h 776769"/>
              <a:gd name="connsiteX3" fmla="*/ 118723 w 1247780"/>
              <a:gd name="connsiteY3" fmla="*/ 758434 h 776769"/>
              <a:gd name="connsiteX4" fmla="*/ 1134723 w 1247780"/>
              <a:gd name="connsiteY4" fmla="*/ 758434 h 776769"/>
              <a:gd name="connsiteX5" fmla="*/ 1219642 w 1247780"/>
              <a:gd name="connsiteY5" fmla="*/ 662509 h 776769"/>
              <a:gd name="connsiteX6" fmla="*/ 1106697 w 1247780"/>
              <a:gd name="connsiteY6" fmla="*/ 366372 h 776769"/>
              <a:gd name="connsiteX7" fmla="*/ 977705 w 1247780"/>
              <a:gd name="connsiteY7" fmla="*/ 56470 h 776769"/>
              <a:gd name="connsiteX8" fmla="*/ 201850 w 1247780"/>
              <a:gd name="connsiteY8" fmla="*/ 19525 h 776769"/>
              <a:gd name="connsiteX0" fmla="*/ 192614 w 1247780"/>
              <a:gd name="connsiteY0" fmla="*/ 28761 h 776769"/>
              <a:gd name="connsiteX1" fmla="*/ 55969 w 1247780"/>
              <a:gd name="connsiteY1" fmla="*/ 167258 h 776769"/>
              <a:gd name="connsiteX2" fmla="*/ 70535 w 1247780"/>
              <a:gd name="connsiteY2" fmla="*/ 333321 h 776769"/>
              <a:gd name="connsiteX3" fmla="*/ 15334 w 1247780"/>
              <a:gd name="connsiteY3" fmla="*/ 568365 h 776769"/>
              <a:gd name="connsiteX4" fmla="*/ 118723 w 1247780"/>
              <a:gd name="connsiteY4" fmla="*/ 758434 h 776769"/>
              <a:gd name="connsiteX5" fmla="*/ 1134723 w 1247780"/>
              <a:gd name="connsiteY5" fmla="*/ 758434 h 776769"/>
              <a:gd name="connsiteX6" fmla="*/ 1219642 w 1247780"/>
              <a:gd name="connsiteY6" fmla="*/ 662509 h 776769"/>
              <a:gd name="connsiteX7" fmla="*/ 1106697 w 1247780"/>
              <a:gd name="connsiteY7" fmla="*/ 366372 h 776769"/>
              <a:gd name="connsiteX8" fmla="*/ 977705 w 1247780"/>
              <a:gd name="connsiteY8" fmla="*/ 56470 h 776769"/>
              <a:gd name="connsiteX9" fmla="*/ 201850 w 1247780"/>
              <a:gd name="connsiteY9" fmla="*/ 19525 h 776769"/>
              <a:gd name="connsiteX0" fmla="*/ 192477 w 1247643"/>
              <a:gd name="connsiteY0" fmla="*/ 28761 h 776769"/>
              <a:gd name="connsiteX1" fmla="*/ 55832 w 1247643"/>
              <a:gd name="connsiteY1" fmla="*/ 167258 h 776769"/>
              <a:gd name="connsiteX2" fmla="*/ 11973 w 1247643"/>
              <a:gd name="connsiteY2" fmla="*/ 333321 h 776769"/>
              <a:gd name="connsiteX3" fmla="*/ 15197 w 1247643"/>
              <a:gd name="connsiteY3" fmla="*/ 568365 h 776769"/>
              <a:gd name="connsiteX4" fmla="*/ 118586 w 1247643"/>
              <a:gd name="connsiteY4" fmla="*/ 758434 h 776769"/>
              <a:gd name="connsiteX5" fmla="*/ 1134586 w 1247643"/>
              <a:gd name="connsiteY5" fmla="*/ 758434 h 776769"/>
              <a:gd name="connsiteX6" fmla="*/ 1219505 w 1247643"/>
              <a:gd name="connsiteY6" fmla="*/ 662509 h 776769"/>
              <a:gd name="connsiteX7" fmla="*/ 1106560 w 1247643"/>
              <a:gd name="connsiteY7" fmla="*/ 366372 h 776769"/>
              <a:gd name="connsiteX8" fmla="*/ 977568 w 1247643"/>
              <a:gd name="connsiteY8" fmla="*/ 56470 h 776769"/>
              <a:gd name="connsiteX9" fmla="*/ 201713 w 1247643"/>
              <a:gd name="connsiteY9" fmla="*/ 19525 h 776769"/>
              <a:gd name="connsiteX0" fmla="*/ 239201 w 1294367"/>
              <a:gd name="connsiteY0" fmla="*/ 28761 h 777095"/>
              <a:gd name="connsiteX1" fmla="*/ 102556 w 1294367"/>
              <a:gd name="connsiteY1" fmla="*/ 167258 h 777095"/>
              <a:gd name="connsiteX2" fmla="*/ 58697 w 1294367"/>
              <a:gd name="connsiteY2" fmla="*/ 333321 h 777095"/>
              <a:gd name="connsiteX3" fmla="*/ 3497 w 1294367"/>
              <a:gd name="connsiteY3" fmla="*/ 563731 h 777095"/>
              <a:gd name="connsiteX4" fmla="*/ 165310 w 1294367"/>
              <a:gd name="connsiteY4" fmla="*/ 758434 h 777095"/>
              <a:gd name="connsiteX5" fmla="*/ 1181310 w 1294367"/>
              <a:gd name="connsiteY5" fmla="*/ 758434 h 777095"/>
              <a:gd name="connsiteX6" fmla="*/ 1266229 w 1294367"/>
              <a:gd name="connsiteY6" fmla="*/ 662509 h 777095"/>
              <a:gd name="connsiteX7" fmla="*/ 1153284 w 1294367"/>
              <a:gd name="connsiteY7" fmla="*/ 366372 h 777095"/>
              <a:gd name="connsiteX8" fmla="*/ 1024292 w 1294367"/>
              <a:gd name="connsiteY8" fmla="*/ 56470 h 777095"/>
              <a:gd name="connsiteX9" fmla="*/ 248437 w 1294367"/>
              <a:gd name="connsiteY9" fmla="*/ 19525 h 777095"/>
              <a:gd name="connsiteX0" fmla="*/ 239201 w 1294367"/>
              <a:gd name="connsiteY0" fmla="*/ 28761 h 777095"/>
              <a:gd name="connsiteX1" fmla="*/ 102556 w 1294367"/>
              <a:gd name="connsiteY1" fmla="*/ 167258 h 777095"/>
              <a:gd name="connsiteX2" fmla="*/ 58697 w 1294367"/>
              <a:gd name="connsiteY2" fmla="*/ 333321 h 777095"/>
              <a:gd name="connsiteX3" fmla="*/ 3497 w 1294367"/>
              <a:gd name="connsiteY3" fmla="*/ 563731 h 777095"/>
              <a:gd name="connsiteX4" fmla="*/ 165310 w 1294367"/>
              <a:gd name="connsiteY4" fmla="*/ 758434 h 777095"/>
              <a:gd name="connsiteX5" fmla="*/ 1181310 w 1294367"/>
              <a:gd name="connsiteY5" fmla="*/ 758434 h 777095"/>
              <a:gd name="connsiteX6" fmla="*/ 1266229 w 1294367"/>
              <a:gd name="connsiteY6" fmla="*/ 662509 h 777095"/>
              <a:gd name="connsiteX7" fmla="*/ 1153284 w 1294367"/>
              <a:gd name="connsiteY7" fmla="*/ 366372 h 777095"/>
              <a:gd name="connsiteX8" fmla="*/ 1163943 w 1294367"/>
              <a:gd name="connsiteY8" fmla="*/ 190428 h 777095"/>
              <a:gd name="connsiteX9" fmla="*/ 1024292 w 1294367"/>
              <a:gd name="connsiteY9" fmla="*/ 56470 h 777095"/>
              <a:gd name="connsiteX10" fmla="*/ 248437 w 1294367"/>
              <a:gd name="connsiteY10" fmla="*/ 19525 h 777095"/>
              <a:gd name="connsiteX0" fmla="*/ 239201 w 1289705"/>
              <a:gd name="connsiteY0" fmla="*/ 28761 h 777095"/>
              <a:gd name="connsiteX1" fmla="*/ 102556 w 1289705"/>
              <a:gd name="connsiteY1" fmla="*/ 167258 h 777095"/>
              <a:gd name="connsiteX2" fmla="*/ 58697 w 1289705"/>
              <a:gd name="connsiteY2" fmla="*/ 333321 h 777095"/>
              <a:gd name="connsiteX3" fmla="*/ 3497 w 1289705"/>
              <a:gd name="connsiteY3" fmla="*/ 563731 h 777095"/>
              <a:gd name="connsiteX4" fmla="*/ 165310 w 1289705"/>
              <a:gd name="connsiteY4" fmla="*/ 758434 h 777095"/>
              <a:gd name="connsiteX5" fmla="*/ 1181310 w 1289705"/>
              <a:gd name="connsiteY5" fmla="*/ 758434 h 777095"/>
              <a:gd name="connsiteX6" fmla="*/ 1266229 w 1289705"/>
              <a:gd name="connsiteY6" fmla="*/ 662509 h 777095"/>
              <a:gd name="connsiteX7" fmla="*/ 1231184 w 1289705"/>
              <a:gd name="connsiteY7" fmla="*/ 375640 h 777095"/>
              <a:gd name="connsiteX8" fmla="*/ 1163943 w 1289705"/>
              <a:gd name="connsiteY8" fmla="*/ 190428 h 777095"/>
              <a:gd name="connsiteX9" fmla="*/ 1024292 w 1289705"/>
              <a:gd name="connsiteY9" fmla="*/ 56470 h 777095"/>
              <a:gd name="connsiteX10" fmla="*/ 248437 w 1289705"/>
              <a:gd name="connsiteY10" fmla="*/ 19525 h 777095"/>
              <a:gd name="connsiteX0" fmla="*/ 239201 w 1334952"/>
              <a:gd name="connsiteY0" fmla="*/ 28761 h 779093"/>
              <a:gd name="connsiteX1" fmla="*/ 102556 w 1334952"/>
              <a:gd name="connsiteY1" fmla="*/ 167258 h 779093"/>
              <a:gd name="connsiteX2" fmla="*/ 58697 w 1334952"/>
              <a:gd name="connsiteY2" fmla="*/ 333321 h 779093"/>
              <a:gd name="connsiteX3" fmla="*/ 3497 w 1334952"/>
              <a:gd name="connsiteY3" fmla="*/ 563731 h 779093"/>
              <a:gd name="connsiteX4" fmla="*/ 165310 w 1334952"/>
              <a:gd name="connsiteY4" fmla="*/ 758434 h 779093"/>
              <a:gd name="connsiteX5" fmla="*/ 1181310 w 1334952"/>
              <a:gd name="connsiteY5" fmla="*/ 758434 h 779093"/>
              <a:gd name="connsiteX6" fmla="*/ 1334392 w 1334952"/>
              <a:gd name="connsiteY6" fmla="*/ 625438 h 779093"/>
              <a:gd name="connsiteX7" fmla="*/ 1231184 w 1334952"/>
              <a:gd name="connsiteY7" fmla="*/ 375640 h 779093"/>
              <a:gd name="connsiteX8" fmla="*/ 1163943 w 1334952"/>
              <a:gd name="connsiteY8" fmla="*/ 190428 h 779093"/>
              <a:gd name="connsiteX9" fmla="*/ 1024292 w 1334952"/>
              <a:gd name="connsiteY9" fmla="*/ 56470 h 779093"/>
              <a:gd name="connsiteX10" fmla="*/ 248437 w 1334952"/>
              <a:gd name="connsiteY10" fmla="*/ 19525 h 779093"/>
              <a:gd name="connsiteX0" fmla="*/ 239201 w 1340806"/>
              <a:gd name="connsiteY0" fmla="*/ 28761 h 779093"/>
              <a:gd name="connsiteX1" fmla="*/ 102556 w 1340806"/>
              <a:gd name="connsiteY1" fmla="*/ 167258 h 779093"/>
              <a:gd name="connsiteX2" fmla="*/ 58697 w 1340806"/>
              <a:gd name="connsiteY2" fmla="*/ 333321 h 779093"/>
              <a:gd name="connsiteX3" fmla="*/ 3497 w 1340806"/>
              <a:gd name="connsiteY3" fmla="*/ 563731 h 779093"/>
              <a:gd name="connsiteX4" fmla="*/ 165310 w 1340806"/>
              <a:gd name="connsiteY4" fmla="*/ 758434 h 779093"/>
              <a:gd name="connsiteX5" fmla="*/ 1181310 w 1340806"/>
              <a:gd name="connsiteY5" fmla="*/ 758434 h 779093"/>
              <a:gd name="connsiteX6" fmla="*/ 1334392 w 1340806"/>
              <a:gd name="connsiteY6" fmla="*/ 625438 h 779093"/>
              <a:gd name="connsiteX7" fmla="*/ 1299347 w 1340806"/>
              <a:gd name="connsiteY7" fmla="*/ 371006 h 779093"/>
              <a:gd name="connsiteX8" fmla="*/ 1163943 w 1340806"/>
              <a:gd name="connsiteY8" fmla="*/ 190428 h 779093"/>
              <a:gd name="connsiteX9" fmla="*/ 1024292 w 1340806"/>
              <a:gd name="connsiteY9" fmla="*/ 56470 h 779093"/>
              <a:gd name="connsiteX10" fmla="*/ 248437 w 1340806"/>
              <a:gd name="connsiteY10" fmla="*/ 19525 h 779093"/>
              <a:gd name="connsiteX0" fmla="*/ 239201 w 1340806"/>
              <a:gd name="connsiteY0" fmla="*/ 28761 h 779093"/>
              <a:gd name="connsiteX1" fmla="*/ 102556 w 1340806"/>
              <a:gd name="connsiteY1" fmla="*/ 167258 h 779093"/>
              <a:gd name="connsiteX2" fmla="*/ 58697 w 1340806"/>
              <a:gd name="connsiteY2" fmla="*/ 333321 h 779093"/>
              <a:gd name="connsiteX3" fmla="*/ 3497 w 1340806"/>
              <a:gd name="connsiteY3" fmla="*/ 563731 h 779093"/>
              <a:gd name="connsiteX4" fmla="*/ 165310 w 1340806"/>
              <a:gd name="connsiteY4" fmla="*/ 758434 h 779093"/>
              <a:gd name="connsiteX5" fmla="*/ 1181310 w 1340806"/>
              <a:gd name="connsiteY5" fmla="*/ 758434 h 779093"/>
              <a:gd name="connsiteX6" fmla="*/ 1334392 w 1340806"/>
              <a:gd name="connsiteY6" fmla="*/ 625438 h 779093"/>
              <a:gd name="connsiteX7" fmla="*/ 1299347 w 1340806"/>
              <a:gd name="connsiteY7" fmla="*/ 371006 h 779093"/>
              <a:gd name="connsiteX8" fmla="*/ 1280792 w 1340806"/>
              <a:gd name="connsiteY8" fmla="*/ 185795 h 779093"/>
              <a:gd name="connsiteX9" fmla="*/ 1024292 w 1340806"/>
              <a:gd name="connsiteY9" fmla="*/ 56470 h 779093"/>
              <a:gd name="connsiteX10" fmla="*/ 248437 w 1340806"/>
              <a:gd name="connsiteY10" fmla="*/ 19525 h 779093"/>
              <a:gd name="connsiteX0" fmla="*/ 239201 w 1340806"/>
              <a:gd name="connsiteY0" fmla="*/ 27120 h 777452"/>
              <a:gd name="connsiteX1" fmla="*/ 102556 w 1340806"/>
              <a:gd name="connsiteY1" fmla="*/ 165617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90514 w 1340806"/>
              <a:gd name="connsiteY0" fmla="*/ 54923 h 777452"/>
              <a:gd name="connsiteX1" fmla="*/ 102556 w 1340806"/>
              <a:gd name="connsiteY1" fmla="*/ 165617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61300 w 1340806"/>
              <a:gd name="connsiteY0" fmla="*/ 45655 h 777452"/>
              <a:gd name="connsiteX1" fmla="*/ 102556 w 1340806"/>
              <a:gd name="connsiteY1" fmla="*/ 165617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61300 w 1340806"/>
              <a:gd name="connsiteY0" fmla="*/ 45655 h 777452"/>
              <a:gd name="connsiteX1" fmla="*/ 53868 w 1340806"/>
              <a:gd name="connsiteY1" fmla="*/ 160982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68436 w 1347942"/>
              <a:gd name="connsiteY0" fmla="*/ 45655 h 777452"/>
              <a:gd name="connsiteX1" fmla="*/ 61004 w 1347942"/>
              <a:gd name="connsiteY1" fmla="*/ 160982 h 777452"/>
              <a:gd name="connsiteX2" fmla="*/ 26883 w 1347942"/>
              <a:gd name="connsiteY2" fmla="*/ 336315 h 777452"/>
              <a:gd name="connsiteX3" fmla="*/ 10633 w 1347942"/>
              <a:gd name="connsiteY3" fmla="*/ 562090 h 777452"/>
              <a:gd name="connsiteX4" fmla="*/ 172446 w 1347942"/>
              <a:gd name="connsiteY4" fmla="*/ 756793 h 777452"/>
              <a:gd name="connsiteX5" fmla="*/ 1188446 w 1347942"/>
              <a:gd name="connsiteY5" fmla="*/ 756793 h 777452"/>
              <a:gd name="connsiteX6" fmla="*/ 1341528 w 1347942"/>
              <a:gd name="connsiteY6" fmla="*/ 623797 h 777452"/>
              <a:gd name="connsiteX7" fmla="*/ 1306483 w 1347942"/>
              <a:gd name="connsiteY7" fmla="*/ 369365 h 777452"/>
              <a:gd name="connsiteX8" fmla="*/ 1287928 w 1347942"/>
              <a:gd name="connsiteY8" fmla="*/ 184154 h 777452"/>
              <a:gd name="connsiteX9" fmla="*/ 1031428 w 1347942"/>
              <a:gd name="connsiteY9" fmla="*/ 54829 h 777452"/>
              <a:gd name="connsiteX10" fmla="*/ 313999 w 1347942"/>
              <a:gd name="connsiteY10" fmla="*/ 22518 h 777452"/>
              <a:gd name="connsiteX0" fmla="*/ 172035 w 1351541"/>
              <a:gd name="connsiteY0" fmla="*/ 45655 h 766140"/>
              <a:gd name="connsiteX1" fmla="*/ 64603 w 1351541"/>
              <a:gd name="connsiteY1" fmla="*/ 160982 h 766140"/>
              <a:gd name="connsiteX2" fmla="*/ 30482 w 1351541"/>
              <a:gd name="connsiteY2" fmla="*/ 336315 h 766140"/>
              <a:gd name="connsiteX3" fmla="*/ 14232 w 1351541"/>
              <a:gd name="connsiteY3" fmla="*/ 562090 h 766140"/>
              <a:gd name="connsiteX4" fmla="*/ 224731 w 1351541"/>
              <a:gd name="connsiteY4" fmla="*/ 733624 h 766140"/>
              <a:gd name="connsiteX5" fmla="*/ 1192045 w 1351541"/>
              <a:gd name="connsiteY5" fmla="*/ 756793 h 766140"/>
              <a:gd name="connsiteX6" fmla="*/ 1345127 w 1351541"/>
              <a:gd name="connsiteY6" fmla="*/ 623797 h 766140"/>
              <a:gd name="connsiteX7" fmla="*/ 1310082 w 1351541"/>
              <a:gd name="connsiteY7" fmla="*/ 369365 h 766140"/>
              <a:gd name="connsiteX8" fmla="*/ 1291527 w 1351541"/>
              <a:gd name="connsiteY8" fmla="*/ 184154 h 766140"/>
              <a:gd name="connsiteX9" fmla="*/ 1035027 w 1351541"/>
              <a:gd name="connsiteY9" fmla="*/ 54829 h 766140"/>
              <a:gd name="connsiteX10" fmla="*/ 317598 w 1351541"/>
              <a:gd name="connsiteY10" fmla="*/ 22518 h 766140"/>
              <a:gd name="connsiteX0" fmla="*/ 172035 w 1353551"/>
              <a:gd name="connsiteY0" fmla="*/ 45655 h 749283"/>
              <a:gd name="connsiteX1" fmla="*/ 64603 w 1353551"/>
              <a:gd name="connsiteY1" fmla="*/ 160982 h 749283"/>
              <a:gd name="connsiteX2" fmla="*/ 30482 w 1353551"/>
              <a:gd name="connsiteY2" fmla="*/ 336315 h 749283"/>
              <a:gd name="connsiteX3" fmla="*/ 14232 w 1353551"/>
              <a:gd name="connsiteY3" fmla="*/ 562090 h 749283"/>
              <a:gd name="connsiteX4" fmla="*/ 224731 w 1353551"/>
              <a:gd name="connsiteY4" fmla="*/ 733624 h 749283"/>
              <a:gd name="connsiteX5" fmla="*/ 1162831 w 1353551"/>
              <a:gd name="connsiteY5" fmla="*/ 728990 h 749283"/>
              <a:gd name="connsiteX6" fmla="*/ 1345127 w 1353551"/>
              <a:gd name="connsiteY6" fmla="*/ 623797 h 749283"/>
              <a:gd name="connsiteX7" fmla="*/ 1310082 w 1353551"/>
              <a:gd name="connsiteY7" fmla="*/ 369365 h 749283"/>
              <a:gd name="connsiteX8" fmla="*/ 1291527 w 1353551"/>
              <a:gd name="connsiteY8" fmla="*/ 184154 h 749283"/>
              <a:gd name="connsiteX9" fmla="*/ 1035027 w 1353551"/>
              <a:gd name="connsiteY9" fmla="*/ 54829 h 749283"/>
              <a:gd name="connsiteX10" fmla="*/ 317598 w 1353551"/>
              <a:gd name="connsiteY10" fmla="*/ 22518 h 749283"/>
              <a:gd name="connsiteX0" fmla="*/ 172035 w 1338169"/>
              <a:gd name="connsiteY0" fmla="*/ 45655 h 749978"/>
              <a:gd name="connsiteX1" fmla="*/ 64603 w 1338169"/>
              <a:gd name="connsiteY1" fmla="*/ 160982 h 749978"/>
              <a:gd name="connsiteX2" fmla="*/ 30482 w 1338169"/>
              <a:gd name="connsiteY2" fmla="*/ 336315 h 749978"/>
              <a:gd name="connsiteX3" fmla="*/ 14232 w 1338169"/>
              <a:gd name="connsiteY3" fmla="*/ 562090 h 749978"/>
              <a:gd name="connsiteX4" fmla="*/ 224731 w 1338169"/>
              <a:gd name="connsiteY4" fmla="*/ 733624 h 749978"/>
              <a:gd name="connsiteX5" fmla="*/ 1162831 w 1338169"/>
              <a:gd name="connsiteY5" fmla="*/ 728990 h 749978"/>
              <a:gd name="connsiteX6" fmla="*/ 1325652 w 1338169"/>
              <a:gd name="connsiteY6" fmla="*/ 609895 h 749978"/>
              <a:gd name="connsiteX7" fmla="*/ 1310082 w 1338169"/>
              <a:gd name="connsiteY7" fmla="*/ 369365 h 749978"/>
              <a:gd name="connsiteX8" fmla="*/ 1291527 w 1338169"/>
              <a:gd name="connsiteY8" fmla="*/ 184154 h 749978"/>
              <a:gd name="connsiteX9" fmla="*/ 1035027 w 1338169"/>
              <a:gd name="connsiteY9" fmla="*/ 54829 h 749978"/>
              <a:gd name="connsiteX10" fmla="*/ 317598 w 1338169"/>
              <a:gd name="connsiteY10" fmla="*/ 22518 h 749978"/>
              <a:gd name="connsiteX0" fmla="*/ 172035 w 1368922"/>
              <a:gd name="connsiteY0" fmla="*/ 45655 h 749978"/>
              <a:gd name="connsiteX1" fmla="*/ 64603 w 1368922"/>
              <a:gd name="connsiteY1" fmla="*/ 160982 h 749978"/>
              <a:gd name="connsiteX2" fmla="*/ 30482 w 1368922"/>
              <a:gd name="connsiteY2" fmla="*/ 336315 h 749978"/>
              <a:gd name="connsiteX3" fmla="*/ 14232 w 1368922"/>
              <a:gd name="connsiteY3" fmla="*/ 562090 h 749978"/>
              <a:gd name="connsiteX4" fmla="*/ 224731 w 1368922"/>
              <a:gd name="connsiteY4" fmla="*/ 733624 h 749978"/>
              <a:gd name="connsiteX5" fmla="*/ 1162831 w 1368922"/>
              <a:gd name="connsiteY5" fmla="*/ 728990 h 749978"/>
              <a:gd name="connsiteX6" fmla="*/ 1325652 w 1368922"/>
              <a:gd name="connsiteY6" fmla="*/ 609895 h 749978"/>
              <a:gd name="connsiteX7" fmla="*/ 1358771 w 1368922"/>
              <a:gd name="connsiteY7" fmla="*/ 369365 h 749978"/>
              <a:gd name="connsiteX8" fmla="*/ 1291527 w 1368922"/>
              <a:gd name="connsiteY8" fmla="*/ 184154 h 749978"/>
              <a:gd name="connsiteX9" fmla="*/ 1035027 w 1368922"/>
              <a:gd name="connsiteY9" fmla="*/ 54829 h 749978"/>
              <a:gd name="connsiteX10" fmla="*/ 317598 w 1368922"/>
              <a:gd name="connsiteY10" fmla="*/ 22518 h 749978"/>
              <a:gd name="connsiteX0" fmla="*/ 175466 w 1372353"/>
              <a:gd name="connsiteY0" fmla="*/ 45655 h 749978"/>
              <a:gd name="connsiteX1" fmla="*/ 68034 w 1372353"/>
              <a:gd name="connsiteY1" fmla="*/ 160982 h 749978"/>
              <a:gd name="connsiteX2" fmla="*/ 24176 w 1372353"/>
              <a:gd name="connsiteY2" fmla="*/ 331681 h 749978"/>
              <a:gd name="connsiteX3" fmla="*/ 17663 w 1372353"/>
              <a:gd name="connsiteY3" fmla="*/ 562090 h 749978"/>
              <a:gd name="connsiteX4" fmla="*/ 228162 w 1372353"/>
              <a:gd name="connsiteY4" fmla="*/ 733624 h 749978"/>
              <a:gd name="connsiteX5" fmla="*/ 1166262 w 1372353"/>
              <a:gd name="connsiteY5" fmla="*/ 728990 h 749978"/>
              <a:gd name="connsiteX6" fmla="*/ 1329083 w 1372353"/>
              <a:gd name="connsiteY6" fmla="*/ 609895 h 749978"/>
              <a:gd name="connsiteX7" fmla="*/ 1362202 w 1372353"/>
              <a:gd name="connsiteY7" fmla="*/ 369365 h 749978"/>
              <a:gd name="connsiteX8" fmla="*/ 1294958 w 1372353"/>
              <a:gd name="connsiteY8" fmla="*/ 184154 h 749978"/>
              <a:gd name="connsiteX9" fmla="*/ 1038458 w 1372353"/>
              <a:gd name="connsiteY9" fmla="*/ 54829 h 749978"/>
              <a:gd name="connsiteX10" fmla="*/ 321029 w 1372353"/>
              <a:gd name="connsiteY10" fmla="*/ 22518 h 74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2353" h="749978">
                <a:moveTo>
                  <a:pt x="175466" y="45655"/>
                </a:moveTo>
                <a:cubicBezTo>
                  <a:pt x="164053" y="67966"/>
                  <a:pt x="88380" y="110222"/>
                  <a:pt x="68034" y="160982"/>
                </a:cubicBezTo>
                <a:cubicBezTo>
                  <a:pt x="47688" y="211742"/>
                  <a:pt x="42309" y="264058"/>
                  <a:pt x="24176" y="331681"/>
                </a:cubicBezTo>
                <a:cubicBezTo>
                  <a:pt x="6043" y="399304"/>
                  <a:pt x="-16335" y="495100"/>
                  <a:pt x="17663" y="562090"/>
                </a:cubicBezTo>
                <a:cubicBezTo>
                  <a:pt x="51661" y="629080"/>
                  <a:pt x="36729" y="705807"/>
                  <a:pt x="228162" y="733624"/>
                </a:cubicBezTo>
                <a:cubicBezTo>
                  <a:pt x="419595" y="761441"/>
                  <a:pt x="982775" y="749611"/>
                  <a:pt x="1166262" y="728990"/>
                </a:cubicBezTo>
                <a:cubicBezTo>
                  <a:pt x="1349749" y="708369"/>
                  <a:pt x="1296426" y="669833"/>
                  <a:pt x="1329083" y="609895"/>
                </a:cubicBezTo>
                <a:cubicBezTo>
                  <a:pt x="1361740" y="549957"/>
                  <a:pt x="1387364" y="448045"/>
                  <a:pt x="1362202" y="369365"/>
                </a:cubicBezTo>
                <a:cubicBezTo>
                  <a:pt x="1337040" y="290685"/>
                  <a:pt x="1316457" y="235804"/>
                  <a:pt x="1294958" y="184154"/>
                </a:cubicBezTo>
                <a:cubicBezTo>
                  <a:pt x="1273459" y="132504"/>
                  <a:pt x="1182927" y="83313"/>
                  <a:pt x="1038458" y="54829"/>
                </a:cubicBezTo>
                <a:cubicBezTo>
                  <a:pt x="1018446" y="-52928"/>
                  <a:pt x="322569" y="33294"/>
                  <a:pt x="321029" y="22518"/>
                </a:cubicBezTo>
              </a:path>
            </a:pathLst>
          </a:custGeom>
          <a:solidFill>
            <a:srgbClr val="FFC000"/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6" name="รูปแบบอิสระ 75"/>
          <p:cNvSpPr/>
          <p:nvPr/>
        </p:nvSpPr>
        <p:spPr>
          <a:xfrm>
            <a:off x="7269605" y="5330063"/>
            <a:ext cx="292685" cy="588097"/>
          </a:xfrm>
          <a:custGeom>
            <a:avLst/>
            <a:gdLst>
              <a:gd name="connsiteX0" fmla="*/ 371178 w 371178"/>
              <a:gd name="connsiteY0" fmla="*/ 36280 h 562753"/>
              <a:gd name="connsiteX1" fmla="*/ 66378 w 371178"/>
              <a:gd name="connsiteY1" fmla="*/ 17807 h 562753"/>
              <a:gd name="connsiteX2" fmla="*/ 20196 w 371178"/>
              <a:gd name="connsiteY2" fmla="*/ 257953 h 562753"/>
              <a:gd name="connsiteX3" fmla="*/ 324996 w 371178"/>
              <a:gd name="connsiteY3" fmla="*/ 562753 h 562753"/>
              <a:gd name="connsiteX0" fmla="*/ 376196 w 376196"/>
              <a:gd name="connsiteY0" fmla="*/ 27324 h 553797"/>
              <a:gd name="connsiteX1" fmla="*/ 71396 w 376196"/>
              <a:gd name="connsiteY1" fmla="*/ 8851 h 553797"/>
              <a:gd name="connsiteX2" fmla="*/ 23013 w 376196"/>
              <a:gd name="connsiteY2" fmla="*/ 127869 h 553797"/>
              <a:gd name="connsiteX3" fmla="*/ 25214 w 376196"/>
              <a:gd name="connsiteY3" fmla="*/ 248997 h 553797"/>
              <a:gd name="connsiteX4" fmla="*/ 330014 w 37619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369069 h 553797"/>
              <a:gd name="connsiteX4" fmla="*/ 308104 w 35428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452196 h 553797"/>
              <a:gd name="connsiteX4" fmla="*/ 308104 w 354286"/>
              <a:gd name="connsiteY4" fmla="*/ 553797 h 553797"/>
              <a:gd name="connsiteX0" fmla="*/ 329447 w 329447"/>
              <a:gd name="connsiteY0" fmla="*/ 34835 h 561308"/>
              <a:gd name="connsiteX1" fmla="*/ 24647 w 329447"/>
              <a:gd name="connsiteY1" fmla="*/ 16362 h 561308"/>
              <a:gd name="connsiteX2" fmla="*/ 13572 w 329447"/>
              <a:gd name="connsiteY2" fmla="*/ 236980 h 561308"/>
              <a:gd name="connsiteX3" fmla="*/ 53082 w 329447"/>
              <a:gd name="connsiteY3" fmla="*/ 459707 h 561308"/>
              <a:gd name="connsiteX4" fmla="*/ 283265 w 329447"/>
              <a:gd name="connsiteY4" fmla="*/ 561308 h 561308"/>
              <a:gd name="connsiteX0" fmla="*/ 329447 w 329447"/>
              <a:gd name="connsiteY0" fmla="*/ 34835 h 465988"/>
              <a:gd name="connsiteX1" fmla="*/ 24647 w 329447"/>
              <a:gd name="connsiteY1" fmla="*/ 16362 h 465988"/>
              <a:gd name="connsiteX2" fmla="*/ 13572 w 329447"/>
              <a:gd name="connsiteY2" fmla="*/ 236980 h 465988"/>
              <a:gd name="connsiteX3" fmla="*/ 53082 w 329447"/>
              <a:gd name="connsiteY3" fmla="*/ 459707 h 465988"/>
              <a:gd name="connsiteX4" fmla="*/ 283264 w 329447"/>
              <a:gd name="connsiteY4" fmla="*/ 459708 h 465988"/>
              <a:gd name="connsiteX0" fmla="*/ 329447 w 329447"/>
              <a:gd name="connsiteY0" fmla="*/ 34835 h 485503"/>
              <a:gd name="connsiteX1" fmla="*/ 24647 w 329447"/>
              <a:gd name="connsiteY1" fmla="*/ 16362 h 485503"/>
              <a:gd name="connsiteX2" fmla="*/ 13572 w 329447"/>
              <a:gd name="connsiteY2" fmla="*/ 236980 h 485503"/>
              <a:gd name="connsiteX3" fmla="*/ 53082 w 329447"/>
              <a:gd name="connsiteY3" fmla="*/ 459707 h 485503"/>
              <a:gd name="connsiteX4" fmla="*/ 283264 w 329447"/>
              <a:gd name="connsiteY4" fmla="*/ 459708 h 485503"/>
              <a:gd name="connsiteX0" fmla="*/ 329447 w 329447"/>
              <a:gd name="connsiteY0" fmla="*/ 34835 h 534448"/>
              <a:gd name="connsiteX1" fmla="*/ 24647 w 329447"/>
              <a:gd name="connsiteY1" fmla="*/ 16362 h 534448"/>
              <a:gd name="connsiteX2" fmla="*/ 13572 w 329447"/>
              <a:gd name="connsiteY2" fmla="*/ 236980 h 534448"/>
              <a:gd name="connsiteX3" fmla="*/ 53082 w 329447"/>
              <a:gd name="connsiteY3" fmla="*/ 459707 h 534448"/>
              <a:gd name="connsiteX4" fmla="*/ 295700 w 329447"/>
              <a:gd name="connsiteY4" fmla="*/ 524362 h 534448"/>
              <a:gd name="connsiteX0" fmla="*/ 329447 w 329447"/>
              <a:gd name="connsiteY0" fmla="*/ 34835 h 542092"/>
              <a:gd name="connsiteX1" fmla="*/ 24647 w 329447"/>
              <a:gd name="connsiteY1" fmla="*/ 16362 h 542092"/>
              <a:gd name="connsiteX2" fmla="*/ 13572 w 329447"/>
              <a:gd name="connsiteY2" fmla="*/ 236980 h 542092"/>
              <a:gd name="connsiteX3" fmla="*/ 28210 w 329447"/>
              <a:gd name="connsiteY3" fmla="*/ 496652 h 542092"/>
              <a:gd name="connsiteX4" fmla="*/ 295700 w 329447"/>
              <a:gd name="connsiteY4" fmla="*/ 524362 h 542092"/>
              <a:gd name="connsiteX0" fmla="*/ 329447 w 329447"/>
              <a:gd name="connsiteY0" fmla="*/ 34835 h 580360"/>
              <a:gd name="connsiteX1" fmla="*/ 24647 w 329447"/>
              <a:gd name="connsiteY1" fmla="*/ 16362 h 580360"/>
              <a:gd name="connsiteX2" fmla="*/ 13572 w 329447"/>
              <a:gd name="connsiteY2" fmla="*/ 236980 h 580360"/>
              <a:gd name="connsiteX3" fmla="*/ 28210 w 329447"/>
              <a:gd name="connsiteY3" fmla="*/ 496652 h 580360"/>
              <a:gd name="connsiteX4" fmla="*/ 295700 w 329447"/>
              <a:gd name="connsiteY4" fmla="*/ 570544 h 580360"/>
              <a:gd name="connsiteX0" fmla="*/ 329241 w 329241"/>
              <a:gd name="connsiteY0" fmla="*/ 10715 h 556240"/>
              <a:gd name="connsiteX1" fmla="*/ 36876 w 329241"/>
              <a:gd name="connsiteY1" fmla="*/ 47660 h 556240"/>
              <a:gd name="connsiteX2" fmla="*/ 13366 w 329241"/>
              <a:gd name="connsiteY2" fmla="*/ 212860 h 556240"/>
              <a:gd name="connsiteX3" fmla="*/ 28004 w 329241"/>
              <a:gd name="connsiteY3" fmla="*/ 472532 h 556240"/>
              <a:gd name="connsiteX4" fmla="*/ 295494 w 329241"/>
              <a:gd name="connsiteY4" fmla="*/ 546424 h 556240"/>
              <a:gd name="connsiteX0" fmla="*/ 340173 w 340173"/>
              <a:gd name="connsiteY0" fmla="*/ 8866 h 568679"/>
              <a:gd name="connsiteX1" fmla="*/ 36876 w 340173"/>
              <a:gd name="connsiteY1" fmla="*/ 60099 h 568679"/>
              <a:gd name="connsiteX2" fmla="*/ 13366 w 340173"/>
              <a:gd name="connsiteY2" fmla="*/ 225299 h 568679"/>
              <a:gd name="connsiteX3" fmla="*/ 28004 w 340173"/>
              <a:gd name="connsiteY3" fmla="*/ 484971 h 568679"/>
              <a:gd name="connsiteX4" fmla="*/ 295494 w 340173"/>
              <a:gd name="connsiteY4" fmla="*/ 558863 h 568679"/>
              <a:gd name="connsiteX0" fmla="*/ 340173 w 340173"/>
              <a:gd name="connsiteY0" fmla="*/ 0 h 559813"/>
              <a:gd name="connsiteX1" fmla="*/ 36876 w 340173"/>
              <a:gd name="connsiteY1" fmla="*/ 51233 h 559813"/>
              <a:gd name="connsiteX2" fmla="*/ 13366 w 340173"/>
              <a:gd name="connsiteY2" fmla="*/ 216433 h 559813"/>
              <a:gd name="connsiteX3" fmla="*/ 28004 w 340173"/>
              <a:gd name="connsiteY3" fmla="*/ 476105 h 559813"/>
              <a:gd name="connsiteX4" fmla="*/ 295494 w 340173"/>
              <a:gd name="connsiteY4" fmla="*/ 549997 h 559813"/>
              <a:gd name="connsiteX0" fmla="*/ 335911 w 335911"/>
              <a:gd name="connsiteY0" fmla="*/ 0 h 595110"/>
              <a:gd name="connsiteX1" fmla="*/ 32614 w 335911"/>
              <a:gd name="connsiteY1" fmla="*/ 51233 h 595110"/>
              <a:gd name="connsiteX2" fmla="*/ 9104 w 335911"/>
              <a:gd name="connsiteY2" fmla="*/ 216433 h 595110"/>
              <a:gd name="connsiteX3" fmla="*/ 23742 w 335911"/>
              <a:gd name="connsiteY3" fmla="*/ 476105 h 595110"/>
              <a:gd name="connsiteX4" fmla="*/ 225642 w 335911"/>
              <a:gd name="connsiteY4" fmla="*/ 588097 h 595110"/>
              <a:gd name="connsiteX0" fmla="*/ 335910 w 335910"/>
              <a:gd name="connsiteY0" fmla="*/ 0 h 588097"/>
              <a:gd name="connsiteX1" fmla="*/ 32613 w 335910"/>
              <a:gd name="connsiteY1" fmla="*/ 51233 h 588097"/>
              <a:gd name="connsiteX2" fmla="*/ 9103 w 335910"/>
              <a:gd name="connsiteY2" fmla="*/ 216433 h 588097"/>
              <a:gd name="connsiteX3" fmla="*/ 23741 w 335910"/>
              <a:gd name="connsiteY3" fmla="*/ 476105 h 588097"/>
              <a:gd name="connsiteX4" fmla="*/ 225641 w 335910"/>
              <a:gd name="connsiteY4" fmla="*/ 588097 h 58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0" h="588097">
                <a:moveTo>
                  <a:pt x="335910" y="0"/>
                </a:moveTo>
                <a:cubicBezTo>
                  <a:pt x="196361" y="865"/>
                  <a:pt x="87081" y="15161"/>
                  <a:pt x="32613" y="51233"/>
                </a:cubicBezTo>
                <a:cubicBezTo>
                  <a:pt x="-21855" y="87305"/>
                  <a:pt x="16800" y="176409"/>
                  <a:pt x="9103" y="216433"/>
                </a:cubicBezTo>
                <a:cubicBezTo>
                  <a:pt x="1406" y="256457"/>
                  <a:pt x="-12349" y="414161"/>
                  <a:pt x="23741" y="476105"/>
                </a:cubicBezTo>
                <a:cubicBezTo>
                  <a:pt x="59831" y="538049"/>
                  <a:pt x="87821" y="562504"/>
                  <a:pt x="225641" y="588097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7" name="รูปแบบอิสระ 76"/>
          <p:cNvSpPr/>
          <p:nvPr/>
        </p:nvSpPr>
        <p:spPr>
          <a:xfrm rot="21416521">
            <a:off x="7906404" y="5292864"/>
            <a:ext cx="425141" cy="635945"/>
          </a:xfrm>
          <a:custGeom>
            <a:avLst/>
            <a:gdLst>
              <a:gd name="connsiteX0" fmla="*/ 0 w 534488"/>
              <a:gd name="connsiteY0" fmla="*/ 70975 h 652653"/>
              <a:gd name="connsiteX1" fmla="*/ 517237 w 534488"/>
              <a:gd name="connsiteY1" fmla="*/ 43266 h 652653"/>
              <a:gd name="connsiteX2" fmla="*/ 378691 w 534488"/>
              <a:gd name="connsiteY2" fmla="*/ 578975 h 652653"/>
              <a:gd name="connsiteX3" fmla="*/ 55419 w 534488"/>
              <a:gd name="connsiteY3" fmla="*/ 634393 h 652653"/>
              <a:gd name="connsiteX0" fmla="*/ 0 w 571142"/>
              <a:gd name="connsiteY0" fmla="*/ 22651 h 599091"/>
              <a:gd name="connsiteX1" fmla="*/ 556581 w 571142"/>
              <a:gd name="connsiteY1" fmla="*/ 107099 h 599091"/>
              <a:gd name="connsiteX2" fmla="*/ 378691 w 571142"/>
              <a:gd name="connsiteY2" fmla="*/ 530651 h 599091"/>
              <a:gd name="connsiteX3" fmla="*/ 55419 w 571142"/>
              <a:gd name="connsiteY3" fmla="*/ 586069 h 599091"/>
              <a:gd name="connsiteX0" fmla="*/ 0 w 557807"/>
              <a:gd name="connsiteY0" fmla="*/ 20943 h 597383"/>
              <a:gd name="connsiteX1" fmla="*/ 556581 w 557807"/>
              <a:gd name="connsiteY1" fmla="*/ 105391 h 597383"/>
              <a:gd name="connsiteX2" fmla="*/ 378691 w 557807"/>
              <a:gd name="connsiteY2" fmla="*/ 528943 h 597383"/>
              <a:gd name="connsiteX3" fmla="*/ 55419 w 557807"/>
              <a:gd name="connsiteY3" fmla="*/ 584361 h 597383"/>
              <a:gd name="connsiteX0" fmla="*/ 0 w 548092"/>
              <a:gd name="connsiteY0" fmla="*/ 11284 h 584146"/>
              <a:gd name="connsiteX1" fmla="*/ 546779 w 548092"/>
              <a:gd name="connsiteY1" fmla="*/ 197185 h 584146"/>
              <a:gd name="connsiteX2" fmla="*/ 378691 w 548092"/>
              <a:gd name="connsiteY2" fmla="*/ 519284 h 584146"/>
              <a:gd name="connsiteX3" fmla="*/ 55419 w 548092"/>
              <a:gd name="connsiteY3" fmla="*/ 574702 h 584146"/>
              <a:gd name="connsiteX0" fmla="*/ 0 w 711738"/>
              <a:gd name="connsiteY0" fmla="*/ 30664 h 608909"/>
              <a:gd name="connsiteX1" fmla="*/ 711147 w 711738"/>
              <a:gd name="connsiteY1" fmla="*/ 73428 h 608909"/>
              <a:gd name="connsiteX2" fmla="*/ 378691 w 711738"/>
              <a:gd name="connsiteY2" fmla="*/ 538664 h 608909"/>
              <a:gd name="connsiteX3" fmla="*/ 55419 w 711738"/>
              <a:gd name="connsiteY3" fmla="*/ 594082 h 608909"/>
              <a:gd name="connsiteX0" fmla="*/ 0 w 762090"/>
              <a:gd name="connsiteY0" fmla="*/ 23480 h 594634"/>
              <a:gd name="connsiteX1" fmla="*/ 711147 w 762090"/>
              <a:gd name="connsiteY1" fmla="*/ 66244 h 594634"/>
              <a:gd name="connsiteX2" fmla="*/ 669009 w 762090"/>
              <a:gd name="connsiteY2" fmla="*/ 275472 h 594634"/>
              <a:gd name="connsiteX3" fmla="*/ 378691 w 762090"/>
              <a:gd name="connsiteY3" fmla="*/ 531480 h 594634"/>
              <a:gd name="connsiteX4" fmla="*/ 55419 w 762090"/>
              <a:gd name="connsiteY4" fmla="*/ 586898 h 594634"/>
              <a:gd name="connsiteX0" fmla="*/ 0 w 705333"/>
              <a:gd name="connsiteY0" fmla="*/ 29012 h 600166"/>
              <a:gd name="connsiteX1" fmla="*/ 612857 w 705333"/>
              <a:gd name="connsiteY1" fmla="*/ 50373 h 600166"/>
              <a:gd name="connsiteX2" fmla="*/ 669009 w 705333"/>
              <a:gd name="connsiteY2" fmla="*/ 281004 h 600166"/>
              <a:gd name="connsiteX3" fmla="*/ 378691 w 705333"/>
              <a:gd name="connsiteY3" fmla="*/ 537012 h 600166"/>
              <a:gd name="connsiteX4" fmla="*/ 55419 w 705333"/>
              <a:gd name="connsiteY4" fmla="*/ 592430 h 600166"/>
              <a:gd name="connsiteX0" fmla="*/ 0 w 651346"/>
              <a:gd name="connsiteY0" fmla="*/ 28087 h 599757"/>
              <a:gd name="connsiteX1" fmla="*/ 612857 w 651346"/>
              <a:gd name="connsiteY1" fmla="*/ 49448 h 599757"/>
              <a:gd name="connsiteX2" fmla="*/ 554039 w 651346"/>
              <a:gd name="connsiteY2" fmla="*/ 258183 h 599757"/>
              <a:gd name="connsiteX3" fmla="*/ 378691 w 651346"/>
              <a:gd name="connsiteY3" fmla="*/ 536087 h 599757"/>
              <a:gd name="connsiteX4" fmla="*/ 55419 w 651346"/>
              <a:gd name="connsiteY4" fmla="*/ 591505 h 599757"/>
              <a:gd name="connsiteX0" fmla="*/ 0 w 682474"/>
              <a:gd name="connsiteY0" fmla="*/ 20602 h 631334"/>
              <a:gd name="connsiteX1" fmla="*/ 641853 w 682474"/>
              <a:gd name="connsiteY1" fmla="*/ 81025 h 631334"/>
              <a:gd name="connsiteX2" fmla="*/ 583035 w 682474"/>
              <a:gd name="connsiteY2" fmla="*/ 289760 h 631334"/>
              <a:gd name="connsiteX3" fmla="*/ 407687 w 682474"/>
              <a:gd name="connsiteY3" fmla="*/ 567664 h 631334"/>
              <a:gd name="connsiteX4" fmla="*/ 84415 w 682474"/>
              <a:gd name="connsiteY4" fmla="*/ 623082 h 631334"/>
              <a:gd name="connsiteX0" fmla="*/ 0 w 682474"/>
              <a:gd name="connsiteY0" fmla="*/ 4442 h 615174"/>
              <a:gd name="connsiteX1" fmla="*/ 641853 w 682474"/>
              <a:gd name="connsiteY1" fmla="*/ 64865 h 615174"/>
              <a:gd name="connsiteX2" fmla="*/ 583035 w 682474"/>
              <a:gd name="connsiteY2" fmla="*/ 273600 h 615174"/>
              <a:gd name="connsiteX3" fmla="*/ 407687 w 682474"/>
              <a:gd name="connsiteY3" fmla="*/ 551504 h 615174"/>
              <a:gd name="connsiteX4" fmla="*/ 84415 w 682474"/>
              <a:gd name="connsiteY4" fmla="*/ 606922 h 615174"/>
              <a:gd name="connsiteX0" fmla="*/ 0 w 725578"/>
              <a:gd name="connsiteY0" fmla="*/ 4033 h 620791"/>
              <a:gd name="connsiteX1" fmla="*/ 682002 w 725578"/>
              <a:gd name="connsiteY1" fmla="*/ 70482 h 620791"/>
              <a:gd name="connsiteX2" fmla="*/ 623184 w 725578"/>
              <a:gd name="connsiteY2" fmla="*/ 279217 h 620791"/>
              <a:gd name="connsiteX3" fmla="*/ 447836 w 725578"/>
              <a:gd name="connsiteY3" fmla="*/ 557121 h 620791"/>
              <a:gd name="connsiteX4" fmla="*/ 124564 w 725578"/>
              <a:gd name="connsiteY4" fmla="*/ 612539 h 620791"/>
              <a:gd name="connsiteX0" fmla="*/ 0 w 725576"/>
              <a:gd name="connsiteY0" fmla="*/ 4033 h 635945"/>
              <a:gd name="connsiteX1" fmla="*/ 682002 w 725576"/>
              <a:gd name="connsiteY1" fmla="*/ 70482 h 635945"/>
              <a:gd name="connsiteX2" fmla="*/ 623184 w 725576"/>
              <a:gd name="connsiteY2" fmla="*/ 279217 h 635945"/>
              <a:gd name="connsiteX3" fmla="*/ 447836 w 725576"/>
              <a:gd name="connsiteY3" fmla="*/ 557121 h 635945"/>
              <a:gd name="connsiteX4" fmla="*/ 212544 w 725576"/>
              <a:gd name="connsiteY4" fmla="*/ 629602 h 635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576" h="635945">
                <a:moveTo>
                  <a:pt x="0" y="4033"/>
                </a:moveTo>
                <a:cubicBezTo>
                  <a:pt x="272289" y="-12585"/>
                  <a:pt x="578138" y="24618"/>
                  <a:pt x="682002" y="70482"/>
                </a:cubicBezTo>
                <a:cubicBezTo>
                  <a:pt x="785866" y="116346"/>
                  <a:pt x="678593" y="201678"/>
                  <a:pt x="623184" y="279217"/>
                </a:cubicBezTo>
                <a:cubicBezTo>
                  <a:pt x="567775" y="356756"/>
                  <a:pt x="516276" y="498724"/>
                  <a:pt x="447836" y="557121"/>
                </a:cubicBezTo>
                <a:cubicBezTo>
                  <a:pt x="379396" y="615518"/>
                  <a:pt x="335695" y="651153"/>
                  <a:pt x="212544" y="629602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8" name="รูปแบบอิสระ 77"/>
          <p:cNvSpPr/>
          <p:nvPr/>
        </p:nvSpPr>
        <p:spPr>
          <a:xfrm rot="911251">
            <a:off x="7440556" y="5496516"/>
            <a:ext cx="128139" cy="220601"/>
          </a:xfrm>
          <a:custGeom>
            <a:avLst/>
            <a:gdLst>
              <a:gd name="connsiteX0" fmla="*/ 0 w 55418"/>
              <a:gd name="connsiteY0" fmla="*/ 0 h 258618"/>
              <a:gd name="connsiteX1" fmla="*/ 9237 w 55418"/>
              <a:gd name="connsiteY1" fmla="*/ 184727 h 258618"/>
              <a:gd name="connsiteX2" fmla="*/ 55418 w 55418"/>
              <a:gd name="connsiteY2" fmla="*/ 258618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" h="258618">
                <a:moveTo>
                  <a:pt x="0" y="0"/>
                </a:moveTo>
                <a:cubicBezTo>
                  <a:pt x="0" y="70812"/>
                  <a:pt x="1" y="141624"/>
                  <a:pt x="9237" y="184727"/>
                </a:cubicBezTo>
                <a:cubicBezTo>
                  <a:pt x="18473" y="227830"/>
                  <a:pt x="36945" y="243224"/>
                  <a:pt x="55418" y="258618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9" name="รูปแบบอิสระ 78"/>
          <p:cNvSpPr/>
          <p:nvPr/>
        </p:nvSpPr>
        <p:spPr>
          <a:xfrm>
            <a:off x="8023068" y="5449584"/>
            <a:ext cx="45719" cy="280465"/>
          </a:xfrm>
          <a:custGeom>
            <a:avLst/>
            <a:gdLst>
              <a:gd name="connsiteX0" fmla="*/ 18472 w 37478"/>
              <a:gd name="connsiteY0" fmla="*/ 0 h 267855"/>
              <a:gd name="connsiteX1" fmla="*/ 36945 w 37478"/>
              <a:gd name="connsiteY1" fmla="*/ 166255 h 267855"/>
              <a:gd name="connsiteX2" fmla="*/ 0 w 37478"/>
              <a:gd name="connsiteY2" fmla="*/ 267855 h 267855"/>
              <a:gd name="connsiteX0" fmla="*/ 0 w 20076"/>
              <a:gd name="connsiteY0" fmla="*/ 0 h 292517"/>
              <a:gd name="connsiteX1" fmla="*/ 18473 w 20076"/>
              <a:gd name="connsiteY1" fmla="*/ 166255 h 292517"/>
              <a:gd name="connsiteX2" fmla="*/ 7617 w 20076"/>
              <a:gd name="connsiteY2" fmla="*/ 292517 h 292517"/>
              <a:gd name="connsiteX0" fmla="*/ 0 w 20915"/>
              <a:gd name="connsiteY0" fmla="*/ 0 h 292517"/>
              <a:gd name="connsiteX1" fmla="*/ 19716 w 20915"/>
              <a:gd name="connsiteY1" fmla="*/ 102131 h 292517"/>
              <a:gd name="connsiteX2" fmla="*/ 7617 w 20915"/>
              <a:gd name="connsiteY2" fmla="*/ 292517 h 292517"/>
              <a:gd name="connsiteX0" fmla="*/ 3564 w 12554"/>
              <a:gd name="connsiteY0" fmla="*/ 0 h 307314"/>
              <a:gd name="connsiteX1" fmla="*/ 12099 w 12554"/>
              <a:gd name="connsiteY1" fmla="*/ 116928 h 307314"/>
              <a:gd name="connsiteX2" fmla="*/ 0 w 12554"/>
              <a:gd name="connsiteY2" fmla="*/ 307314 h 307314"/>
              <a:gd name="connsiteX0" fmla="*/ 3564 w 12554"/>
              <a:gd name="connsiteY0" fmla="*/ 0 h 307314"/>
              <a:gd name="connsiteX1" fmla="*/ 12099 w 12554"/>
              <a:gd name="connsiteY1" fmla="*/ 116928 h 307314"/>
              <a:gd name="connsiteX2" fmla="*/ 0 w 12554"/>
              <a:gd name="connsiteY2" fmla="*/ 307314 h 307314"/>
              <a:gd name="connsiteX0" fmla="*/ 3564 w 12554"/>
              <a:gd name="connsiteY0" fmla="*/ 0 h 307314"/>
              <a:gd name="connsiteX1" fmla="*/ 12099 w 12554"/>
              <a:gd name="connsiteY1" fmla="*/ 116928 h 307314"/>
              <a:gd name="connsiteX2" fmla="*/ 0 w 12554"/>
              <a:gd name="connsiteY2" fmla="*/ 307314 h 307314"/>
              <a:gd name="connsiteX0" fmla="*/ 2322 w 11753"/>
              <a:gd name="connsiteY0" fmla="*/ 0 h 272786"/>
              <a:gd name="connsiteX1" fmla="*/ 10857 w 11753"/>
              <a:gd name="connsiteY1" fmla="*/ 116928 h 272786"/>
              <a:gd name="connsiteX2" fmla="*/ 0 w 11753"/>
              <a:gd name="connsiteY2" fmla="*/ 272786 h 27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53" h="272786">
                <a:moveTo>
                  <a:pt x="2322" y="0"/>
                </a:moveTo>
                <a:cubicBezTo>
                  <a:pt x="13098" y="60806"/>
                  <a:pt x="11244" y="71464"/>
                  <a:pt x="10857" y="116928"/>
                </a:cubicBezTo>
                <a:cubicBezTo>
                  <a:pt x="10470" y="162392"/>
                  <a:pt x="16933" y="244307"/>
                  <a:pt x="0" y="272786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0" name="รูปแบบอิสระ 79"/>
          <p:cNvSpPr/>
          <p:nvPr/>
        </p:nvSpPr>
        <p:spPr>
          <a:xfrm>
            <a:off x="7659909" y="5259232"/>
            <a:ext cx="8948" cy="65592"/>
          </a:xfrm>
          <a:custGeom>
            <a:avLst/>
            <a:gdLst>
              <a:gd name="connsiteX0" fmla="*/ 0 w 18473"/>
              <a:gd name="connsiteY0" fmla="*/ 110836 h 110836"/>
              <a:gd name="connsiteX1" fmla="*/ 18473 w 18473"/>
              <a:gd name="connsiteY1" fmla="*/ 0 h 110836"/>
              <a:gd name="connsiteX0" fmla="*/ 0 w 8948"/>
              <a:gd name="connsiteY0" fmla="*/ 65592 h 65592"/>
              <a:gd name="connsiteX1" fmla="*/ 8948 w 8948"/>
              <a:gd name="connsiteY1" fmla="*/ 0 h 6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48" h="65592">
                <a:moveTo>
                  <a:pt x="0" y="65592"/>
                </a:moveTo>
                <a:lnTo>
                  <a:pt x="8948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1" name="รูปแบบอิสระ 80"/>
          <p:cNvSpPr/>
          <p:nvPr/>
        </p:nvSpPr>
        <p:spPr>
          <a:xfrm>
            <a:off x="7826163" y="5244948"/>
            <a:ext cx="0" cy="61404"/>
          </a:xfrm>
          <a:custGeom>
            <a:avLst/>
            <a:gdLst>
              <a:gd name="connsiteX0" fmla="*/ 0 w 0"/>
              <a:gd name="connsiteY0" fmla="*/ 92364 h 92364"/>
              <a:gd name="connsiteX1" fmla="*/ 0 w 0"/>
              <a:gd name="connsiteY1" fmla="*/ 0 h 92364"/>
              <a:gd name="connsiteX0" fmla="*/ 0 w 0"/>
              <a:gd name="connsiteY0" fmla="*/ 6648 h 6648"/>
              <a:gd name="connsiteX1" fmla="*/ 0 w 0"/>
              <a:gd name="connsiteY1" fmla="*/ 0 h 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648">
                <a:moveTo>
                  <a:pt x="0" y="6648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2" name="รูปแบบอิสระ 81"/>
          <p:cNvSpPr/>
          <p:nvPr/>
        </p:nvSpPr>
        <p:spPr>
          <a:xfrm>
            <a:off x="7565163" y="5212040"/>
            <a:ext cx="353364" cy="53979"/>
          </a:xfrm>
          <a:custGeom>
            <a:avLst/>
            <a:gdLst>
              <a:gd name="connsiteX0" fmla="*/ 0 w 350982"/>
              <a:gd name="connsiteY0" fmla="*/ 0 h 86927"/>
              <a:gd name="connsiteX1" fmla="*/ 110837 w 350982"/>
              <a:gd name="connsiteY1" fmla="*/ 83127 h 86927"/>
              <a:gd name="connsiteX2" fmla="*/ 175491 w 350982"/>
              <a:gd name="connsiteY2" fmla="*/ 73890 h 86927"/>
              <a:gd name="connsiteX3" fmla="*/ 350982 w 350982"/>
              <a:gd name="connsiteY3" fmla="*/ 46181 h 86927"/>
              <a:gd name="connsiteX0" fmla="*/ 0 w 353364"/>
              <a:gd name="connsiteY0" fmla="*/ 0 h 53979"/>
              <a:gd name="connsiteX1" fmla="*/ 113219 w 353364"/>
              <a:gd name="connsiteY1" fmla="*/ 52171 h 53979"/>
              <a:gd name="connsiteX2" fmla="*/ 177873 w 353364"/>
              <a:gd name="connsiteY2" fmla="*/ 42934 h 53979"/>
              <a:gd name="connsiteX3" fmla="*/ 353364 w 353364"/>
              <a:gd name="connsiteY3" fmla="*/ 15225 h 5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364" h="53979">
                <a:moveTo>
                  <a:pt x="0" y="0"/>
                </a:moveTo>
                <a:cubicBezTo>
                  <a:pt x="40794" y="35406"/>
                  <a:pt x="83574" y="45015"/>
                  <a:pt x="113219" y="52171"/>
                </a:cubicBezTo>
                <a:cubicBezTo>
                  <a:pt x="142865" y="59327"/>
                  <a:pt x="177873" y="42934"/>
                  <a:pt x="177873" y="42934"/>
                </a:cubicBezTo>
                <a:lnTo>
                  <a:pt x="353364" y="1522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3" name="รูปแบบอิสระ 82"/>
          <p:cNvSpPr/>
          <p:nvPr/>
        </p:nvSpPr>
        <p:spPr>
          <a:xfrm>
            <a:off x="7622050" y="5083682"/>
            <a:ext cx="259725" cy="152553"/>
          </a:xfrm>
          <a:custGeom>
            <a:avLst/>
            <a:gdLst>
              <a:gd name="connsiteX0" fmla="*/ 2220 w 197902"/>
              <a:gd name="connsiteY0" fmla="*/ 8082 h 72736"/>
              <a:gd name="connsiteX1" fmla="*/ 196183 w 197902"/>
              <a:gd name="connsiteY1" fmla="*/ 8082 h 72736"/>
              <a:gd name="connsiteX2" fmla="*/ 94583 w 197902"/>
              <a:gd name="connsiteY2" fmla="*/ 72736 h 72736"/>
              <a:gd name="connsiteX3" fmla="*/ 2220 w 197902"/>
              <a:gd name="connsiteY3" fmla="*/ 8082 h 7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2" h="72736">
                <a:moveTo>
                  <a:pt x="2220" y="8082"/>
                </a:moveTo>
                <a:cubicBezTo>
                  <a:pt x="19153" y="-2694"/>
                  <a:pt x="180789" y="-2694"/>
                  <a:pt x="196183" y="8082"/>
                </a:cubicBezTo>
                <a:cubicBezTo>
                  <a:pt x="211577" y="18858"/>
                  <a:pt x="119213" y="72736"/>
                  <a:pt x="94583" y="72736"/>
                </a:cubicBezTo>
                <a:cubicBezTo>
                  <a:pt x="69953" y="72736"/>
                  <a:pt x="-14713" y="18858"/>
                  <a:pt x="2220" y="808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4" name="รูปแบบอิสระ 83"/>
          <p:cNvSpPr/>
          <p:nvPr/>
        </p:nvSpPr>
        <p:spPr>
          <a:xfrm>
            <a:off x="7390691" y="6101106"/>
            <a:ext cx="866273" cy="650235"/>
          </a:xfrm>
          <a:custGeom>
            <a:avLst/>
            <a:gdLst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73496"/>
              <a:gd name="connsiteX1" fmla="*/ 77414 w 978928"/>
              <a:gd name="connsiteY1" fmla="*/ 895928 h 1173496"/>
              <a:gd name="connsiteX2" fmla="*/ 12759 w 978928"/>
              <a:gd name="connsiteY2" fmla="*/ 1062182 h 1173496"/>
              <a:gd name="connsiteX3" fmla="*/ 31232 w 978928"/>
              <a:gd name="connsiteY3" fmla="*/ 1136073 h 1173496"/>
              <a:gd name="connsiteX4" fmla="*/ 317559 w 978928"/>
              <a:gd name="connsiteY4" fmla="*/ 1145309 h 1173496"/>
              <a:gd name="connsiteX5" fmla="*/ 336032 w 978928"/>
              <a:gd name="connsiteY5" fmla="*/ 1016000 h 1173496"/>
              <a:gd name="connsiteX6" fmla="*/ 400687 w 978928"/>
              <a:gd name="connsiteY6" fmla="*/ 9237 h 1173496"/>
              <a:gd name="connsiteX7" fmla="*/ 493050 w 978928"/>
              <a:gd name="connsiteY7" fmla="*/ 979055 h 1173496"/>
              <a:gd name="connsiteX8" fmla="*/ 557705 w 978928"/>
              <a:gd name="connsiteY8" fmla="*/ 1145309 h 1173496"/>
              <a:gd name="connsiteX9" fmla="*/ 945632 w 978928"/>
              <a:gd name="connsiteY9" fmla="*/ 1163782 h 1173496"/>
              <a:gd name="connsiteX10" fmla="*/ 945632 w 978928"/>
              <a:gd name="connsiteY10" fmla="*/ 1043709 h 1173496"/>
              <a:gd name="connsiteX11" fmla="*/ 834796 w 978928"/>
              <a:gd name="connsiteY11" fmla="*/ 1043709 h 1173496"/>
              <a:gd name="connsiteX12" fmla="*/ 613123 w 978928"/>
              <a:gd name="connsiteY12" fmla="*/ 0 h 1173496"/>
              <a:gd name="connsiteX0" fmla="*/ 151305 w 981558"/>
              <a:gd name="connsiteY0" fmla="*/ 0 h 1173496"/>
              <a:gd name="connsiteX1" fmla="*/ 77414 w 981558"/>
              <a:gd name="connsiteY1" fmla="*/ 895928 h 1173496"/>
              <a:gd name="connsiteX2" fmla="*/ 12759 w 981558"/>
              <a:gd name="connsiteY2" fmla="*/ 1062182 h 1173496"/>
              <a:gd name="connsiteX3" fmla="*/ 31232 w 981558"/>
              <a:gd name="connsiteY3" fmla="*/ 1136073 h 1173496"/>
              <a:gd name="connsiteX4" fmla="*/ 317559 w 981558"/>
              <a:gd name="connsiteY4" fmla="*/ 1145309 h 1173496"/>
              <a:gd name="connsiteX5" fmla="*/ 336032 w 981558"/>
              <a:gd name="connsiteY5" fmla="*/ 1016000 h 1173496"/>
              <a:gd name="connsiteX6" fmla="*/ 400687 w 981558"/>
              <a:gd name="connsiteY6" fmla="*/ 9237 h 1173496"/>
              <a:gd name="connsiteX7" fmla="*/ 493050 w 981558"/>
              <a:gd name="connsiteY7" fmla="*/ 979055 h 1173496"/>
              <a:gd name="connsiteX8" fmla="*/ 557705 w 981558"/>
              <a:gd name="connsiteY8" fmla="*/ 1145309 h 1173496"/>
              <a:gd name="connsiteX9" fmla="*/ 945632 w 981558"/>
              <a:gd name="connsiteY9" fmla="*/ 1163782 h 1173496"/>
              <a:gd name="connsiteX10" fmla="*/ 945632 w 981558"/>
              <a:gd name="connsiteY10" fmla="*/ 1043709 h 1173496"/>
              <a:gd name="connsiteX11" fmla="*/ 779378 w 981558"/>
              <a:gd name="connsiteY11" fmla="*/ 785091 h 1173496"/>
              <a:gd name="connsiteX12" fmla="*/ 613123 w 981558"/>
              <a:gd name="connsiteY12" fmla="*/ 0 h 1173496"/>
              <a:gd name="connsiteX0" fmla="*/ 151305 w 947154"/>
              <a:gd name="connsiteY0" fmla="*/ 0 h 1173496"/>
              <a:gd name="connsiteX1" fmla="*/ 77414 w 947154"/>
              <a:gd name="connsiteY1" fmla="*/ 895928 h 1173496"/>
              <a:gd name="connsiteX2" fmla="*/ 12759 w 947154"/>
              <a:gd name="connsiteY2" fmla="*/ 1062182 h 1173496"/>
              <a:gd name="connsiteX3" fmla="*/ 31232 w 947154"/>
              <a:gd name="connsiteY3" fmla="*/ 1136073 h 1173496"/>
              <a:gd name="connsiteX4" fmla="*/ 317559 w 947154"/>
              <a:gd name="connsiteY4" fmla="*/ 1145309 h 1173496"/>
              <a:gd name="connsiteX5" fmla="*/ 336032 w 947154"/>
              <a:gd name="connsiteY5" fmla="*/ 1016000 h 1173496"/>
              <a:gd name="connsiteX6" fmla="*/ 400687 w 947154"/>
              <a:gd name="connsiteY6" fmla="*/ 9237 h 1173496"/>
              <a:gd name="connsiteX7" fmla="*/ 493050 w 947154"/>
              <a:gd name="connsiteY7" fmla="*/ 979055 h 1173496"/>
              <a:gd name="connsiteX8" fmla="*/ 557705 w 947154"/>
              <a:gd name="connsiteY8" fmla="*/ 1145309 h 1173496"/>
              <a:gd name="connsiteX9" fmla="*/ 844032 w 947154"/>
              <a:gd name="connsiteY9" fmla="*/ 1163782 h 1173496"/>
              <a:gd name="connsiteX10" fmla="*/ 945632 w 947154"/>
              <a:gd name="connsiteY10" fmla="*/ 1043709 h 1173496"/>
              <a:gd name="connsiteX11" fmla="*/ 779378 w 947154"/>
              <a:gd name="connsiteY11" fmla="*/ 785091 h 1173496"/>
              <a:gd name="connsiteX12" fmla="*/ 613123 w 947154"/>
              <a:gd name="connsiteY12" fmla="*/ 0 h 1173496"/>
              <a:gd name="connsiteX0" fmla="*/ 151305 w 871742"/>
              <a:gd name="connsiteY0" fmla="*/ 0 h 1173496"/>
              <a:gd name="connsiteX1" fmla="*/ 77414 w 871742"/>
              <a:gd name="connsiteY1" fmla="*/ 895928 h 1173496"/>
              <a:gd name="connsiteX2" fmla="*/ 12759 w 871742"/>
              <a:gd name="connsiteY2" fmla="*/ 1062182 h 1173496"/>
              <a:gd name="connsiteX3" fmla="*/ 31232 w 871742"/>
              <a:gd name="connsiteY3" fmla="*/ 1136073 h 1173496"/>
              <a:gd name="connsiteX4" fmla="*/ 317559 w 871742"/>
              <a:gd name="connsiteY4" fmla="*/ 1145309 h 1173496"/>
              <a:gd name="connsiteX5" fmla="*/ 336032 w 871742"/>
              <a:gd name="connsiteY5" fmla="*/ 1016000 h 1173496"/>
              <a:gd name="connsiteX6" fmla="*/ 400687 w 871742"/>
              <a:gd name="connsiteY6" fmla="*/ 9237 h 1173496"/>
              <a:gd name="connsiteX7" fmla="*/ 493050 w 871742"/>
              <a:gd name="connsiteY7" fmla="*/ 979055 h 1173496"/>
              <a:gd name="connsiteX8" fmla="*/ 557705 w 871742"/>
              <a:gd name="connsiteY8" fmla="*/ 1145309 h 1173496"/>
              <a:gd name="connsiteX9" fmla="*/ 844032 w 871742"/>
              <a:gd name="connsiteY9" fmla="*/ 1163782 h 1173496"/>
              <a:gd name="connsiteX10" fmla="*/ 853268 w 871742"/>
              <a:gd name="connsiteY10" fmla="*/ 1043709 h 1173496"/>
              <a:gd name="connsiteX11" fmla="*/ 779378 w 871742"/>
              <a:gd name="connsiteY11" fmla="*/ 785091 h 1173496"/>
              <a:gd name="connsiteX12" fmla="*/ 613123 w 871742"/>
              <a:gd name="connsiteY12" fmla="*/ 0 h 1173496"/>
              <a:gd name="connsiteX0" fmla="*/ 151305 w 875857"/>
              <a:gd name="connsiteY0" fmla="*/ 0 h 1173496"/>
              <a:gd name="connsiteX1" fmla="*/ 77414 w 875857"/>
              <a:gd name="connsiteY1" fmla="*/ 895928 h 1173496"/>
              <a:gd name="connsiteX2" fmla="*/ 12759 w 875857"/>
              <a:gd name="connsiteY2" fmla="*/ 1062182 h 1173496"/>
              <a:gd name="connsiteX3" fmla="*/ 31232 w 875857"/>
              <a:gd name="connsiteY3" fmla="*/ 1136073 h 1173496"/>
              <a:gd name="connsiteX4" fmla="*/ 317559 w 875857"/>
              <a:gd name="connsiteY4" fmla="*/ 1145309 h 1173496"/>
              <a:gd name="connsiteX5" fmla="*/ 336032 w 875857"/>
              <a:gd name="connsiteY5" fmla="*/ 1016000 h 1173496"/>
              <a:gd name="connsiteX6" fmla="*/ 400687 w 875857"/>
              <a:gd name="connsiteY6" fmla="*/ 9237 h 1173496"/>
              <a:gd name="connsiteX7" fmla="*/ 493050 w 875857"/>
              <a:gd name="connsiteY7" fmla="*/ 979055 h 1173496"/>
              <a:gd name="connsiteX8" fmla="*/ 557705 w 875857"/>
              <a:gd name="connsiteY8" fmla="*/ 1145309 h 1173496"/>
              <a:gd name="connsiteX9" fmla="*/ 844032 w 875857"/>
              <a:gd name="connsiteY9" fmla="*/ 1163782 h 1173496"/>
              <a:gd name="connsiteX10" fmla="*/ 853268 w 875857"/>
              <a:gd name="connsiteY10" fmla="*/ 1043709 h 1173496"/>
              <a:gd name="connsiteX11" fmla="*/ 705487 w 875857"/>
              <a:gd name="connsiteY11" fmla="*/ 581891 h 1173496"/>
              <a:gd name="connsiteX12" fmla="*/ 613123 w 875857"/>
              <a:gd name="connsiteY12" fmla="*/ 0 h 1173496"/>
              <a:gd name="connsiteX0" fmla="*/ 151305 w 875315"/>
              <a:gd name="connsiteY0" fmla="*/ 0 h 1173496"/>
              <a:gd name="connsiteX1" fmla="*/ 77414 w 875315"/>
              <a:gd name="connsiteY1" fmla="*/ 895928 h 1173496"/>
              <a:gd name="connsiteX2" fmla="*/ 12759 w 875315"/>
              <a:gd name="connsiteY2" fmla="*/ 1062182 h 1173496"/>
              <a:gd name="connsiteX3" fmla="*/ 31232 w 875315"/>
              <a:gd name="connsiteY3" fmla="*/ 1136073 h 1173496"/>
              <a:gd name="connsiteX4" fmla="*/ 317559 w 875315"/>
              <a:gd name="connsiteY4" fmla="*/ 1145309 h 1173496"/>
              <a:gd name="connsiteX5" fmla="*/ 336032 w 875315"/>
              <a:gd name="connsiteY5" fmla="*/ 1016000 h 1173496"/>
              <a:gd name="connsiteX6" fmla="*/ 400687 w 875315"/>
              <a:gd name="connsiteY6" fmla="*/ 9237 h 1173496"/>
              <a:gd name="connsiteX7" fmla="*/ 493050 w 875315"/>
              <a:gd name="connsiteY7" fmla="*/ 979055 h 1173496"/>
              <a:gd name="connsiteX8" fmla="*/ 557705 w 875315"/>
              <a:gd name="connsiteY8" fmla="*/ 1145309 h 1173496"/>
              <a:gd name="connsiteX9" fmla="*/ 844032 w 875315"/>
              <a:gd name="connsiteY9" fmla="*/ 1163782 h 1173496"/>
              <a:gd name="connsiteX10" fmla="*/ 853268 w 875315"/>
              <a:gd name="connsiteY10" fmla="*/ 1043709 h 1173496"/>
              <a:gd name="connsiteX11" fmla="*/ 714723 w 875315"/>
              <a:gd name="connsiteY11" fmla="*/ 729673 h 1173496"/>
              <a:gd name="connsiteX12" fmla="*/ 613123 w 875315"/>
              <a:gd name="connsiteY12" fmla="*/ 0 h 1173496"/>
              <a:gd name="connsiteX0" fmla="*/ 151305 w 875315"/>
              <a:gd name="connsiteY0" fmla="*/ 0 h 1166775"/>
              <a:gd name="connsiteX1" fmla="*/ 77414 w 875315"/>
              <a:gd name="connsiteY1" fmla="*/ 895928 h 1166775"/>
              <a:gd name="connsiteX2" fmla="*/ 12759 w 875315"/>
              <a:gd name="connsiteY2" fmla="*/ 1062182 h 1166775"/>
              <a:gd name="connsiteX3" fmla="*/ 31232 w 875315"/>
              <a:gd name="connsiteY3" fmla="*/ 1136073 h 1166775"/>
              <a:gd name="connsiteX4" fmla="*/ 317559 w 875315"/>
              <a:gd name="connsiteY4" fmla="*/ 1145309 h 1166775"/>
              <a:gd name="connsiteX5" fmla="*/ 336032 w 875315"/>
              <a:gd name="connsiteY5" fmla="*/ 1016000 h 1166775"/>
              <a:gd name="connsiteX6" fmla="*/ 400687 w 875315"/>
              <a:gd name="connsiteY6" fmla="*/ 9237 h 1166775"/>
              <a:gd name="connsiteX7" fmla="*/ 493050 w 875315"/>
              <a:gd name="connsiteY7" fmla="*/ 979055 h 1166775"/>
              <a:gd name="connsiteX8" fmla="*/ 557705 w 875315"/>
              <a:gd name="connsiteY8" fmla="*/ 1117600 h 1166775"/>
              <a:gd name="connsiteX9" fmla="*/ 844032 w 875315"/>
              <a:gd name="connsiteY9" fmla="*/ 1163782 h 1166775"/>
              <a:gd name="connsiteX10" fmla="*/ 853268 w 875315"/>
              <a:gd name="connsiteY10" fmla="*/ 1043709 h 1166775"/>
              <a:gd name="connsiteX11" fmla="*/ 714723 w 875315"/>
              <a:gd name="connsiteY11" fmla="*/ 729673 h 1166775"/>
              <a:gd name="connsiteX12" fmla="*/ 613123 w 875315"/>
              <a:gd name="connsiteY12" fmla="*/ 0 h 1166775"/>
              <a:gd name="connsiteX0" fmla="*/ 151305 w 865683"/>
              <a:gd name="connsiteY0" fmla="*/ 0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  <a:gd name="connsiteX0" fmla="*/ 132255 w 865683"/>
              <a:gd name="connsiteY0" fmla="*/ 8234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400687 w 865683"/>
              <a:gd name="connsiteY7" fmla="*/ 9237 h 1154895"/>
              <a:gd name="connsiteX8" fmla="*/ 493050 w 865683"/>
              <a:gd name="connsiteY8" fmla="*/ 979055 h 1154895"/>
              <a:gd name="connsiteX9" fmla="*/ 557705 w 865683"/>
              <a:gd name="connsiteY9" fmla="*/ 1117600 h 1154895"/>
              <a:gd name="connsiteX10" fmla="*/ 825559 w 865683"/>
              <a:gd name="connsiteY10" fmla="*/ 1117600 h 1154895"/>
              <a:gd name="connsiteX11" fmla="*/ 853268 w 865683"/>
              <a:gd name="connsiteY11" fmla="*/ 1043709 h 1154895"/>
              <a:gd name="connsiteX12" fmla="*/ 714723 w 865683"/>
              <a:gd name="connsiteY12" fmla="*/ 729673 h 1154895"/>
              <a:gd name="connsiteX13" fmla="*/ 613123 w 865683"/>
              <a:gd name="connsiteY13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0687 w 865683"/>
              <a:gd name="connsiteY8" fmla="*/ 9237 h 1154895"/>
              <a:gd name="connsiteX9" fmla="*/ 493050 w 865683"/>
              <a:gd name="connsiteY9" fmla="*/ 979055 h 1154895"/>
              <a:gd name="connsiteX10" fmla="*/ 557705 w 865683"/>
              <a:gd name="connsiteY10" fmla="*/ 1117600 h 1154895"/>
              <a:gd name="connsiteX11" fmla="*/ 825559 w 865683"/>
              <a:gd name="connsiteY11" fmla="*/ 1117600 h 1154895"/>
              <a:gd name="connsiteX12" fmla="*/ 853268 w 865683"/>
              <a:gd name="connsiteY12" fmla="*/ 1043709 h 1154895"/>
              <a:gd name="connsiteX13" fmla="*/ 714723 w 865683"/>
              <a:gd name="connsiteY13" fmla="*/ 729673 h 1154895"/>
              <a:gd name="connsiteX14" fmla="*/ 613123 w 865683"/>
              <a:gd name="connsiteY14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5450 w 865683"/>
              <a:gd name="connsiteY8" fmla="*/ 124532 h 1154895"/>
              <a:gd name="connsiteX9" fmla="*/ 493050 w 865683"/>
              <a:gd name="connsiteY9" fmla="*/ 979055 h 1154895"/>
              <a:gd name="connsiteX10" fmla="*/ 557705 w 865683"/>
              <a:gd name="connsiteY10" fmla="*/ 1117600 h 1154895"/>
              <a:gd name="connsiteX11" fmla="*/ 825559 w 865683"/>
              <a:gd name="connsiteY11" fmla="*/ 1117600 h 1154895"/>
              <a:gd name="connsiteX12" fmla="*/ 853268 w 865683"/>
              <a:gd name="connsiteY12" fmla="*/ 1043709 h 1154895"/>
              <a:gd name="connsiteX13" fmla="*/ 714723 w 865683"/>
              <a:gd name="connsiteY13" fmla="*/ 729673 h 1154895"/>
              <a:gd name="connsiteX14" fmla="*/ 613123 w 865683"/>
              <a:gd name="connsiteY14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5450 w 865683"/>
              <a:gd name="connsiteY8" fmla="*/ 124532 h 1154895"/>
              <a:gd name="connsiteX9" fmla="*/ 429500 w 865683"/>
              <a:gd name="connsiteY9" fmla="*/ 542857 h 1154895"/>
              <a:gd name="connsiteX10" fmla="*/ 493050 w 865683"/>
              <a:gd name="connsiteY10" fmla="*/ 979055 h 1154895"/>
              <a:gd name="connsiteX11" fmla="*/ 557705 w 865683"/>
              <a:gd name="connsiteY11" fmla="*/ 1117600 h 1154895"/>
              <a:gd name="connsiteX12" fmla="*/ 825559 w 865683"/>
              <a:gd name="connsiteY12" fmla="*/ 1117600 h 1154895"/>
              <a:gd name="connsiteX13" fmla="*/ 853268 w 865683"/>
              <a:gd name="connsiteY13" fmla="*/ 1043709 h 1154895"/>
              <a:gd name="connsiteX14" fmla="*/ 714723 w 865683"/>
              <a:gd name="connsiteY14" fmla="*/ 729673 h 1154895"/>
              <a:gd name="connsiteX15" fmla="*/ 613123 w 865683"/>
              <a:gd name="connsiteY15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5450 w 865683"/>
              <a:gd name="connsiteY8" fmla="*/ 124532 h 1154895"/>
              <a:gd name="connsiteX9" fmla="*/ 429500 w 865683"/>
              <a:gd name="connsiteY9" fmla="*/ 542857 h 1154895"/>
              <a:gd name="connsiteX10" fmla="*/ 493050 w 865683"/>
              <a:gd name="connsiteY10" fmla="*/ 979055 h 1154895"/>
              <a:gd name="connsiteX11" fmla="*/ 557705 w 865683"/>
              <a:gd name="connsiteY11" fmla="*/ 1117600 h 1154895"/>
              <a:gd name="connsiteX12" fmla="*/ 825559 w 865683"/>
              <a:gd name="connsiteY12" fmla="*/ 1117600 h 1154895"/>
              <a:gd name="connsiteX13" fmla="*/ 853268 w 865683"/>
              <a:gd name="connsiteY13" fmla="*/ 1043709 h 1154895"/>
              <a:gd name="connsiteX14" fmla="*/ 714723 w 865683"/>
              <a:gd name="connsiteY14" fmla="*/ 729673 h 1154895"/>
              <a:gd name="connsiteX15" fmla="*/ 705725 w 865683"/>
              <a:gd name="connsiteY15" fmla="*/ 468739 h 1154895"/>
              <a:gd name="connsiteX16" fmla="*/ 613123 w 865683"/>
              <a:gd name="connsiteY16" fmla="*/ 0 h 1154895"/>
              <a:gd name="connsiteX0" fmla="*/ 132255 w 863643"/>
              <a:gd name="connsiteY0" fmla="*/ 8234 h 1154895"/>
              <a:gd name="connsiteX1" fmla="*/ 96125 w 863643"/>
              <a:gd name="connsiteY1" fmla="*/ 435798 h 1154895"/>
              <a:gd name="connsiteX2" fmla="*/ 77414 w 863643"/>
              <a:gd name="connsiteY2" fmla="*/ 895928 h 1154895"/>
              <a:gd name="connsiteX3" fmla="*/ 12759 w 863643"/>
              <a:gd name="connsiteY3" fmla="*/ 1062182 h 1154895"/>
              <a:gd name="connsiteX4" fmla="*/ 31232 w 863643"/>
              <a:gd name="connsiteY4" fmla="*/ 1136073 h 1154895"/>
              <a:gd name="connsiteX5" fmla="*/ 317559 w 863643"/>
              <a:gd name="connsiteY5" fmla="*/ 1145309 h 1154895"/>
              <a:gd name="connsiteX6" fmla="*/ 336032 w 863643"/>
              <a:gd name="connsiteY6" fmla="*/ 1016000 h 1154895"/>
              <a:gd name="connsiteX7" fmla="*/ 377112 w 863643"/>
              <a:gd name="connsiteY7" fmla="*/ 526387 h 1154895"/>
              <a:gd name="connsiteX8" fmla="*/ 405450 w 863643"/>
              <a:gd name="connsiteY8" fmla="*/ 124532 h 1154895"/>
              <a:gd name="connsiteX9" fmla="*/ 429500 w 863643"/>
              <a:gd name="connsiteY9" fmla="*/ 542857 h 1154895"/>
              <a:gd name="connsiteX10" fmla="*/ 493050 w 863643"/>
              <a:gd name="connsiteY10" fmla="*/ 979055 h 1154895"/>
              <a:gd name="connsiteX11" fmla="*/ 557705 w 863643"/>
              <a:gd name="connsiteY11" fmla="*/ 1117600 h 1154895"/>
              <a:gd name="connsiteX12" fmla="*/ 825559 w 863643"/>
              <a:gd name="connsiteY12" fmla="*/ 1117600 h 1154895"/>
              <a:gd name="connsiteX13" fmla="*/ 853268 w 863643"/>
              <a:gd name="connsiteY13" fmla="*/ 1043709 h 1154895"/>
              <a:gd name="connsiteX14" fmla="*/ 743298 w 863643"/>
              <a:gd name="connsiteY14" fmla="*/ 729673 h 1154895"/>
              <a:gd name="connsiteX15" fmla="*/ 705725 w 863643"/>
              <a:gd name="connsiteY15" fmla="*/ 468739 h 1154895"/>
              <a:gd name="connsiteX16" fmla="*/ 613123 w 863643"/>
              <a:gd name="connsiteY16" fmla="*/ 0 h 1154895"/>
              <a:gd name="connsiteX0" fmla="*/ 132255 w 863643"/>
              <a:gd name="connsiteY0" fmla="*/ 8234 h 1154895"/>
              <a:gd name="connsiteX1" fmla="*/ 96125 w 863643"/>
              <a:gd name="connsiteY1" fmla="*/ 435798 h 1154895"/>
              <a:gd name="connsiteX2" fmla="*/ 77414 w 863643"/>
              <a:gd name="connsiteY2" fmla="*/ 895928 h 1154895"/>
              <a:gd name="connsiteX3" fmla="*/ 12759 w 863643"/>
              <a:gd name="connsiteY3" fmla="*/ 1062182 h 1154895"/>
              <a:gd name="connsiteX4" fmla="*/ 31232 w 863643"/>
              <a:gd name="connsiteY4" fmla="*/ 1136073 h 1154895"/>
              <a:gd name="connsiteX5" fmla="*/ 317559 w 863643"/>
              <a:gd name="connsiteY5" fmla="*/ 1145309 h 1154895"/>
              <a:gd name="connsiteX6" fmla="*/ 336032 w 863643"/>
              <a:gd name="connsiteY6" fmla="*/ 1016000 h 1154895"/>
              <a:gd name="connsiteX7" fmla="*/ 377112 w 863643"/>
              <a:gd name="connsiteY7" fmla="*/ 526387 h 1154895"/>
              <a:gd name="connsiteX8" fmla="*/ 405450 w 863643"/>
              <a:gd name="connsiteY8" fmla="*/ 124532 h 1154895"/>
              <a:gd name="connsiteX9" fmla="*/ 429500 w 863643"/>
              <a:gd name="connsiteY9" fmla="*/ 542857 h 1154895"/>
              <a:gd name="connsiteX10" fmla="*/ 493050 w 863643"/>
              <a:gd name="connsiteY10" fmla="*/ 979055 h 1154895"/>
              <a:gd name="connsiteX11" fmla="*/ 557705 w 863643"/>
              <a:gd name="connsiteY11" fmla="*/ 1117600 h 1154895"/>
              <a:gd name="connsiteX12" fmla="*/ 825559 w 863643"/>
              <a:gd name="connsiteY12" fmla="*/ 1117600 h 1154895"/>
              <a:gd name="connsiteX13" fmla="*/ 853268 w 863643"/>
              <a:gd name="connsiteY13" fmla="*/ 977827 h 1154895"/>
              <a:gd name="connsiteX14" fmla="*/ 743298 w 863643"/>
              <a:gd name="connsiteY14" fmla="*/ 729673 h 1154895"/>
              <a:gd name="connsiteX15" fmla="*/ 705725 w 863643"/>
              <a:gd name="connsiteY15" fmla="*/ 468739 h 1154895"/>
              <a:gd name="connsiteX16" fmla="*/ 613123 w 863643"/>
              <a:gd name="connsiteY16" fmla="*/ 0 h 1154895"/>
              <a:gd name="connsiteX0" fmla="*/ 134885 w 866273"/>
              <a:gd name="connsiteY0" fmla="*/ 8234 h 1157065"/>
              <a:gd name="connsiteX1" fmla="*/ 98755 w 866273"/>
              <a:gd name="connsiteY1" fmla="*/ 435798 h 1157065"/>
              <a:gd name="connsiteX2" fmla="*/ 80044 w 866273"/>
              <a:gd name="connsiteY2" fmla="*/ 895928 h 1157065"/>
              <a:gd name="connsiteX3" fmla="*/ 10627 w 866273"/>
              <a:gd name="connsiteY3" fmla="*/ 1012770 h 1157065"/>
              <a:gd name="connsiteX4" fmla="*/ 33862 w 866273"/>
              <a:gd name="connsiteY4" fmla="*/ 1136073 h 1157065"/>
              <a:gd name="connsiteX5" fmla="*/ 320189 w 866273"/>
              <a:gd name="connsiteY5" fmla="*/ 1145309 h 1157065"/>
              <a:gd name="connsiteX6" fmla="*/ 338662 w 866273"/>
              <a:gd name="connsiteY6" fmla="*/ 1016000 h 1157065"/>
              <a:gd name="connsiteX7" fmla="*/ 379742 w 866273"/>
              <a:gd name="connsiteY7" fmla="*/ 526387 h 1157065"/>
              <a:gd name="connsiteX8" fmla="*/ 408080 w 866273"/>
              <a:gd name="connsiteY8" fmla="*/ 124532 h 1157065"/>
              <a:gd name="connsiteX9" fmla="*/ 432130 w 866273"/>
              <a:gd name="connsiteY9" fmla="*/ 542857 h 1157065"/>
              <a:gd name="connsiteX10" fmla="*/ 495680 w 866273"/>
              <a:gd name="connsiteY10" fmla="*/ 979055 h 1157065"/>
              <a:gd name="connsiteX11" fmla="*/ 560335 w 866273"/>
              <a:gd name="connsiteY11" fmla="*/ 1117600 h 1157065"/>
              <a:gd name="connsiteX12" fmla="*/ 828189 w 866273"/>
              <a:gd name="connsiteY12" fmla="*/ 1117600 h 1157065"/>
              <a:gd name="connsiteX13" fmla="*/ 855898 w 866273"/>
              <a:gd name="connsiteY13" fmla="*/ 977827 h 1157065"/>
              <a:gd name="connsiteX14" fmla="*/ 745928 w 866273"/>
              <a:gd name="connsiteY14" fmla="*/ 729673 h 1157065"/>
              <a:gd name="connsiteX15" fmla="*/ 708355 w 866273"/>
              <a:gd name="connsiteY15" fmla="*/ 468739 h 1157065"/>
              <a:gd name="connsiteX16" fmla="*/ 615753 w 866273"/>
              <a:gd name="connsiteY16" fmla="*/ 0 h 1157065"/>
              <a:gd name="connsiteX0" fmla="*/ 134885 w 866273"/>
              <a:gd name="connsiteY0" fmla="*/ 8234 h 1157067"/>
              <a:gd name="connsiteX1" fmla="*/ 98755 w 866273"/>
              <a:gd name="connsiteY1" fmla="*/ 435798 h 1157067"/>
              <a:gd name="connsiteX2" fmla="*/ 80044 w 866273"/>
              <a:gd name="connsiteY2" fmla="*/ 895928 h 1157067"/>
              <a:gd name="connsiteX3" fmla="*/ 10627 w 866273"/>
              <a:gd name="connsiteY3" fmla="*/ 1012770 h 1157067"/>
              <a:gd name="connsiteX4" fmla="*/ 33862 w 866273"/>
              <a:gd name="connsiteY4" fmla="*/ 1136073 h 1157067"/>
              <a:gd name="connsiteX5" fmla="*/ 320189 w 866273"/>
              <a:gd name="connsiteY5" fmla="*/ 1145309 h 1157067"/>
              <a:gd name="connsiteX6" fmla="*/ 352949 w 866273"/>
              <a:gd name="connsiteY6" fmla="*/ 1016001 h 1157067"/>
              <a:gd name="connsiteX7" fmla="*/ 379742 w 866273"/>
              <a:gd name="connsiteY7" fmla="*/ 526387 h 1157067"/>
              <a:gd name="connsiteX8" fmla="*/ 408080 w 866273"/>
              <a:gd name="connsiteY8" fmla="*/ 124532 h 1157067"/>
              <a:gd name="connsiteX9" fmla="*/ 432130 w 866273"/>
              <a:gd name="connsiteY9" fmla="*/ 542857 h 1157067"/>
              <a:gd name="connsiteX10" fmla="*/ 495680 w 866273"/>
              <a:gd name="connsiteY10" fmla="*/ 979055 h 1157067"/>
              <a:gd name="connsiteX11" fmla="*/ 560335 w 866273"/>
              <a:gd name="connsiteY11" fmla="*/ 1117600 h 1157067"/>
              <a:gd name="connsiteX12" fmla="*/ 828189 w 866273"/>
              <a:gd name="connsiteY12" fmla="*/ 1117600 h 1157067"/>
              <a:gd name="connsiteX13" fmla="*/ 855898 w 866273"/>
              <a:gd name="connsiteY13" fmla="*/ 977827 h 1157067"/>
              <a:gd name="connsiteX14" fmla="*/ 745928 w 866273"/>
              <a:gd name="connsiteY14" fmla="*/ 729673 h 1157067"/>
              <a:gd name="connsiteX15" fmla="*/ 708355 w 866273"/>
              <a:gd name="connsiteY15" fmla="*/ 468739 h 1157067"/>
              <a:gd name="connsiteX16" fmla="*/ 615753 w 866273"/>
              <a:gd name="connsiteY16" fmla="*/ 0 h 115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6273" h="1157067">
                <a:moveTo>
                  <a:pt x="134885" y="8234"/>
                </a:moveTo>
                <a:cubicBezTo>
                  <a:pt x="132038" y="78122"/>
                  <a:pt x="107895" y="287849"/>
                  <a:pt x="98755" y="435798"/>
                </a:cubicBezTo>
                <a:cubicBezTo>
                  <a:pt x="89615" y="583747"/>
                  <a:pt x="94732" y="799766"/>
                  <a:pt x="80044" y="895928"/>
                </a:cubicBezTo>
                <a:cubicBezTo>
                  <a:pt x="65356" y="992090"/>
                  <a:pt x="18324" y="972746"/>
                  <a:pt x="10627" y="1012770"/>
                </a:cubicBezTo>
                <a:cubicBezTo>
                  <a:pt x="2930" y="1052794"/>
                  <a:pt x="-17732" y="1113983"/>
                  <a:pt x="33862" y="1136073"/>
                </a:cubicBezTo>
                <a:cubicBezTo>
                  <a:pt x="85456" y="1158163"/>
                  <a:pt x="267008" y="1165321"/>
                  <a:pt x="320189" y="1145309"/>
                </a:cubicBezTo>
                <a:cubicBezTo>
                  <a:pt x="373370" y="1125297"/>
                  <a:pt x="343024" y="1119155"/>
                  <a:pt x="352949" y="1016001"/>
                </a:cubicBezTo>
                <a:cubicBezTo>
                  <a:pt x="362874" y="912847"/>
                  <a:pt x="368966" y="694181"/>
                  <a:pt x="379742" y="526387"/>
                </a:cubicBezTo>
                <a:cubicBezTo>
                  <a:pt x="390518" y="358593"/>
                  <a:pt x="399349" y="121787"/>
                  <a:pt x="408080" y="124532"/>
                </a:cubicBezTo>
                <a:cubicBezTo>
                  <a:pt x="416811" y="127277"/>
                  <a:pt x="417530" y="400437"/>
                  <a:pt x="432130" y="542857"/>
                </a:cubicBezTo>
                <a:cubicBezTo>
                  <a:pt x="446730" y="685277"/>
                  <a:pt x="478281" y="883264"/>
                  <a:pt x="495680" y="979055"/>
                </a:cubicBezTo>
                <a:cubicBezTo>
                  <a:pt x="513079" y="1074846"/>
                  <a:pt x="504917" y="1094509"/>
                  <a:pt x="560335" y="1117600"/>
                </a:cubicBezTo>
                <a:cubicBezTo>
                  <a:pt x="615753" y="1140691"/>
                  <a:pt x="778929" y="1140896"/>
                  <a:pt x="828189" y="1117600"/>
                </a:cubicBezTo>
                <a:cubicBezTo>
                  <a:pt x="877450" y="1094305"/>
                  <a:pt x="869608" y="1042482"/>
                  <a:pt x="855898" y="977827"/>
                </a:cubicBezTo>
                <a:cubicBezTo>
                  <a:pt x="842188" y="913172"/>
                  <a:pt x="770519" y="814521"/>
                  <a:pt x="745928" y="729673"/>
                </a:cubicBezTo>
                <a:cubicBezTo>
                  <a:pt x="721338" y="644825"/>
                  <a:pt x="725288" y="590351"/>
                  <a:pt x="708355" y="468739"/>
                </a:cubicBezTo>
                <a:cubicBezTo>
                  <a:pt x="691422" y="347127"/>
                  <a:pt x="625630" y="79496"/>
                  <a:pt x="61575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5" name="กล่องข้อความ 84"/>
          <p:cNvSpPr txBox="1"/>
          <p:nvPr/>
        </p:nvSpPr>
        <p:spPr>
          <a:xfrm rot="21220718">
            <a:off x="5332626" y="5353365"/>
            <a:ext cx="1653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กินแต่ที่ชอบ</a:t>
            </a: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7" name="รูปแบบอิสระ 86"/>
          <p:cNvSpPr/>
          <p:nvPr/>
        </p:nvSpPr>
        <p:spPr>
          <a:xfrm>
            <a:off x="10227759" y="4754664"/>
            <a:ext cx="631596" cy="476299"/>
          </a:xfrm>
          <a:custGeom>
            <a:avLst/>
            <a:gdLst>
              <a:gd name="connsiteX0" fmla="*/ 66523 w 479900"/>
              <a:gd name="connsiteY0" fmla="*/ 472646 h 481883"/>
              <a:gd name="connsiteX1" fmla="*/ 1868 w 479900"/>
              <a:gd name="connsiteY1" fmla="*/ 241737 h 481883"/>
              <a:gd name="connsiteX2" fmla="*/ 131177 w 479900"/>
              <a:gd name="connsiteY2" fmla="*/ 10828 h 481883"/>
              <a:gd name="connsiteX3" fmla="*/ 445213 w 479900"/>
              <a:gd name="connsiteY3" fmla="*/ 66246 h 481883"/>
              <a:gd name="connsiteX4" fmla="*/ 463686 w 479900"/>
              <a:gd name="connsiteY4" fmla="*/ 315628 h 481883"/>
              <a:gd name="connsiteX5" fmla="*/ 371323 w 479900"/>
              <a:gd name="connsiteY5" fmla="*/ 481883 h 481883"/>
              <a:gd name="connsiteX0" fmla="*/ 66523 w 478919"/>
              <a:gd name="connsiteY0" fmla="*/ 472646 h 481883"/>
              <a:gd name="connsiteX1" fmla="*/ 1868 w 478919"/>
              <a:gd name="connsiteY1" fmla="*/ 241737 h 481883"/>
              <a:gd name="connsiteX2" fmla="*/ 131177 w 478919"/>
              <a:gd name="connsiteY2" fmla="*/ 10828 h 481883"/>
              <a:gd name="connsiteX3" fmla="*/ 445213 w 478919"/>
              <a:gd name="connsiteY3" fmla="*/ 66246 h 481883"/>
              <a:gd name="connsiteX4" fmla="*/ 463686 w 478919"/>
              <a:gd name="connsiteY4" fmla="*/ 315628 h 481883"/>
              <a:gd name="connsiteX5" fmla="*/ 387991 w 478919"/>
              <a:gd name="connsiteY5" fmla="*/ 481883 h 481883"/>
              <a:gd name="connsiteX0" fmla="*/ 42338 w 483309"/>
              <a:gd name="connsiteY0" fmla="*/ 470265 h 481883"/>
              <a:gd name="connsiteX1" fmla="*/ 6258 w 483309"/>
              <a:gd name="connsiteY1" fmla="*/ 241737 h 481883"/>
              <a:gd name="connsiteX2" fmla="*/ 135567 w 483309"/>
              <a:gd name="connsiteY2" fmla="*/ 10828 h 481883"/>
              <a:gd name="connsiteX3" fmla="*/ 449603 w 483309"/>
              <a:gd name="connsiteY3" fmla="*/ 66246 h 481883"/>
              <a:gd name="connsiteX4" fmla="*/ 468076 w 483309"/>
              <a:gd name="connsiteY4" fmla="*/ 315628 h 481883"/>
              <a:gd name="connsiteX5" fmla="*/ 392381 w 483309"/>
              <a:gd name="connsiteY5" fmla="*/ 481883 h 481883"/>
              <a:gd name="connsiteX0" fmla="*/ 50482 w 491453"/>
              <a:gd name="connsiteY0" fmla="*/ 470265 h 481883"/>
              <a:gd name="connsiteX1" fmla="*/ 7205 w 491453"/>
              <a:gd name="connsiteY1" fmla="*/ 341020 h 481883"/>
              <a:gd name="connsiteX2" fmla="*/ 14402 w 491453"/>
              <a:gd name="connsiteY2" fmla="*/ 241737 h 481883"/>
              <a:gd name="connsiteX3" fmla="*/ 143711 w 491453"/>
              <a:gd name="connsiteY3" fmla="*/ 10828 h 481883"/>
              <a:gd name="connsiteX4" fmla="*/ 457747 w 491453"/>
              <a:gd name="connsiteY4" fmla="*/ 66246 h 481883"/>
              <a:gd name="connsiteX5" fmla="*/ 476220 w 491453"/>
              <a:gd name="connsiteY5" fmla="*/ 315628 h 481883"/>
              <a:gd name="connsiteX6" fmla="*/ 400525 w 491453"/>
              <a:gd name="connsiteY6" fmla="*/ 481883 h 481883"/>
              <a:gd name="connsiteX0" fmla="*/ 65745 w 506716"/>
              <a:gd name="connsiteY0" fmla="*/ 466434 h 478052"/>
              <a:gd name="connsiteX1" fmla="*/ 22468 w 506716"/>
              <a:gd name="connsiteY1" fmla="*/ 337189 h 478052"/>
              <a:gd name="connsiteX2" fmla="*/ 8234 w 506716"/>
              <a:gd name="connsiteY2" fmla="*/ 183137 h 478052"/>
              <a:gd name="connsiteX3" fmla="*/ 158974 w 506716"/>
              <a:gd name="connsiteY3" fmla="*/ 6997 h 478052"/>
              <a:gd name="connsiteX4" fmla="*/ 473010 w 506716"/>
              <a:gd name="connsiteY4" fmla="*/ 62415 h 478052"/>
              <a:gd name="connsiteX5" fmla="*/ 491483 w 506716"/>
              <a:gd name="connsiteY5" fmla="*/ 311797 h 478052"/>
              <a:gd name="connsiteX6" fmla="*/ 415788 w 506716"/>
              <a:gd name="connsiteY6" fmla="*/ 478052 h 478052"/>
              <a:gd name="connsiteX0" fmla="*/ 71128 w 512099"/>
              <a:gd name="connsiteY0" fmla="*/ 466434 h 478052"/>
              <a:gd name="connsiteX1" fmla="*/ 11182 w 512099"/>
              <a:gd name="connsiteY1" fmla="*/ 337189 h 478052"/>
              <a:gd name="connsiteX2" fmla="*/ 13617 w 512099"/>
              <a:gd name="connsiteY2" fmla="*/ 183137 h 478052"/>
              <a:gd name="connsiteX3" fmla="*/ 164357 w 512099"/>
              <a:gd name="connsiteY3" fmla="*/ 6997 h 478052"/>
              <a:gd name="connsiteX4" fmla="*/ 478393 w 512099"/>
              <a:gd name="connsiteY4" fmla="*/ 62415 h 478052"/>
              <a:gd name="connsiteX5" fmla="*/ 496866 w 512099"/>
              <a:gd name="connsiteY5" fmla="*/ 311797 h 478052"/>
              <a:gd name="connsiteX6" fmla="*/ 421171 w 512099"/>
              <a:gd name="connsiteY6" fmla="*/ 478052 h 478052"/>
              <a:gd name="connsiteX0" fmla="*/ 71128 w 525952"/>
              <a:gd name="connsiteY0" fmla="*/ 464681 h 476299"/>
              <a:gd name="connsiteX1" fmla="*/ 11182 w 525952"/>
              <a:gd name="connsiteY1" fmla="*/ 335436 h 476299"/>
              <a:gd name="connsiteX2" fmla="*/ 13617 w 525952"/>
              <a:gd name="connsiteY2" fmla="*/ 181384 h 476299"/>
              <a:gd name="connsiteX3" fmla="*/ 164357 w 525952"/>
              <a:gd name="connsiteY3" fmla="*/ 5244 h 476299"/>
              <a:gd name="connsiteX4" fmla="*/ 478393 w 525952"/>
              <a:gd name="connsiteY4" fmla="*/ 60662 h 476299"/>
              <a:gd name="connsiteX5" fmla="*/ 525534 w 525952"/>
              <a:gd name="connsiteY5" fmla="*/ 206848 h 476299"/>
              <a:gd name="connsiteX6" fmla="*/ 496866 w 525952"/>
              <a:gd name="connsiteY6" fmla="*/ 310044 h 476299"/>
              <a:gd name="connsiteX7" fmla="*/ 421171 w 525952"/>
              <a:gd name="connsiteY7" fmla="*/ 476299 h 476299"/>
              <a:gd name="connsiteX0" fmla="*/ 71128 w 526667"/>
              <a:gd name="connsiteY0" fmla="*/ 464681 h 476299"/>
              <a:gd name="connsiteX1" fmla="*/ 11182 w 526667"/>
              <a:gd name="connsiteY1" fmla="*/ 335436 h 476299"/>
              <a:gd name="connsiteX2" fmla="*/ 13617 w 526667"/>
              <a:gd name="connsiteY2" fmla="*/ 181384 h 476299"/>
              <a:gd name="connsiteX3" fmla="*/ 164357 w 526667"/>
              <a:gd name="connsiteY3" fmla="*/ 5244 h 476299"/>
              <a:gd name="connsiteX4" fmla="*/ 478393 w 526667"/>
              <a:gd name="connsiteY4" fmla="*/ 60662 h 476299"/>
              <a:gd name="connsiteX5" fmla="*/ 525534 w 526667"/>
              <a:gd name="connsiteY5" fmla="*/ 206848 h 476299"/>
              <a:gd name="connsiteX6" fmla="*/ 508772 w 526667"/>
              <a:gd name="connsiteY6" fmla="*/ 343381 h 476299"/>
              <a:gd name="connsiteX7" fmla="*/ 421171 w 526667"/>
              <a:gd name="connsiteY7" fmla="*/ 476299 h 476299"/>
              <a:gd name="connsiteX0" fmla="*/ 71128 w 526417"/>
              <a:gd name="connsiteY0" fmla="*/ 464681 h 476299"/>
              <a:gd name="connsiteX1" fmla="*/ 11182 w 526417"/>
              <a:gd name="connsiteY1" fmla="*/ 335436 h 476299"/>
              <a:gd name="connsiteX2" fmla="*/ 13617 w 526417"/>
              <a:gd name="connsiteY2" fmla="*/ 181384 h 476299"/>
              <a:gd name="connsiteX3" fmla="*/ 164357 w 526417"/>
              <a:gd name="connsiteY3" fmla="*/ 5244 h 476299"/>
              <a:gd name="connsiteX4" fmla="*/ 478393 w 526417"/>
              <a:gd name="connsiteY4" fmla="*/ 60662 h 476299"/>
              <a:gd name="connsiteX5" fmla="*/ 525534 w 526417"/>
              <a:gd name="connsiteY5" fmla="*/ 206848 h 476299"/>
              <a:gd name="connsiteX6" fmla="*/ 508772 w 526417"/>
              <a:gd name="connsiteY6" fmla="*/ 343381 h 476299"/>
              <a:gd name="connsiteX7" fmla="*/ 421171 w 526417"/>
              <a:gd name="connsiteY7" fmla="*/ 476299 h 47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6417" h="476299">
                <a:moveTo>
                  <a:pt x="71128" y="464681"/>
                </a:moveTo>
                <a:cubicBezTo>
                  <a:pt x="63915" y="443140"/>
                  <a:pt x="17195" y="373524"/>
                  <a:pt x="11182" y="335436"/>
                </a:cubicBezTo>
                <a:cubicBezTo>
                  <a:pt x="5169" y="297348"/>
                  <a:pt x="-11912" y="236416"/>
                  <a:pt x="13617" y="181384"/>
                </a:cubicBezTo>
                <a:cubicBezTo>
                  <a:pt x="39146" y="126352"/>
                  <a:pt x="86894" y="25364"/>
                  <a:pt x="164357" y="5244"/>
                </a:cubicBezTo>
                <a:cubicBezTo>
                  <a:pt x="241820" y="-14876"/>
                  <a:pt x="418197" y="27061"/>
                  <a:pt x="478393" y="60662"/>
                </a:cubicBezTo>
                <a:cubicBezTo>
                  <a:pt x="538589" y="94263"/>
                  <a:pt x="522455" y="165284"/>
                  <a:pt x="525534" y="206848"/>
                </a:cubicBezTo>
                <a:cubicBezTo>
                  <a:pt x="528613" y="248412"/>
                  <a:pt x="523785" y="279423"/>
                  <a:pt x="508772" y="343381"/>
                </a:cubicBezTo>
                <a:cubicBezTo>
                  <a:pt x="493759" y="407339"/>
                  <a:pt x="461195" y="427808"/>
                  <a:pt x="421171" y="476299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8" name="รูปแบบอิสระ 87"/>
          <p:cNvSpPr/>
          <p:nvPr/>
        </p:nvSpPr>
        <p:spPr>
          <a:xfrm>
            <a:off x="10142872" y="5244948"/>
            <a:ext cx="865221" cy="904635"/>
          </a:xfrm>
          <a:custGeom>
            <a:avLst/>
            <a:gdLst>
              <a:gd name="connsiteX0" fmla="*/ 148808 w 1162485"/>
              <a:gd name="connsiteY0" fmla="*/ 0 h 744545"/>
              <a:gd name="connsiteX1" fmla="*/ 84154 w 1162485"/>
              <a:gd name="connsiteY1" fmla="*/ 572655 h 744545"/>
              <a:gd name="connsiteX2" fmla="*/ 74917 w 1162485"/>
              <a:gd name="connsiteY2" fmla="*/ 729673 h 744545"/>
              <a:gd name="connsiteX3" fmla="*/ 1090917 w 1162485"/>
              <a:gd name="connsiteY3" fmla="*/ 729673 h 744545"/>
              <a:gd name="connsiteX4" fmla="*/ 1063208 w 1162485"/>
              <a:gd name="connsiteY4" fmla="*/ 655782 h 744545"/>
              <a:gd name="connsiteX5" fmla="*/ 943135 w 1162485"/>
              <a:gd name="connsiteY5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943135 w 1162162"/>
              <a:gd name="connsiteY6" fmla="*/ 9237 h 744545"/>
              <a:gd name="connsiteX0" fmla="*/ 148808 w 1162162"/>
              <a:gd name="connsiteY0" fmla="*/ 0 h 744545"/>
              <a:gd name="connsiteX1" fmla="*/ 84154 w 1162162"/>
              <a:gd name="connsiteY1" fmla="*/ 572655 h 744545"/>
              <a:gd name="connsiteX2" fmla="*/ 74917 w 1162162"/>
              <a:gd name="connsiteY2" fmla="*/ 729673 h 744545"/>
              <a:gd name="connsiteX3" fmla="*/ 1090917 w 1162162"/>
              <a:gd name="connsiteY3" fmla="*/ 729673 h 744545"/>
              <a:gd name="connsiteX4" fmla="*/ 1063208 w 1162162"/>
              <a:gd name="connsiteY4" fmla="*/ 655782 h 744545"/>
              <a:gd name="connsiteX5" fmla="*/ 952372 w 1162162"/>
              <a:gd name="connsiteY5" fmla="*/ 73891 h 744545"/>
              <a:gd name="connsiteX6" fmla="*/ 148808 w 1162162"/>
              <a:gd name="connsiteY6" fmla="*/ 9237 h 744545"/>
              <a:gd name="connsiteX0" fmla="*/ 148808 w 1162810"/>
              <a:gd name="connsiteY0" fmla="*/ 22738 h 767283"/>
              <a:gd name="connsiteX1" fmla="*/ 84154 w 1162810"/>
              <a:gd name="connsiteY1" fmla="*/ 595393 h 767283"/>
              <a:gd name="connsiteX2" fmla="*/ 74917 w 1162810"/>
              <a:gd name="connsiteY2" fmla="*/ 752411 h 767283"/>
              <a:gd name="connsiteX3" fmla="*/ 1090917 w 1162810"/>
              <a:gd name="connsiteY3" fmla="*/ 752411 h 767283"/>
              <a:gd name="connsiteX4" fmla="*/ 1063208 w 1162810"/>
              <a:gd name="connsiteY4" fmla="*/ 678520 h 767283"/>
              <a:gd name="connsiteX5" fmla="*/ 933899 w 1162810"/>
              <a:gd name="connsiteY5" fmla="*/ 50447 h 767283"/>
              <a:gd name="connsiteX6" fmla="*/ 148808 w 1162810"/>
              <a:gd name="connsiteY6" fmla="*/ 31975 h 767283"/>
              <a:gd name="connsiteX0" fmla="*/ 148808 w 1162810"/>
              <a:gd name="connsiteY0" fmla="*/ 28761 h 773306"/>
              <a:gd name="connsiteX1" fmla="*/ 84154 w 1162810"/>
              <a:gd name="connsiteY1" fmla="*/ 601416 h 773306"/>
              <a:gd name="connsiteX2" fmla="*/ 74917 w 1162810"/>
              <a:gd name="connsiteY2" fmla="*/ 758434 h 773306"/>
              <a:gd name="connsiteX3" fmla="*/ 1090917 w 1162810"/>
              <a:gd name="connsiteY3" fmla="*/ 758434 h 773306"/>
              <a:gd name="connsiteX4" fmla="*/ 1063208 w 1162810"/>
              <a:gd name="connsiteY4" fmla="*/ 684543 h 773306"/>
              <a:gd name="connsiteX5" fmla="*/ 933899 w 1162810"/>
              <a:gd name="connsiteY5" fmla="*/ 56470 h 773306"/>
              <a:gd name="connsiteX6" fmla="*/ 158044 w 1162810"/>
              <a:gd name="connsiteY6" fmla="*/ 19525 h 773306"/>
              <a:gd name="connsiteX0" fmla="*/ 144486 w 1158488"/>
              <a:gd name="connsiteY0" fmla="*/ 28761 h 773306"/>
              <a:gd name="connsiteX1" fmla="*/ 22407 w 1158488"/>
              <a:gd name="connsiteY1" fmla="*/ 333321 h 773306"/>
              <a:gd name="connsiteX2" fmla="*/ 79832 w 1158488"/>
              <a:gd name="connsiteY2" fmla="*/ 601416 h 773306"/>
              <a:gd name="connsiteX3" fmla="*/ 70595 w 1158488"/>
              <a:gd name="connsiteY3" fmla="*/ 758434 h 773306"/>
              <a:gd name="connsiteX4" fmla="*/ 1086595 w 1158488"/>
              <a:gd name="connsiteY4" fmla="*/ 758434 h 773306"/>
              <a:gd name="connsiteX5" fmla="*/ 1058886 w 1158488"/>
              <a:gd name="connsiteY5" fmla="*/ 684543 h 773306"/>
              <a:gd name="connsiteX6" fmla="*/ 929577 w 1158488"/>
              <a:gd name="connsiteY6" fmla="*/ 56470 h 773306"/>
              <a:gd name="connsiteX7" fmla="*/ 153722 w 1158488"/>
              <a:gd name="connsiteY7" fmla="*/ 19525 h 773306"/>
              <a:gd name="connsiteX0" fmla="*/ 192614 w 1206616"/>
              <a:gd name="connsiteY0" fmla="*/ 28761 h 775666"/>
              <a:gd name="connsiteX1" fmla="*/ 70535 w 1206616"/>
              <a:gd name="connsiteY1" fmla="*/ 333321 h 775666"/>
              <a:gd name="connsiteX2" fmla="*/ 15334 w 1206616"/>
              <a:gd name="connsiteY2" fmla="*/ 568365 h 775666"/>
              <a:gd name="connsiteX3" fmla="*/ 118723 w 1206616"/>
              <a:gd name="connsiteY3" fmla="*/ 758434 h 775666"/>
              <a:gd name="connsiteX4" fmla="*/ 1134723 w 1206616"/>
              <a:gd name="connsiteY4" fmla="*/ 758434 h 775666"/>
              <a:gd name="connsiteX5" fmla="*/ 1107014 w 1206616"/>
              <a:gd name="connsiteY5" fmla="*/ 684543 h 775666"/>
              <a:gd name="connsiteX6" fmla="*/ 977705 w 1206616"/>
              <a:gd name="connsiteY6" fmla="*/ 56470 h 775666"/>
              <a:gd name="connsiteX7" fmla="*/ 201850 w 1206616"/>
              <a:gd name="connsiteY7" fmla="*/ 19525 h 775666"/>
              <a:gd name="connsiteX0" fmla="*/ 192614 w 1202267"/>
              <a:gd name="connsiteY0" fmla="*/ 28761 h 775666"/>
              <a:gd name="connsiteX1" fmla="*/ 70535 w 1202267"/>
              <a:gd name="connsiteY1" fmla="*/ 333321 h 775666"/>
              <a:gd name="connsiteX2" fmla="*/ 15334 w 1202267"/>
              <a:gd name="connsiteY2" fmla="*/ 568365 h 775666"/>
              <a:gd name="connsiteX3" fmla="*/ 118723 w 1202267"/>
              <a:gd name="connsiteY3" fmla="*/ 758434 h 775666"/>
              <a:gd name="connsiteX4" fmla="*/ 1134723 w 1202267"/>
              <a:gd name="connsiteY4" fmla="*/ 758434 h 775666"/>
              <a:gd name="connsiteX5" fmla="*/ 1107014 w 1202267"/>
              <a:gd name="connsiteY5" fmla="*/ 684543 h 775666"/>
              <a:gd name="connsiteX6" fmla="*/ 1106697 w 1202267"/>
              <a:gd name="connsiteY6" fmla="*/ 366372 h 775666"/>
              <a:gd name="connsiteX7" fmla="*/ 977705 w 1202267"/>
              <a:gd name="connsiteY7" fmla="*/ 56470 h 775666"/>
              <a:gd name="connsiteX8" fmla="*/ 201850 w 1202267"/>
              <a:gd name="connsiteY8" fmla="*/ 19525 h 775666"/>
              <a:gd name="connsiteX0" fmla="*/ 192614 w 1247780"/>
              <a:gd name="connsiteY0" fmla="*/ 28761 h 776769"/>
              <a:gd name="connsiteX1" fmla="*/ 70535 w 1247780"/>
              <a:gd name="connsiteY1" fmla="*/ 333321 h 776769"/>
              <a:gd name="connsiteX2" fmla="*/ 15334 w 1247780"/>
              <a:gd name="connsiteY2" fmla="*/ 568365 h 776769"/>
              <a:gd name="connsiteX3" fmla="*/ 118723 w 1247780"/>
              <a:gd name="connsiteY3" fmla="*/ 758434 h 776769"/>
              <a:gd name="connsiteX4" fmla="*/ 1134723 w 1247780"/>
              <a:gd name="connsiteY4" fmla="*/ 758434 h 776769"/>
              <a:gd name="connsiteX5" fmla="*/ 1219642 w 1247780"/>
              <a:gd name="connsiteY5" fmla="*/ 662509 h 776769"/>
              <a:gd name="connsiteX6" fmla="*/ 1106697 w 1247780"/>
              <a:gd name="connsiteY6" fmla="*/ 366372 h 776769"/>
              <a:gd name="connsiteX7" fmla="*/ 977705 w 1247780"/>
              <a:gd name="connsiteY7" fmla="*/ 56470 h 776769"/>
              <a:gd name="connsiteX8" fmla="*/ 201850 w 1247780"/>
              <a:gd name="connsiteY8" fmla="*/ 19525 h 776769"/>
              <a:gd name="connsiteX0" fmla="*/ 192614 w 1247780"/>
              <a:gd name="connsiteY0" fmla="*/ 28761 h 776769"/>
              <a:gd name="connsiteX1" fmla="*/ 55969 w 1247780"/>
              <a:gd name="connsiteY1" fmla="*/ 167258 h 776769"/>
              <a:gd name="connsiteX2" fmla="*/ 70535 w 1247780"/>
              <a:gd name="connsiteY2" fmla="*/ 333321 h 776769"/>
              <a:gd name="connsiteX3" fmla="*/ 15334 w 1247780"/>
              <a:gd name="connsiteY3" fmla="*/ 568365 h 776769"/>
              <a:gd name="connsiteX4" fmla="*/ 118723 w 1247780"/>
              <a:gd name="connsiteY4" fmla="*/ 758434 h 776769"/>
              <a:gd name="connsiteX5" fmla="*/ 1134723 w 1247780"/>
              <a:gd name="connsiteY5" fmla="*/ 758434 h 776769"/>
              <a:gd name="connsiteX6" fmla="*/ 1219642 w 1247780"/>
              <a:gd name="connsiteY6" fmla="*/ 662509 h 776769"/>
              <a:gd name="connsiteX7" fmla="*/ 1106697 w 1247780"/>
              <a:gd name="connsiteY7" fmla="*/ 366372 h 776769"/>
              <a:gd name="connsiteX8" fmla="*/ 977705 w 1247780"/>
              <a:gd name="connsiteY8" fmla="*/ 56470 h 776769"/>
              <a:gd name="connsiteX9" fmla="*/ 201850 w 1247780"/>
              <a:gd name="connsiteY9" fmla="*/ 19525 h 776769"/>
              <a:gd name="connsiteX0" fmla="*/ 192477 w 1247643"/>
              <a:gd name="connsiteY0" fmla="*/ 28761 h 776769"/>
              <a:gd name="connsiteX1" fmla="*/ 55832 w 1247643"/>
              <a:gd name="connsiteY1" fmla="*/ 167258 h 776769"/>
              <a:gd name="connsiteX2" fmla="*/ 11973 w 1247643"/>
              <a:gd name="connsiteY2" fmla="*/ 333321 h 776769"/>
              <a:gd name="connsiteX3" fmla="*/ 15197 w 1247643"/>
              <a:gd name="connsiteY3" fmla="*/ 568365 h 776769"/>
              <a:gd name="connsiteX4" fmla="*/ 118586 w 1247643"/>
              <a:gd name="connsiteY4" fmla="*/ 758434 h 776769"/>
              <a:gd name="connsiteX5" fmla="*/ 1134586 w 1247643"/>
              <a:gd name="connsiteY5" fmla="*/ 758434 h 776769"/>
              <a:gd name="connsiteX6" fmla="*/ 1219505 w 1247643"/>
              <a:gd name="connsiteY6" fmla="*/ 662509 h 776769"/>
              <a:gd name="connsiteX7" fmla="*/ 1106560 w 1247643"/>
              <a:gd name="connsiteY7" fmla="*/ 366372 h 776769"/>
              <a:gd name="connsiteX8" fmla="*/ 977568 w 1247643"/>
              <a:gd name="connsiteY8" fmla="*/ 56470 h 776769"/>
              <a:gd name="connsiteX9" fmla="*/ 201713 w 1247643"/>
              <a:gd name="connsiteY9" fmla="*/ 19525 h 776769"/>
              <a:gd name="connsiteX0" fmla="*/ 239201 w 1294367"/>
              <a:gd name="connsiteY0" fmla="*/ 28761 h 777095"/>
              <a:gd name="connsiteX1" fmla="*/ 102556 w 1294367"/>
              <a:gd name="connsiteY1" fmla="*/ 167258 h 777095"/>
              <a:gd name="connsiteX2" fmla="*/ 58697 w 1294367"/>
              <a:gd name="connsiteY2" fmla="*/ 333321 h 777095"/>
              <a:gd name="connsiteX3" fmla="*/ 3497 w 1294367"/>
              <a:gd name="connsiteY3" fmla="*/ 563731 h 777095"/>
              <a:gd name="connsiteX4" fmla="*/ 165310 w 1294367"/>
              <a:gd name="connsiteY4" fmla="*/ 758434 h 777095"/>
              <a:gd name="connsiteX5" fmla="*/ 1181310 w 1294367"/>
              <a:gd name="connsiteY5" fmla="*/ 758434 h 777095"/>
              <a:gd name="connsiteX6" fmla="*/ 1266229 w 1294367"/>
              <a:gd name="connsiteY6" fmla="*/ 662509 h 777095"/>
              <a:gd name="connsiteX7" fmla="*/ 1153284 w 1294367"/>
              <a:gd name="connsiteY7" fmla="*/ 366372 h 777095"/>
              <a:gd name="connsiteX8" fmla="*/ 1024292 w 1294367"/>
              <a:gd name="connsiteY8" fmla="*/ 56470 h 777095"/>
              <a:gd name="connsiteX9" fmla="*/ 248437 w 1294367"/>
              <a:gd name="connsiteY9" fmla="*/ 19525 h 777095"/>
              <a:gd name="connsiteX0" fmla="*/ 239201 w 1294367"/>
              <a:gd name="connsiteY0" fmla="*/ 28761 h 777095"/>
              <a:gd name="connsiteX1" fmla="*/ 102556 w 1294367"/>
              <a:gd name="connsiteY1" fmla="*/ 167258 h 777095"/>
              <a:gd name="connsiteX2" fmla="*/ 58697 w 1294367"/>
              <a:gd name="connsiteY2" fmla="*/ 333321 h 777095"/>
              <a:gd name="connsiteX3" fmla="*/ 3497 w 1294367"/>
              <a:gd name="connsiteY3" fmla="*/ 563731 h 777095"/>
              <a:gd name="connsiteX4" fmla="*/ 165310 w 1294367"/>
              <a:gd name="connsiteY4" fmla="*/ 758434 h 777095"/>
              <a:gd name="connsiteX5" fmla="*/ 1181310 w 1294367"/>
              <a:gd name="connsiteY5" fmla="*/ 758434 h 777095"/>
              <a:gd name="connsiteX6" fmla="*/ 1266229 w 1294367"/>
              <a:gd name="connsiteY6" fmla="*/ 662509 h 777095"/>
              <a:gd name="connsiteX7" fmla="*/ 1153284 w 1294367"/>
              <a:gd name="connsiteY7" fmla="*/ 366372 h 777095"/>
              <a:gd name="connsiteX8" fmla="*/ 1163943 w 1294367"/>
              <a:gd name="connsiteY8" fmla="*/ 190428 h 777095"/>
              <a:gd name="connsiteX9" fmla="*/ 1024292 w 1294367"/>
              <a:gd name="connsiteY9" fmla="*/ 56470 h 777095"/>
              <a:gd name="connsiteX10" fmla="*/ 248437 w 1294367"/>
              <a:gd name="connsiteY10" fmla="*/ 19525 h 777095"/>
              <a:gd name="connsiteX0" fmla="*/ 239201 w 1289705"/>
              <a:gd name="connsiteY0" fmla="*/ 28761 h 777095"/>
              <a:gd name="connsiteX1" fmla="*/ 102556 w 1289705"/>
              <a:gd name="connsiteY1" fmla="*/ 167258 h 777095"/>
              <a:gd name="connsiteX2" fmla="*/ 58697 w 1289705"/>
              <a:gd name="connsiteY2" fmla="*/ 333321 h 777095"/>
              <a:gd name="connsiteX3" fmla="*/ 3497 w 1289705"/>
              <a:gd name="connsiteY3" fmla="*/ 563731 h 777095"/>
              <a:gd name="connsiteX4" fmla="*/ 165310 w 1289705"/>
              <a:gd name="connsiteY4" fmla="*/ 758434 h 777095"/>
              <a:gd name="connsiteX5" fmla="*/ 1181310 w 1289705"/>
              <a:gd name="connsiteY5" fmla="*/ 758434 h 777095"/>
              <a:gd name="connsiteX6" fmla="*/ 1266229 w 1289705"/>
              <a:gd name="connsiteY6" fmla="*/ 662509 h 777095"/>
              <a:gd name="connsiteX7" fmla="*/ 1231184 w 1289705"/>
              <a:gd name="connsiteY7" fmla="*/ 375640 h 777095"/>
              <a:gd name="connsiteX8" fmla="*/ 1163943 w 1289705"/>
              <a:gd name="connsiteY8" fmla="*/ 190428 h 777095"/>
              <a:gd name="connsiteX9" fmla="*/ 1024292 w 1289705"/>
              <a:gd name="connsiteY9" fmla="*/ 56470 h 777095"/>
              <a:gd name="connsiteX10" fmla="*/ 248437 w 1289705"/>
              <a:gd name="connsiteY10" fmla="*/ 19525 h 777095"/>
              <a:gd name="connsiteX0" fmla="*/ 239201 w 1334952"/>
              <a:gd name="connsiteY0" fmla="*/ 28761 h 779093"/>
              <a:gd name="connsiteX1" fmla="*/ 102556 w 1334952"/>
              <a:gd name="connsiteY1" fmla="*/ 167258 h 779093"/>
              <a:gd name="connsiteX2" fmla="*/ 58697 w 1334952"/>
              <a:gd name="connsiteY2" fmla="*/ 333321 h 779093"/>
              <a:gd name="connsiteX3" fmla="*/ 3497 w 1334952"/>
              <a:gd name="connsiteY3" fmla="*/ 563731 h 779093"/>
              <a:gd name="connsiteX4" fmla="*/ 165310 w 1334952"/>
              <a:gd name="connsiteY4" fmla="*/ 758434 h 779093"/>
              <a:gd name="connsiteX5" fmla="*/ 1181310 w 1334952"/>
              <a:gd name="connsiteY5" fmla="*/ 758434 h 779093"/>
              <a:gd name="connsiteX6" fmla="*/ 1334392 w 1334952"/>
              <a:gd name="connsiteY6" fmla="*/ 625438 h 779093"/>
              <a:gd name="connsiteX7" fmla="*/ 1231184 w 1334952"/>
              <a:gd name="connsiteY7" fmla="*/ 375640 h 779093"/>
              <a:gd name="connsiteX8" fmla="*/ 1163943 w 1334952"/>
              <a:gd name="connsiteY8" fmla="*/ 190428 h 779093"/>
              <a:gd name="connsiteX9" fmla="*/ 1024292 w 1334952"/>
              <a:gd name="connsiteY9" fmla="*/ 56470 h 779093"/>
              <a:gd name="connsiteX10" fmla="*/ 248437 w 1334952"/>
              <a:gd name="connsiteY10" fmla="*/ 19525 h 779093"/>
              <a:gd name="connsiteX0" fmla="*/ 239201 w 1340806"/>
              <a:gd name="connsiteY0" fmla="*/ 28761 h 779093"/>
              <a:gd name="connsiteX1" fmla="*/ 102556 w 1340806"/>
              <a:gd name="connsiteY1" fmla="*/ 167258 h 779093"/>
              <a:gd name="connsiteX2" fmla="*/ 58697 w 1340806"/>
              <a:gd name="connsiteY2" fmla="*/ 333321 h 779093"/>
              <a:gd name="connsiteX3" fmla="*/ 3497 w 1340806"/>
              <a:gd name="connsiteY3" fmla="*/ 563731 h 779093"/>
              <a:gd name="connsiteX4" fmla="*/ 165310 w 1340806"/>
              <a:gd name="connsiteY4" fmla="*/ 758434 h 779093"/>
              <a:gd name="connsiteX5" fmla="*/ 1181310 w 1340806"/>
              <a:gd name="connsiteY5" fmla="*/ 758434 h 779093"/>
              <a:gd name="connsiteX6" fmla="*/ 1334392 w 1340806"/>
              <a:gd name="connsiteY6" fmla="*/ 625438 h 779093"/>
              <a:gd name="connsiteX7" fmla="*/ 1299347 w 1340806"/>
              <a:gd name="connsiteY7" fmla="*/ 371006 h 779093"/>
              <a:gd name="connsiteX8" fmla="*/ 1163943 w 1340806"/>
              <a:gd name="connsiteY8" fmla="*/ 190428 h 779093"/>
              <a:gd name="connsiteX9" fmla="*/ 1024292 w 1340806"/>
              <a:gd name="connsiteY9" fmla="*/ 56470 h 779093"/>
              <a:gd name="connsiteX10" fmla="*/ 248437 w 1340806"/>
              <a:gd name="connsiteY10" fmla="*/ 19525 h 779093"/>
              <a:gd name="connsiteX0" fmla="*/ 239201 w 1340806"/>
              <a:gd name="connsiteY0" fmla="*/ 28761 h 779093"/>
              <a:gd name="connsiteX1" fmla="*/ 102556 w 1340806"/>
              <a:gd name="connsiteY1" fmla="*/ 167258 h 779093"/>
              <a:gd name="connsiteX2" fmla="*/ 58697 w 1340806"/>
              <a:gd name="connsiteY2" fmla="*/ 333321 h 779093"/>
              <a:gd name="connsiteX3" fmla="*/ 3497 w 1340806"/>
              <a:gd name="connsiteY3" fmla="*/ 563731 h 779093"/>
              <a:gd name="connsiteX4" fmla="*/ 165310 w 1340806"/>
              <a:gd name="connsiteY4" fmla="*/ 758434 h 779093"/>
              <a:gd name="connsiteX5" fmla="*/ 1181310 w 1340806"/>
              <a:gd name="connsiteY5" fmla="*/ 758434 h 779093"/>
              <a:gd name="connsiteX6" fmla="*/ 1334392 w 1340806"/>
              <a:gd name="connsiteY6" fmla="*/ 625438 h 779093"/>
              <a:gd name="connsiteX7" fmla="*/ 1299347 w 1340806"/>
              <a:gd name="connsiteY7" fmla="*/ 371006 h 779093"/>
              <a:gd name="connsiteX8" fmla="*/ 1280792 w 1340806"/>
              <a:gd name="connsiteY8" fmla="*/ 185795 h 779093"/>
              <a:gd name="connsiteX9" fmla="*/ 1024292 w 1340806"/>
              <a:gd name="connsiteY9" fmla="*/ 56470 h 779093"/>
              <a:gd name="connsiteX10" fmla="*/ 248437 w 1340806"/>
              <a:gd name="connsiteY10" fmla="*/ 19525 h 779093"/>
              <a:gd name="connsiteX0" fmla="*/ 239201 w 1340806"/>
              <a:gd name="connsiteY0" fmla="*/ 27120 h 777452"/>
              <a:gd name="connsiteX1" fmla="*/ 102556 w 1340806"/>
              <a:gd name="connsiteY1" fmla="*/ 165617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90514 w 1340806"/>
              <a:gd name="connsiteY0" fmla="*/ 54923 h 777452"/>
              <a:gd name="connsiteX1" fmla="*/ 102556 w 1340806"/>
              <a:gd name="connsiteY1" fmla="*/ 165617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61300 w 1340806"/>
              <a:gd name="connsiteY0" fmla="*/ 45655 h 777452"/>
              <a:gd name="connsiteX1" fmla="*/ 102556 w 1340806"/>
              <a:gd name="connsiteY1" fmla="*/ 165617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61300 w 1340806"/>
              <a:gd name="connsiteY0" fmla="*/ 45655 h 777452"/>
              <a:gd name="connsiteX1" fmla="*/ 53868 w 1340806"/>
              <a:gd name="connsiteY1" fmla="*/ 160982 h 777452"/>
              <a:gd name="connsiteX2" fmla="*/ 58697 w 1340806"/>
              <a:gd name="connsiteY2" fmla="*/ 331680 h 777452"/>
              <a:gd name="connsiteX3" fmla="*/ 3497 w 1340806"/>
              <a:gd name="connsiteY3" fmla="*/ 562090 h 777452"/>
              <a:gd name="connsiteX4" fmla="*/ 165310 w 1340806"/>
              <a:gd name="connsiteY4" fmla="*/ 756793 h 777452"/>
              <a:gd name="connsiteX5" fmla="*/ 1181310 w 1340806"/>
              <a:gd name="connsiteY5" fmla="*/ 756793 h 777452"/>
              <a:gd name="connsiteX6" fmla="*/ 1334392 w 1340806"/>
              <a:gd name="connsiteY6" fmla="*/ 623797 h 777452"/>
              <a:gd name="connsiteX7" fmla="*/ 1299347 w 1340806"/>
              <a:gd name="connsiteY7" fmla="*/ 369365 h 777452"/>
              <a:gd name="connsiteX8" fmla="*/ 1280792 w 1340806"/>
              <a:gd name="connsiteY8" fmla="*/ 184154 h 777452"/>
              <a:gd name="connsiteX9" fmla="*/ 1024292 w 1340806"/>
              <a:gd name="connsiteY9" fmla="*/ 54829 h 777452"/>
              <a:gd name="connsiteX10" fmla="*/ 306863 w 1340806"/>
              <a:gd name="connsiteY10" fmla="*/ 22518 h 777452"/>
              <a:gd name="connsiteX0" fmla="*/ 168436 w 1347942"/>
              <a:gd name="connsiteY0" fmla="*/ 45655 h 777452"/>
              <a:gd name="connsiteX1" fmla="*/ 61004 w 1347942"/>
              <a:gd name="connsiteY1" fmla="*/ 160982 h 777452"/>
              <a:gd name="connsiteX2" fmla="*/ 26883 w 1347942"/>
              <a:gd name="connsiteY2" fmla="*/ 336315 h 777452"/>
              <a:gd name="connsiteX3" fmla="*/ 10633 w 1347942"/>
              <a:gd name="connsiteY3" fmla="*/ 562090 h 777452"/>
              <a:gd name="connsiteX4" fmla="*/ 172446 w 1347942"/>
              <a:gd name="connsiteY4" fmla="*/ 756793 h 777452"/>
              <a:gd name="connsiteX5" fmla="*/ 1188446 w 1347942"/>
              <a:gd name="connsiteY5" fmla="*/ 756793 h 777452"/>
              <a:gd name="connsiteX6" fmla="*/ 1341528 w 1347942"/>
              <a:gd name="connsiteY6" fmla="*/ 623797 h 777452"/>
              <a:gd name="connsiteX7" fmla="*/ 1306483 w 1347942"/>
              <a:gd name="connsiteY7" fmla="*/ 369365 h 777452"/>
              <a:gd name="connsiteX8" fmla="*/ 1287928 w 1347942"/>
              <a:gd name="connsiteY8" fmla="*/ 184154 h 777452"/>
              <a:gd name="connsiteX9" fmla="*/ 1031428 w 1347942"/>
              <a:gd name="connsiteY9" fmla="*/ 54829 h 777452"/>
              <a:gd name="connsiteX10" fmla="*/ 313999 w 1347942"/>
              <a:gd name="connsiteY10" fmla="*/ 22518 h 777452"/>
              <a:gd name="connsiteX0" fmla="*/ 172035 w 1351541"/>
              <a:gd name="connsiteY0" fmla="*/ 45655 h 766140"/>
              <a:gd name="connsiteX1" fmla="*/ 64603 w 1351541"/>
              <a:gd name="connsiteY1" fmla="*/ 160982 h 766140"/>
              <a:gd name="connsiteX2" fmla="*/ 30482 w 1351541"/>
              <a:gd name="connsiteY2" fmla="*/ 336315 h 766140"/>
              <a:gd name="connsiteX3" fmla="*/ 14232 w 1351541"/>
              <a:gd name="connsiteY3" fmla="*/ 562090 h 766140"/>
              <a:gd name="connsiteX4" fmla="*/ 224731 w 1351541"/>
              <a:gd name="connsiteY4" fmla="*/ 733624 h 766140"/>
              <a:gd name="connsiteX5" fmla="*/ 1192045 w 1351541"/>
              <a:gd name="connsiteY5" fmla="*/ 756793 h 766140"/>
              <a:gd name="connsiteX6" fmla="*/ 1345127 w 1351541"/>
              <a:gd name="connsiteY6" fmla="*/ 623797 h 766140"/>
              <a:gd name="connsiteX7" fmla="*/ 1310082 w 1351541"/>
              <a:gd name="connsiteY7" fmla="*/ 369365 h 766140"/>
              <a:gd name="connsiteX8" fmla="*/ 1291527 w 1351541"/>
              <a:gd name="connsiteY8" fmla="*/ 184154 h 766140"/>
              <a:gd name="connsiteX9" fmla="*/ 1035027 w 1351541"/>
              <a:gd name="connsiteY9" fmla="*/ 54829 h 766140"/>
              <a:gd name="connsiteX10" fmla="*/ 317598 w 1351541"/>
              <a:gd name="connsiteY10" fmla="*/ 22518 h 766140"/>
              <a:gd name="connsiteX0" fmla="*/ 172035 w 1353551"/>
              <a:gd name="connsiteY0" fmla="*/ 45655 h 749283"/>
              <a:gd name="connsiteX1" fmla="*/ 64603 w 1353551"/>
              <a:gd name="connsiteY1" fmla="*/ 160982 h 749283"/>
              <a:gd name="connsiteX2" fmla="*/ 30482 w 1353551"/>
              <a:gd name="connsiteY2" fmla="*/ 336315 h 749283"/>
              <a:gd name="connsiteX3" fmla="*/ 14232 w 1353551"/>
              <a:gd name="connsiteY3" fmla="*/ 562090 h 749283"/>
              <a:gd name="connsiteX4" fmla="*/ 224731 w 1353551"/>
              <a:gd name="connsiteY4" fmla="*/ 733624 h 749283"/>
              <a:gd name="connsiteX5" fmla="*/ 1162831 w 1353551"/>
              <a:gd name="connsiteY5" fmla="*/ 728990 h 749283"/>
              <a:gd name="connsiteX6" fmla="*/ 1345127 w 1353551"/>
              <a:gd name="connsiteY6" fmla="*/ 623797 h 749283"/>
              <a:gd name="connsiteX7" fmla="*/ 1310082 w 1353551"/>
              <a:gd name="connsiteY7" fmla="*/ 369365 h 749283"/>
              <a:gd name="connsiteX8" fmla="*/ 1291527 w 1353551"/>
              <a:gd name="connsiteY8" fmla="*/ 184154 h 749283"/>
              <a:gd name="connsiteX9" fmla="*/ 1035027 w 1353551"/>
              <a:gd name="connsiteY9" fmla="*/ 54829 h 749283"/>
              <a:gd name="connsiteX10" fmla="*/ 317598 w 1353551"/>
              <a:gd name="connsiteY10" fmla="*/ 22518 h 749283"/>
              <a:gd name="connsiteX0" fmla="*/ 172035 w 1338169"/>
              <a:gd name="connsiteY0" fmla="*/ 45655 h 749978"/>
              <a:gd name="connsiteX1" fmla="*/ 64603 w 1338169"/>
              <a:gd name="connsiteY1" fmla="*/ 160982 h 749978"/>
              <a:gd name="connsiteX2" fmla="*/ 30482 w 1338169"/>
              <a:gd name="connsiteY2" fmla="*/ 336315 h 749978"/>
              <a:gd name="connsiteX3" fmla="*/ 14232 w 1338169"/>
              <a:gd name="connsiteY3" fmla="*/ 562090 h 749978"/>
              <a:gd name="connsiteX4" fmla="*/ 224731 w 1338169"/>
              <a:gd name="connsiteY4" fmla="*/ 733624 h 749978"/>
              <a:gd name="connsiteX5" fmla="*/ 1162831 w 1338169"/>
              <a:gd name="connsiteY5" fmla="*/ 728990 h 749978"/>
              <a:gd name="connsiteX6" fmla="*/ 1325652 w 1338169"/>
              <a:gd name="connsiteY6" fmla="*/ 609895 h 749978"/>
              <a:gd name="connsiteX7" fmla="*/ 1310082 w 1338169"/>
              <a:gd name="connsiteY7" fmla="*/ 369365 h 749978"/>
              <a:gd name="connsiteX8" fmla="*/ 1291527 w 1338169"/>
              <a:gd name="connsiteY8" fmla="*/ 184154 h 749978"/>
              <a:gd name="connsiteX9" fmla="*/ 1035027 w 1338169"/>
              <a:gd name="connsiteY9" fmla="*/ 54829 h 749978"/>
              <a:gd name="connsiteX10" fmla="*/ 317598 w 1338169"/>
              <a:gd name="connsiteY10" fmla="*/ 22518 h 749978"/>
              <a:gd name="connsiteX0" fmla="*/ 172035 w 1368922"/>
              <a:gd name="connsiteY0" fmla="*/ 45655 h 749978"/>
              <a:gd name="connsiteX1" fmla="*/ 64603 w 1368922"/>
              <a:gd name="connsiteY1" fmla="*/ 160982 h 749978"/>
              <a:gd name="connsiteX2" fmla="*/ 30482 w 1368922"/>
              <a:gd name="connsiteY2" fmla="*/ 336315 h 749978"/>
              <a:gd name="connsiteX3" fmla="*/ 14232 w 1368922"/>
              <a:gd name="connsiteY3" fmla="*/ 562090 h 749978"/>
              <a:gd name="connsiteX4" fmla="*/ 224731 w 1368922"/>
              <a:gd name="connsiteY4" fmla="*/ 733624 h 749978"/>
              <a:gd name="connsiteX5" fmla="*/ 1162831 w 1368922"/>
              <a:gd name="connsiteY5" fmla="*/ 728990 h 749978"/>
              <a:gd name="connsiteX6" fmla="*/ 1325652 w 1368922"/>
              <a:gd name="connsiteY6" fmla="*/ 609895 h 749978"/>
              <a:gd name="connsiteX7" fmla="*/ 1358771 w 1368922"/>
              <a:gd name="connsiteY7" fmla="*/ 369365 h 749978"/>
              <a:gd name="connsiteX8" fmla="*/ 1291527 w 1368922"/>
              <a:gd name="connsiteY8" fmla="*/ 184154 h 749978"/>
              <a:gd name="connsiteX9" fmla="*/ 1035027 w 1368922"/>
              <a:gd name="connsiteY9" fmla="*/ 54829 h 749978"/>
              <a:gd name="connsiteX10" fmla="*/ 317598 w 1368922"/>
              <a:gd name="connsiteY10" fmla="*/ 22518 h 749978"/>
              <a:gd name="connsiteX0" fmla="*/ 175466 w 1372353"/>
              <a:gd name="connsiteY0" fmla="*/ 45655 h 749978"/>
              <a:gd name="connsiteX1" fmla="*/ 68034 w 1372353"/>
              <a:gd name="connsiteY1" fmla="*/ 160982 h 749978"/>
              <a:gd name="connsiteX2" fmla="*/ 24176 w 1372353"/>
              <a:gd name="connsiteY2" fmla="*/ 331681 h 749978"/>
              <a:gd name="connsiteX3" fmla="*/ 17663 w 1372353"/>
              <a:gd name="connsiteY3" fmla="*/ 562090 h 749978"/>
              <a:gd name="connsiteX4" fmla="*/ 228162 w 1372353"/>
              <a:gd name="connsiteY4" fmla="*/ 733624 h 749978"/>
              <a:gd name="connsiteX5" fmla="*/ 1166262 w 1372353"/>
              <a:gd name="connsiteY5" fmla="*/ 728990 h 749978"/>
              <a:gd name="connsiteX6" fmla="*/ 1329083 w 1372353"/>
              <a:gd name="connsiteY6" fmla="*/ 609895 h 749978"/>
              <a:gd name="connsiteX7" fmla="*/ 1362202 w 1372353"/>
              <a:gd name="connsiteY7" fmla="*/ 369365 h 749978"/>
              <a:gd name="connsiteX8" fmla="*/ 1294958 w 1372353"/>
              <a:gd name="connsiteY8" fmla="*/ 184154 h 749978"/>
              <a:gd name="connsiteX9" fmla="*/ 1038458 w 1372353"/>
              <a:gd name="connsiteY9" fmla="*/ 54829 h 749978"/>
              <a:gd name="connsiteX10" fmla="*/ 321029 w 1372353"/>
              <a:gd name="connsiteY10" fmla="*/ 22518 h 749978"/>
              <a:gd name="connsiteX0" fmla="*/ 241793 w 1438682"/>
              <a:gd name="connsiteY0" fmla="*/ 45655 h 749978"/>
              <a:gd name="connsiteX1" fmla="*/ 134361 w 1438682"/>
              <a:gd name="connsiteY1" fmla="*/ 160982 h 749978"/>
              <a:gd name="connsiteX2" fmla="*/ 3810 w 1438682"/>
              <a:gd name="connsiteY2" fmla="*/ 333635 h 749978"/>
              <a:gd name="connsiteX3" fmla="*/ 83990 w 1438682"/>
              <a:gd name="connsiteY3" fmla="*/ 562090 h 749978"/>
              <a:gd name="connsiteX4" fmla="*/ 294489 w 1438682"/>
              <a:gd name="connsiteY4" fmla="*/ 733624 h 749978"/>
              <a:gd name="connsiteX5" fmla="*/ 1232589 w 1438682"/>
              <a:gd name="connsiteY5" fmla="*/ 728990 h 749978"/>
              <a:gd name="connsiteX6" fmla="*/ 1395410 w 1438682"/>
              <a:gd name="connsiteY6" fmla="*/ 609895 h 749978"/>
              <a:gd name="connsiteX7" fmla="*/ 1428529 w 1438682"/>
              <a:gd name="connsiteY7" fmla="*/ 369365 h 749978"/>
              <a:gd name="connsiteX8" fmla="*/ 1361285 w 1438682"/>
              <a:gd name="connsiteY8" fmla="*/ 184154 h 749978"/>
              <a:gd name="connsiteX9" fmla="*/ 1104785 w 1438682"/>
              <a:gd name="connsiteY9" fmla="*/ 54829 h 749978"/>
              <a:gd name="connsiteX10" fmla="*/ 387356 w 1438682"/>
              <a:gd name="connsiteY10" fmla="*/ 22518 h 749978"/>
              <a:gd name="connsiteX0" fmla="*/ 241793 w 1438680"/>
              <a:gd name="connsiteY0" fmla="*/ 45655 h 749978"/>
              <a:gd name="connsiteX1" fmla="*/ 91014 w 1438680"/>
              <a:gd name="connsiteY1" fmla="*/ 114082 h 749978"/>
              <a:gd name="connsiteX2" fmla="*/ 3810 w 1438680"/>
              <a:gd name="connsiteY2" fmla="*/ 333635 h 749978"/>
              <a:gd name="connsiteX3" fmla="*/ 83990 w 1438680"/>
              <a:gd name="connsiteY3" fmla="*/ 562090 h 749978"/>
              <a:gd name="connsiteX4" fmla="*/ 294489 w 1438680"/>
              <a:gd name="connsiteY4" fmla="*/ 733624 h 749978"/>
              <a:gd name="connsiteX5" fmla="*/ 1232589 w 1438680"/>
              <a:gd name="connsiteY5" fmla="*/ 728990 h 749978"/>
              <a:gd name="connsiteX6" fmla="*/ 1395410 w 1438680"/>
              <a:gd name="connsiteY6" fmla="*/ 609895 h 749978"/>
              <a:gd name="connsiteX7" fmla="*/ 1428529 w 1438680"/>
              <a:gd name="connsiteY7" fmla="*/ 369365 h 749978"/>
              <a:gd name="connsiteX8" fmla="*/ 1361285 w 1438680"/>
              <a:gd name="connsiteY8" fmla="*/ 184154 h 749978"/>
              <a:gd name="connsiteX9" fmla="*/ 1104785 w 1438680"/>
              <a:gd name="connsiteY9" fmla="*/ 54829 h 749978"/>
              <a:gd name="connsiteX10" fmla="*/ 387356 w 1438680"/>
              <a:gd name="connsiteY10" fmla="*/ 22518 h 749978"/>
              <a:gd name="connsiteX0" fmla="*/ 241793 w 1438682"/>
              <a:gd name="connsiteY0" fmla="*/ 50907 h 755230"/>
              <a:gd name="connsiteX1" fmla="*/ 91014 w 1438682"/>
              <a:gd name="connsiteY1" fmla="*/ 119334 h 755230"/>
              <a:gd name="connsiteX2" fmla="*/ 3810 w 1438682"/>
              <a:gd name="connsiteY2" fmla="*/ 338887 h 755230"/>
              <a:gd name="connsiteX3" fmla="*/ 83990 w 1438682"/>
              <a:gd name="connsiteY3" fmla="*/ 567342 h 755230"/>
              <a:gd name="connsiteX4" fmla="*/ 294489 w 1438682"/>
              <a:gd name="connsiteY4" fmla="*/ 738876 h 755230"/>
              <a:gd name="connsiteX5" fmla="*/ 1232589 w 1438682"/>
              <a:gd name="connsiteY5" fmla="*/ 734242 h 755230"/>
              <a:gd name="connsiteX6" fmla="*/ 1395410 w 1438682"/>
              <a:gd name="connsiteY6" fmla="*/ 615147 h 755230"/>
              <a:gd name="connsiteX7" fmla="*/ 1428529 w 1438682"/>
              <a:gd name="connsiteY7" fmla="*/ 374617 h 755230"/>
              <a:gd name="connsiteX8" fmla="*/ 1361285 w 1438682"/>
              <a:gd name="connsiteY8" fmla="*/ 189406 h 755230"/>
              <a:gd name="connsiteX9" fmla="*/ 1148131 w 1438682"/>
              <a:gd name="connsiteY9" fmla="*/ 52264 h 755230"/>
              <a:gd name="connsiteX10" fmla="*/ 387356 w 1438682"/>
              <a:gd name="connsiteY10" fmla="*/ 27770 h 755230"/>
              <a:gd name="connsiteX0" fmla="*/ 241793 w 1438680"/>
              <a:gd name="connsiteY0" fmla="*/ 28807 h 733130"/>
              <a:gd name="connsiteX1" fmla="*/ 91014 w 1438680"/>
              <a:gd name="connsiteY1" fmla="*/ 97234 h 733130"/>
              <a:gd name="connsiteX2" fmla="*/ 3810 w 1438680"/>
              <a:gd name="connsiteY2" fmla="*/ 316787 h 733130"/>
              <a:gd name="connsiteX3" fmla="*/ 83990 w 1438680"/>
              <a:gd name="connsiteY3" fmla="*/ 545242 h 733130"/>
              <a:gd name="connsiteX4" fmla="*/ 294489 w 1438680"/>
              <a:gd name="connsiteY4" fmla="*/ 716776 h 733130"/>
              <a:gd name="connsiteX5" fmla="*/ 1232589 w 1438680"/>
              <a:gd name="connsiteY5" fmla="*/ 712142 h 733130"/>
              <a:gd name="connsiteX6" fmla="*/ 1395410 w 1438680"/>
              <a:gd name="connsiteY6" fmla="*/ 593047 h 733130"/>
              <a:gd name="connsiteX7" fmla="*/ 1428529 w 1438680"/>
              <a:gd name="connsiteY7" fmla="*/ 352517 h 733130"/>
              <a:gd name="connsiteX8" fmla="*/ 1361285 w 1438680"/>
              <a:gd name="connsiteY8" fmla="*/ 167306 h 733130"/>
              <a:gd name="connsiteX9" fmla="*/ 1148131 w 1438680"/>
              <a:gd name="connsiteY9" fmla="*/ 30164 h 733130"/>
              <a:gd name="connsiteX10" fmla="*/ 387356 w 1438680"/>
              <a:gd name="connsiteY10" fmla="*/ 5670 h 733130"/>
              <a:gd name="connsiteX0" fmla="*/ 241793 w 1438682"/>
              <a:gd name="connsiteY0" fmla="*/ 38063 h 742386"/>
              <a:gd name="connsiteX1" fmla="*/ 91014 w 1438682"/>
              <a:gd name="connsiteY1" fmla="*/ 106490 h 742386"/>
              <a:gd name="connsiteX2" fmla="*/ 3810 w 1438682"/>
              <a:gd name="connsiteY2" fmla="*/ 326043 h 742386"/>
              <a:gd name="connsiteX3" fmla="*/ 83990 w 1438682"/>
              <a:gd name="connsiteY3" fmla="*/ 554498 h 742386"/>
              <a:gd name="connsiteX4" fmla="*/ 294489 w 1438682"/>
              <a:gd name="connsiteY4" fmla="*/ 726032 h 742386"/>
              <a:gd name="connsiteX5" fmla="*/ 1232589 w 1438682"/>
              <a:gd name="connsiteY5" fmla="*/ 721398 h 742386"/>
              <a:gd name="connsiteX6" fmla="*/ 1395410 w 1438682"/>
              <a:gd name="connsiteY6" fmla="*/ 602303 h 742386"/>
              <a:gd name="connsiteX7" fmla="*/ 1428529 w 1438682"/>
              <a:gd name="connsiteY7" fmla="*/ 361773 h 742386"/>
              <a:gd name="connsiteX8" fmla="*/ 1361285 w 1438682"/>
              <a:gd name="connsiteY8" fmla="*/ 176562 h 742386"/>
              <a:gd name="connsiteX9" fmla="*/ 1178472 w 1438682"/>
              <a:gd name="connsiteY9" fmla="*/ 25740 h 742386"/>
              <a:gd name="connsiteX10" fmla="*/ 387356 w 1438682"/>
              <a:gd name="connsiteY10" fmla="*/ 14926 h 742386"/>
              <a:gd name="connsiteX0" fmla="*/ 241793 w 1438680"/>
              <a:gd name="connsiteY0" fmla="*/ 38063 h 742386"/>
              <a:gd name="connsiteX1" fmla="*/ 91014 w 1438680"/>
              <a:gd name="connsiteY1" fmla="*/ 106490 h 742386"/>
              <a:gd name="connsiteX2" fmla="*/ 3810 w 1438680"/>
              <a:gd name="connsiteY2" fmla="*/ 326043 h 742386"/>
              <a:gd name="connsiteX3" fmla="*/ 83990 w 1438680"/>
              <a:gd name="connsiteY3" fmla="*/ 554498 h 742386"/>
              <a:gd name="connsiteX4" fmla="*/ 294489 w 1438680"/>
              <a:gd name="connsiteY4" fmla="*/ 726032 h 742386"/>
              <a:gd name="connsiteX5" fmla="*/ 1232589 w 1438680"/>
              <a:gd name="connsiteY5" fmla="*/ 721398 h 742386"/>
              <a:gd name="connsiteX6" fmla="*/ 1395410 w 1438680"/>
              <a:gd name="connsiteY6" fmla="*/ 602303 h 742386"/>
              <a:gd name="connsiteX7" fmla="*/ 1428529 w 1438680"/>
              <a:gd name="connsiteY7" fmla="*/ 361773 h 742386"/>
              <a:gd name="connsiteX8" fmla="*/ 1387294 w 1438680"/>
              <a:gd name="connsiteY8" fmla="*/ 176562 h 742386"/>
              <a:gd name="connsiteX9" fmla="*/ 1178472 w 1438680"/>
              <a:gd name="connsiteY9" fmla="*/ 25740 h 742386"/>
              <a:gd name="connsiteX10" fmla="*/ 387356 w 1438680"/>
              <a:gd name="connsiteY10" fmla="*/ 14926 h 742386"/>
              <a:gd name="connsiteX0" fmla="*/ 241793 w 1531953"/>
              <a:gd name="connsiteY0" fmla="*/ 38063 h 742386"/>
              <a:gd name="connsiteX1" fmla="*/ 91014 w 1531953"/>
              <a:gd name="connsiteY1" fmla="*/ 106490 h 742386"/>
              <a:gd name="connsiteX2" fmla="*/ 3810 w 1531953"/>
              <a:gd name="connsiteY2" fmla="*/ 326043 h 742386"/>
              <a:gd name="connsiteX3" fmla="*/ 83990 w 1531953"/>
              <a:gd name="connsiteY3" fmla="*/ 554498 h 742386"/>
              <a:gd name="connsiteX4" fmla="*/ 294489 w 1531953"/>
              <a:gd name="connsiteY4" fmla="*/ 726032 h 742386"/>
              <a:gd name="connsiteX5" fmla="*/ 1232589 w 1531953"/>
              <a:gd name="connsiteY5" fmla="*/ 721398 h 742386"/>
              <a:gd name="connsiteX6" fmla="*/ 1395410 w 1531953"/>
              <a:gd name="connsiteY6" fmla="*/ 602303 h 742386"/>
              <a:gd name="connsiteX7" fmla="*/ 1528227 w 1531953"/>
              <a:gd name="connsiteY7" fmla="*/ 357864 h 742386"/>
              <a:gd name="connsiteX8" fmla="*/ 1387294 w 1531953"/>
              <a:gd name="connsiteY8" fmla="*/ 176562 h 742386"/>
              <a:gd name="connsiteX9" fmla="*/ 1178472 w 1531953"/>
              <a:gd name="connsiteY9" fmla="*/ 25740 h 742386"/>
              <a:gd name="connsiteX10" fmla="*/ 387356 w 1531953"/>
              <a:gd name="connsiteY10" fmla="*/ 14926 h 742386"/>
              <a:gd name="connsiteX0" fmla="*/ 283793 w 1573953"/>
              <a:gd name="connsiteY0" fmla="*/ 38063 h 742386"/>
              <a:gd name="connsiteX1" fmla="*/ 133014 w 1573953"/>
              <a:gd name="connsiteY1" fmla="*/ 106490 h 742386"/>
              <a:gd name="connsiteX2" fmla="*/ 2464 w 1573953"/>
              <a:gd name="connsiteY2" fmla="*/ 361218 h 742386"/>
              <a:gd name="connsiteX3" fmla="*/ 125990 w 1573953"/>
              <a:gd name="connsiteY3" fmla="*/ 554498 h 742386"/>
              <a:gd name="connsiteX4" fmla="*/ 336489 w 1573953"/>
              <a:gd name="connsiteY4" fmla="*/ 726032 h 742386"/>
              <a:gd name="connsiteX5" fmla="*/ 1274589 w 1573953"/>
              <a:gd name="connsiteY5" fmla="*/ 721398 h 742386"/>
              <a:gd name="connsiteX6" fmla="*/ 1437410 w 1573953"/>
              <a:gd name="connsiteY6" fmla="*/ 602303 h 742386"/>
              <a:gd name="connsiteX7" fmla="*/ 1570227 w 1573953"/>
              <a:gd name="connsiteY7" fmla="*/ 357864 h 742386"/>
              <a:gd name="connsiteX8" fmla="*/ 1429294 w 1573953"/>
              <a:gd name="connsiteY8" fmla="*/ 176562 h 742386"/>
              <a:gd name="connsiteX9" fmla="*/ 1220472 w 1573953"/>
              <a:gd name="connsiteY9" fmla="*/ 25740 h 742386"/>
              <a:gd name="connsiteX10" fmla="*/ 429356 w 1573953"/>
              <a:gd name="connsiteY10" fmla="*/ 14926 h 742386"/>
              <a:gd name="connsiteX0" fmla="*/ 284821 w 1574981"/>
              <a:gd name="connsiteY0" fmla="*/ 38063 h 742386"/>
              <a:gd name="connsiteX1" fmla="*/ 134042 w 1574981"/>
              <a:gd name="connsiteY1" fmla="*/ 106490 h 742386"/>
              <a:gd name="connsiteX2" fmla="*/ 3492 w 1574981"/>
              <a:gd name="connsiteY2" fmla="*/ 361218 h 742386"/>
              <a:gd name="connsiteX3" fmla="*/ 96677 w 1574981"/>
              <a:gd name="connsiteY3" fmla="*/ 554498 h 742386"/>
              <a:gd name="connsiteX4" fmla="*/ 337517 w 1574981"/>
              <a:gd name="connsiteY4" fmla="*/ 726032 h 742386"/>
              <a:gd name="connsiteX5" fmla="*/ 1275617 w 1574981"/>
              <a:gd name="connsiteY5" fmla="*/ 721398 h 742386"/>
              <a:gd name="connsiteX6" fmla="*/ 1438438 w 1574981"/>
              <a:gd name="connsiteY6" fmla="*/ 602303 h 742386"/>
              <a:gd name="connsiteX7" fmla="*/ 1571255 w 1574981"/>
              <a:gd name="connsiteY7" fmla="*/ 357864 h 742386"/>
              <a:gd name="connsiteX8" fmla="*/ 1430322 w 1574981"/>
              <a:gd name="connsiteY8" fmla="*/ 176562 h 742386"/>
              <a:gd name="connsiteX9" fmla="*/ 1221500 w 1574981"/>
              <a:gd name="connsiteY9" fmla="*/ 25740 h 742386"/>
              <a:gd name="connsiteX10" fmla="*/ 430384 w 1574981"/>
              <a:gd name="connsiteY10" fmla="*/ 14926 h 742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74981" h="742386">
                <a:moveTo>
                  <a:pt x="284821" y="38063"/>
                </a:moveTo>
                <a:cubicBezTo>
                  <a:pt x="273408" y="60374"/>
                  <a:pt x="154388" y="55730"/>
                  <a:pt x="134042" y="106490"/>
                </a:cubicBezTo>
                <a:cubicBezTo>
                  <a:pt x="113696" y="157250"/>
                  <a:pt x="21625" y="293595"/>
                  <a:pt x="3492" y="361218"/>
                </a:cubicBezTo>
                <a:cubicBezTo>
                  <a:pt x="-14641" y="428841"/>
                  <a:pt x="41006" y="493696"/>
                  <a:pt x="96677" y="554498"/>
                </a:cubicBezTo>
                <a:cubicBezTo>
                  <a:pt x="152348" y="615300"/>
                  <a:pt x="141027" y="698215"/>
                  <a:pt x="337517" y="726032"/>
                </a:cubicBezTo>
                <a:cubicBezTo>
                  <a:pt x="534007" y="753849"/>
                  <a:pt x="1092130" y="742019"/>
                  <a:pt x="1275617" y="721398"/>
                </a:cubicBezTo>
                <a:cubicBezTo>
                  <a:pt x="1459104" y="700777"/>
                  <a:pt x="1389165" y="662892"/>
                  <a:pt x="1438438" y="602303"/>
                </a:cubicBezTo>
                <a:cubicBezTo>
                  <a:pt x="1487711" y="541714"/>
                  <a:pt x="1596417" y="436544"/>
                  <a:pt x="1571255" y="357864"/>
                </a:cubicBezTo>
                <a:cubicBezTo>
                  <a:pt x="1546093" y="279184"/>
                  <a:pt x="1451821" y="228212"/>
                  <a:pt x="1430322" y="176562"/>
                </a:cubicBezTo>
                <a:cubicBezTo>
                  <a:pt x="1408823" y="124912"/>
                  <a:pt x="1365969" y="54224"/>
                  <a:pt x="1221500" y="25740"/>
                </a:cubicBezTo>
                <a:cubicBezTo>
                  <a:pt x="1054108" y="-31209"/>
                  <a:pt x="431924" y="25702"/>
                  <a:pt x="430384" y="14926"/>
                </a:cubicBezTo>
              </a:path>
            </a:pathLst>
          </a:custGeom>
          <a:solidFill>
            <a:srgbClr val="FF0000"/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9" name="รูปแบบอิสระ 88"/>
          <p:cNvSpPr/>
          <p:nvPr/>
        </p:nvSpPr>
        <p:spPr>
          <a:xfrm>
            <a:off x="10000393" y="5306407"/>
            <a:ext cx="292685" cy="588097"/>
          </a:xfrm>
          <a:custGeom>
            <a:avLst/>
            <a:gdLst>
              <a:gd name="connsiteX0" fmla="*/ 371178 w 371178"/>
              <a:gd name="connsiteY0" fmla="*/ 36280 h 562753"/>
              <a:gd name="connsiteX1" fmla="*/ 66378 w 371178"/>
              <a:gd name="connsiteY1" fmla="*/ 17807 h 562753"/>
              <a:gd name="connsiteX2" fmla="*/ 20196 w 371178"/>
              <a:gd name="connsiteY2" fmla="*/ 257953 h 562753"/>
              <a:gd name="connsiteX3" fmla="*/ 324996 w 371178"/>
              <a:gd name="connsiteY3" fmla="*/ 562753 h 562753"/>
              <a:gd name="connsiteX0" fmla="*/ 376196 w 376196"/>
              <a:gd name="connsiteY0" fmla="*/ 27324 h 553797"/>
              <a:gd name="connsiteX1" fmla="*/ 71396 w 376196"/>
              <a:gd name="connsiteY1" fmla="*/ 8851 h 553797"/>
              <a:gd name="connsiteX2" fmla="*/ 23013 w 376196"/>
              <a:gd name="connsiteY2" fmla="*/ 127869 h 553797"/>
              <a:gd name="connsiteX3" fmla="*/ 25214 w 376196"/>
              <a:gd name="connsiteY3" fmla="*/ 248997 h 553797"/>
              <a:gd name="connsiteX4" fmla="*/ 330014 w 37619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369069 h 553797"/>
              <a:gd name="connsiteX4" fmla="*/ 308104 w 354286"/>
              <a:gd name="connsiteY4" fmla="*/ 553797 h 553797"/>
              <a:gd name="connsiteX0" fmla="*/ 354286 w 354286"/>
              <a:gd name="connsiteY0" fmla="*/ 27324 h 553797"/>
              <a:gd name="connsiteX1" fmla="*/ 49486 w 354286"/>
              <a:gd name="connsiteY1" fmla="*/ 8851 h 553797"/>
              <a:gd name="connsiteX2" fmla="*/ 1103 w 354286"/>
              <a:gd name="connsiteY2" fmla="*/ 127869 h 553797"/>
              <a:gd name="connsiteX3" fmla="*/ 77921 w 354286"/>
              <a:gd name="connsiteY3" fmla="*/ 452196 h 553797"/>
              <a:gd name="connsiteX4" fmla="*/ 308104 w 354286"/>
              <a:gd name="connsiteY4" fmla="*/ 553797 h 553797"/>
              <a:gd name="connsiteX0" fmla="*/ 329447 w 329447"/>
              <a:gd name="connsiteY0" fmla="*/ 34835 h 561308"/>
              <a:gd name="connsiteX1" fmla="*/ 24647 w 329447"/>
              <a:gd name="connsiteY1" fmla="*/ 16362 h 561308"/>
              <a:gd name="connsiteX2" fmla="*/ 13572 w 329447"/>
              <a:gd name="connsiteY2" fmla="*/ 236980 h 561308"/>
              <a:gd name="connsiteX3" fmla="*/ 53082 w 329447"/>
              <a:gd name="connsiteY3" fmla="*/ 459707 h 561308"/>
              <a:gd name="connsiteX4" fmla="*/ 283265 w 329447"/>
              <a:gd name="connsiteY4" fmla="*/ 561308 h 561308"/>
              <a:gd name="connsiteX0" fmla="*/ 329447 w 329447"/>
              <a:gd name="connsiteY0" fmla="*/ 34835 h 465988"/>
              <a:gd name="connsiteX1" fmla="*/ 24647 w 329447"/>
              <a:gd name="connsiteY1" fmla="*/ 16362 h 465988"/>
              <a:gd name="connsiteX2" fmla="*/ 13572 w 329447"/>
              <a:gd name="connsiteY2" fmla="*/ 236980 h 465988"/>
              <a:gd name="connsiteX3" fmla="*/ 53082 w 329447"/>
              <a:gd name="connsiteY3" fmla="*/ 459707 h 465988"/>
              <a:gd name="connsiteX4" fmla="*/ 283264 w 329447"/>
              <a:gd name="connsiteY4" fmla="*/ 459708 h 465988"/>
              <a:gd name="connsiteX0" fmla="*/ 329447 w 329447"/>
              <a:gd name="connsiteY0" fmla="*/ 34835 h 485503"/>
              <a:gd name="connsiteX1" fmla="*/ 24647 w 329447"/>
              <a:gd name="connsiteY1" fmla="*/ 16362 h 485503"/>
              <a:gd name="connsiteX2" fmla="*/ 13572 w 329447"/>
              <a:gd name="connsiteY2" fmla="*/ 236980 h 485503"/>
              <a:gd name="connsiteX3" fmla="*/ 53082 w 329447"/>
              <a:gd name="connsiteY3" fmla="*/ 459707 h 485503"/>
              <a:gd name="connsiteX4" fmla="*/ 283264 w 329447"/>
              <a:gd name="connsiteY4" fmla="*/ 459708 h 485503"/>
              <a:gd name="connsiteX0" fmla="*/ 329447 w 329447"/>
              <a:gd name="connsiteY0" fmla="*/ 34835 h 534448"/>
              <a:gd name="connsiteX1" fmla="*/ 24647 w 329447"/>
              <a:gd name="connsiteY1" fmla="*/ 16362 h 534448"/>
              <a:gd name="connsiteX2" fmla="*/ 13572 w 329447"/>
              <a:gd name="connsiteY2" fmla="*/ 236980 h 534448"/>
              <a:gd name="connsiteX3" fmla="*/ 53082 w 329447"/>
              <a:gd name="connsiteY3" fmla="*/ 459707 h 534448"/>
              <a:gd name="connsiteX4" fmla="*/ 295700 w 329447"/>
              <a:gd name="connsiteY4" fmla="*/ 524362 h 534448"/>
              <a:gd name="connsiteX0" fmla="*/ 329447 w 329447"/>
              <a:gd name="connsiteY0" fmla="*/ 34835 h 542092"/>
              <a:gd name="connsiteX1" fmla="*/ 24647 w 329447"/>
              <a:gd name="connsiteY1" fmla="*/ 16362 h 542092"/>
              <a:gd name="connsiteX2" fmla="*/ 13572 w 329447"/>
              <a:gd name="connsiteY2" fmla="*/ 236980 h 542092"/>
              <a:gd name="connsiteX3" fmla="*/ 28210 w 329447"/>
              <a:gd name="connsiteY3" fmla="*/ 496652 h 542092"/>
              <a:gd name="connsiteX4" fmla="*/ 295700 w 329447"/>
              <a:gd name="connsiteY4" fmla="*/ 524362 h 542092"/>
              <a:gd name="connsiteX0" fmla="*/ 329447 w 329447"/>
              <a:gd name="connsiteY0" fmla="*/ 34835 h 580360"/>
              <a:gd name="connsiteX1" fmla="*/ 24647 w 329447"/>
              <a:gd name="connsiteY1" fmla="*/ 16362 h 580360"/>
              <a:gd name="connsiteX2" fmla="*/ 13572 w 329447"/>
              <a:gd name="connsiteY2" fmla="*/ 236980 h 580360"/>
              <a:gd name="connsiteX3" fmla="*/ 28210 w 329447"/>
              <a:gd name="connsiteY3" fmla="*/ 496652 h 580360"/>
              <a:gd name="connsiteX4" fmla="*/ 295700 w 329447"/>
              <a:gd name="connsiteY4" fmla="*/ 570544 h 580360"/>
              <a:gd name="connsiteX0" fmla="*/ 329241 w 329241"/>
              <a:gd name="connsiteY0" fmla="*/ 10715 h 556240"/>
              <a:gd name="connsiteX1" fmla="*/ 36876 w 329241"/>
              <a:gd name="connsiteY1" fmla="*/ 47660 h 556240"/>
              <a:gd name="connsiteX2" fmla="*/ 13366 w 329241"/>
              <a:gd name="connsiteY2" fmla="*/ 212860 h 556240"/>
              <a:gd name="connsiteX3" fmla="*/ 28004 w 329241"/>
              <a:gd name="connsiteY3" fmla="*/ 472532 h 556240"/>
              <a:gd name="connsiteX4" fmla="*/ 295494 w 329241"/>
              <a:gd name="connsiteY4" fmla="*/ 546424 h 556240"/>
              <a:gd name="connsiteX0" fmla="*/ 340173 w 340173"/>
              <a:gd name="connsiteY0" fmla="*/ 8866 h 568679"/>
              <a:gd name="connsiteX1" fmla="*/ 36876 w 340173"/>
              <a:gd name="connsiteY1" fmla="*/ 60099 h 568679"/>
              <a:gd name="connsiteX2" fmla="*/ 13366 w 340173"/>
              <a:gd name="connsiteY2" fmla="*/ 225299 h 568679"/>
              <a:gd name="connsiteX3" fmla="*/ 28004 w 340173"/>
              <a:gd name="connsiteY3" fmla="*/ 484971 h 568679"/>
              <a:gd name="connsiteX4" fmla="*/ 295494 w 340173"/>
              <a:gd name="connsiteY4" fmla="*/ 558863 h 568679"/>
              <a:gd name="connsiteX0" fmla="*/ 340173 w 340173"/>
              <a:gd name="connsiteY0" fmla="*/ 0 h 559813"/>
              <a:gd name="connsiteX1" fmla="*/ 36876 w 340173"/>
              <a:gd name="connsiteY1" fmla="*/ 51233 h 559813"/>
              <a:gd name="connsiteX2" fmla="*/ 13366 w 340173"/>
              <a:gd name="connsiteY2" fmla="*/ 216433 h 559813"/>
              <a:gd name="connsiteX3" fmla="*/ 28004 w 340173"/>
              <a:gd name="connsiteY3" fmla="*/ 476105 h 559813"/>
              <a:gd name="connsiteX4" fmla="*/ 295494 w 340173"/>
              <a:gd name="connsiteY4" fmla="*/ 549997 h 559813"/>
              <a:gd name="connsiteX0" fmla="*/ 335911 w 335911"/>
              <a:gd name="connsiteY0" fmla="*/ 0 h 595110"/>
              <a:gd name="connsiteX1" fmla="*/ 32614 w 335911"/>
              <a:gd name="connsiteY1" fmla="*/ 51233 h 595110"/>
              <a:gd name="connsiteX2" fmla="*/ 9104 w 335911"/>
              <a:gd name="connsiteY2" fmla="*/ 216433 h 595110"/>
              <a:gd name="connsiteX3" fmla="*/ 23742 w 335911"/>
              <a:gd name="connsiteY3" fmla="*/ 476105 h 595110"/>
              <a:gd name="connsiteX4" fmla="*/ 225642 w 335911"/>
              <a:gd name="connsiteY4" fmla="*/ 588097 h 595110"/>
              <a:gd name="connsiteX0" fmla="*/ 335910 w 335910"/>
              <a:gd name="connsiteY0" fmla="*/ 0 h 588097"/>
              <a:gd name="connsiteX1" fmla="*/ 32613 w 335910"/>
              <a:gd name="connsiteY1" fmla="*/ 51233 h 588097"/>
              <a:gd name="connsiteX2" fmla="*/ 9103 w 335910"/>
              <a:gd name="connsiteY2" fmla="*/ 216433 h 588097"/>
              <a:gd name="connsiteX3" fmla="*/ 23741 w 335910"/>
              <a:gd name="connsiteY3" fmla="*/ 476105 h 588097"/>
              <a:gd name="connsiteX4" fmla="*/ 225641 w 335910"/>
              <a:gd name="connsiteY4" fmla="*/ 588097 h 58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0" h="588097">
                <a:moveTo>
                  <a:pt x="335910" y="0"/>
                </a:moveTo>
                <a:cubicBezTo>
                  <a:pt x="196361" y="865"/>
                  <a:pt x="87081" y="15161"/>
                  <a:pt x="32613" y="51233"/>
                </a:cubicBezTo>
                <a:cubicBezTo>
                  <a:pt x="-21855" y="87305"/>
                  <a:pt x="16800" y="176409"/>
                  <a:pt x="9103" y="216433"/>
                </a:cubicBezTo>
                <a:cubicBezTo>
                  <a:pt x="1406" y="256457"/>
                  <a:pt x="-12349" y="414161"/>
                  <a:pt x="23741" y="476105"/>
                </a:cubicBezTo>
                <a:cubicBezTo>
                  <a:pt x="59831" y="538049"/>
                  <a:pt x="87821" y="562504"/>
                  <a:pt x="225641" y="588097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0" name="รูปแบบอิสระ 89"/>
          <p:cNvSpPr/>
          <p:nvPr/>
        </p:nvSpPr>
        <p:spPr>
          <a:xfrm rot="21416521">
            <a:off x="10836322" y="5266968"/>
            <a:ext cx="376846" cy="639588"/>
          </a:xfrm>
          <a:custGeom>
            <a:avLst/>
            <a:gdLst>
              <a:gd name="connsiteX0" fmla="*/ 0 w 534488"/>
              <a:gd name="connsiteY0" fmla="*/ 70975 h 652653"/>
              <a:gd name="connsiteX1" fmla="*/ 517237 w 534488"/>
              <a:gd name="connsiteY1" fmla="*/ 43266 h 652653"/>
              <a:gd name="connsiteX2" fmla="*/ 378691 w 534488"/>
              <a:gd name="connsiteY2" fmla="*/ 578975 h 652653"/>
              <a:gd name="connsiteX3" fmla="*/ 55419 w 534488"/>
              <a:gd name="connsiteY3" fmla="*/ 634393 h 652653"/>
              <a:gd name="connsiteX0" fmla="*/ 0 w 571142"/>
              <a:gd name="connsiteY0" fmla="*/ 22651 h 599091"/>
              <a:gd name="connsiteX1" fmla="*/ 556581 w 571142"/>
              <a:gd name="connsiteY1" fmla="*/ 107099 h 599091"/>
              <a:gd name="connsiteX2" fmla="*/ 378691 w 571142"/>
              <a:gd name="connsiteY2" fmla="*/ 530651 h 599091"/>
              <a:gd name="connsiteX3" fmla="*/ 55419 w 571142"/>
              <a:gd name="connsiteY3" fmla="*/ 586069 h 599091"/>
              <a:gd name="connsiteX0" fmla="*/ 0 w 557807"/>
              <a:gd name="connsiteY0" fmla="*/ 20943 h 597383"/>
              <a:gd name="connsiteX1" fmla="*/ 556581 w 557807"/>
              <a:gd name="connsiteY1" fmla="*/ 105391 h 597383"/>
              <a:gd name="connsiteX2" fmla="*/ 378691 w 557807"/>
              <a:gd name="connsiteY2" fmla="*/ 528943 h 597383"/>
              <a:gd name="connsiteX3" fmla="*/ 55419 w 557807"/>
              <a:gd name="connsiteY3" fmla="*/ 584361 h 597383"/>
              <a:gd name="connsiteX0" fmla="*/ 0 w 548092"/>
              <a:gd name="connsiteY0" fmla="*/ 11284 h 584146"/>
              <a:gd name="connsiteX1" fmla="*/ 546779 w 548092"/>
              <a:gd name="connsiteY1" fmla="*/ 197185 h 584146"/>
              <a:gd name="connsiteX2" fmla="*/ 378691 w 548092"/>
              <a:gd name="connsiteY2" fmla="*/ 519284 h 584146"/>
              <a:gd name="connsiteX3" fmla="*/ 55419 w 548092"/>
              <a:gd name="connsiteY3" fmla="*/ 574702 h 584146"/>
              <a:gd name="connsiteX0" fmla="*/ 0 w 711738"/>
              <a:gd name="connsiteY0" fmla="*/ 30664 h 608909"/>
              <a:gd name="connsiteX1" fmla="*/ 711147 w 711738"/>
              <a:gd name="connsiteY1" fmla="*/ 73428 h 608909"/>
              <a:gd name="connsiteX2" fmla="*/ 378691 w 711738"/>
              <a:gd name="connsiteY2" fmla="*/ 538664 h 608909"/>
              <a:gd name="connsiteX3" fmla="*/ 55419 w 711738"/>
              <a:gd name="connsiteY3" fmla="*/ 594082 h 608909"/>
              <a:gd name="connsiteX0" fmla="*/ 0 w 762090"/>
              <a:gd name="connsiteY0" fmla="*/ 23480 h 594634"/>
              <a:gd name="connsiteX1" fmla="*/ 711147 w 762090"/>
              <a:gd name="connsiteY1" fmla="*/ 66244 h 594634"/>
              <a:gd name="connsiteX2" fmla="*/ 669009 w 762090"/>
              <a:gd name="connsiteY2" fmla="*/ 275472 h 594634"/>
              <a:gd name="connsiteX3" fmla="*/ 378691 w 762090"/>
              <a:gd name="connsiteY3" fmla="*/ 531480 h 594634"/>
              <a:gd name="connsiteX4" fmla="*/ 55419 w 762090"/>
              <a:gd name="connsiteY4" fmla="*/ 586898 h 594634"/>
              <a:gd name="connsiteX0" fmla="*/ 0 w 705333"/>
              <a:gd name="connsiteY0" fmla="*/ 29012 h 600166"/>
              <a:gd name="connsiteX1" fmla="*/ 612857 w 705333"/>
              <a:gd name="connsiteY1" fmla="*/ 50373 h 600166"/>
              <a:gd name="connsiteX2" fmla="*/ 669009 w 705333"/>
              <a:gd name="connsiteY2" fmla="*/ 281004 h 600166"/>
              <a:gd name="connsiteX3" fmla="*/ 378691 w 705333"/>
              <a:gd name="connsiteY3" fmla="*/ 537012 h 600166"/>
              <a:gd name="connsiteX4" fmla="*/ 55419 w 705333"/>
              <a:gd name="connsiteY4" fmla="*/ 592430 h 600166"/>
              <a:gd name="connsiteX0" fmla="*/ 0 w 651346"/>
              <a:gd name="connsiteY0" fmla="*/ 28087 h 599757"/>
              <a:gd name="connsiteX1" fmla="*/ 612857 w 651346"/>
              <a:gd name="connsiteY1" fmla="*/ 49448 h 599757"/>
              <a:gd name="connsiteX2" fmla="*/ 554039 w 651346"/>
              <a:gd name="connsiteY2" fmla="*/ 258183 h 599757"/>
              <a:gd name="connsiteX3" fmla="*/ 378691 w 651346"/>
              <a:gd name="connsiteY3" fmla="*/ 536087 h 599757"/>
              <a:gd name="connsiteX4" fmla="*/ 55419 w 651346"/>
              <a:gd name="connsiteY4" fmla="*/ 591505 h 599757"/>
              <a:gd name="connsiteX0" fmla="*/ 0 w 682474"/>
              <a:gd name="connsiteY0" fmla="*/ 20602 h 631334"/>
              <a:gd name="connsiteX1" fmla="*/ 641853 w 682474"/>
              <a:gd name="connsiteY1" fmla="*/ 81025 h 631334"/>
              <a:gd name="connsiteX2" fmla="*/ 583035 w 682474"/>
              <a:gd name="connsiteY2" fmla="*/ 289760 h 631334"/>
              <a:gd name="connsiteX3" fmla="*/ 407687 w 682474"/>
              <a:gd name="connsiteY3" fmla="*/ 567664 h 631334"/>
              <a:gd name="connsiteX4" fmla="*/ 84415 w 682474"/>
              <a:gd name="connsiteY4" fmla="*/ 623082 h 631334"/>
              <a:gd name="connsiteX0" fmla="*/ 0 w 682474"/>
              <a:gd name="connsiteY0" fmla="*/ 4442 h 615174"/>
              <a:gd name="connsiteX1" fmla="*/ 641853 w 682474"/>
              <a:gd name="connsiteY1" fmla="*/ 64865 h 615174"/>
              <a:gd name="connsiteX2" fmla="*/ 583035 w 682474"/>
              <a:gd name="connsiteY2" fmla="*/ 273600 h 615174"/>
              <a:gd name="connsiteX3" fmla="*/ 407687 w 682474"/>
              <a:gd name="connsiteY3" fmla="*/ 551504 h 615174"/>
              <a:gd name="connsiteX4" fmla="*/ 84415 w 682474"/>
              <a:gd name="connsiteY4" fmla="*/ 606922 h 615174"/>
              <a:gd name="connsiteX0" fmla="*/ 0 w 725578"/>
              <a:gd name="connsiteY0" fmla="*/ 4033 h 620791"/>
              <a:gd name="connsiteX1" fmla="*/ 682002 w 725578"/>
              <a:gd name="connsiteY1" fmla="*/ 70482 h 620791"/>
              <a:gd name="connsiteX2" fmla="*/ 623184 w 725578"/>
              <a:gd name="connsiteY2" fmla="*/ 279217 h 620791"/>
              <a:gd name="connsiteX3" fmla="*/ 447836 w 725578"/>
              <a:gd name="connsiteY3" fmla="*/ 557121 h 620791"/>
              <a:gd name="connsiteX4" fmla="*/ 124564 w 725578"/>
              <a:gd name="connsiteY4" fmla="*/ 612539 h 620791"/>
              <a:gd name="connsiteX0" fmla="*/ 0 w 725576"/>
              <a:gd name="connsiteY0" fmla="*/ 4033 h 635945"/>
              <a:gd name="connsiteX1" fmla="*/ 682002 w 725576"/>
              <a:gd name="connsiteY1" fmla="*/ 70482 h 635945"/>
              <a:gd name="connsiteX2" fmla="*/ 623184 w 725576"/>
              <a:gd name="connsiteY2" fmla="*/ 279217 h 635945"/>
              <a:gd name="connsiteX3" fmla="*/ 447836 w 725576"/>
              <a:gd name="connsiteY3" fmla="*/ 557121 h 635945"/>
              <a:gd name="connsiteX4" fmla="*/ 212544 w 725576"/>
              <a:gd name="connsiteY4" fmla="*/ 629602 h 635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576" h="635945">
                <a:moveTo>
                  <a:pt x="0" y="4033"/>
                </a:moveTo>
                <a:cubicBezTo>
                  <a:pt x="272289" y="-12585"/>
                  <a:pt x="578138" y="24618"/>
                  <a:pt x="682002" y="70482"/>
                </a:cubicBezTo>
                <a:cubicBezTo>
                  <a:pt x="785866" y="116346"/>
                  <a:pt x="678593" y="201678"/>
                  <a:pt x="623184" y="279217"/>
                </a:cubicBezTo>
                <a:cubicBezTo>
                  <a:pt x="567775" y="356756"/>
                  <a:pt x="516276" y="498724"/>
                  <a:pt x="447836" y="557121"/>
                </a:cubicBezTo>
                <a:cubicBezTo>
                  <a:pt x="379396" y="615518"/>
                  <a:pt x="335695" y="651153"/>
                  <a:pt x="212544" y="629602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1" name="รูปแบบอิสระ 90"/>
          <p:cNvSpPr/>
          <p:nvPr/>
        </p:nvSpPr>
        <p:spPr>
          <a:xfrm rot="493230">
            <a:off x="10200100" y="5492973"/>
            <a:ext cx="128139" cy="220601"/>
          </a:xfrm>
          <a:custGeom>
            <a:avLst/>
            <a:gdLst>
              <a:gd name="connsiteX0" fmla="*/ 0 w 55418"/>
              <a:gd name="connsiteY0" fmla="*/ 0 h 258618"/>
              <a:gd name="connsiteX1" fmla="*/ 9237 w 55418"/>
              <a:gd name="connsiteY1" fmla="*/ 184727 h 258618"/>
              <a:gd name="connsiteX2" fmla="*/ 55418 w 55418"/>
              <a:gd name="connsiteY2" fmla="*/ 258618 h 25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" h="258618">
                <a:moveTo>
                  <a:pt x="0" y="0"/>
                </a:moveTo>
                <a:cubicBezTo>
                  <a:pt x="0" y="70812"/>
                  <a:pt x="1" y="141624"/>
                  <a:pt x="9237" y="184727"/>
                </a:cubicBezTo>
                <a:cubicBezTo>
                  <a:pt x="18473" y="227830"/>
                  <a:pt x="36945" y="243224"/>
                  <a:pt x="55418" y="258618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2" name="รูปแบบอิสระ 91"/>
          <p:cNvSpPr/>
          <p:nvPr/>
        </p:nvSpPr>
        <p:spPr>
          <a:xfrm>
            <a:off x="10894204" y="5390149"/>
            <a:ext cx="45719" cy="280465"/>
          </a:xfrm>
          <a:custGeom>
            <a:avLst/>
            <a:gdLst>
              <a:gd name="connsiteX0" fmla="*/ 18472 w 37478"/>
              <a:gd name="connsiteY0" fmla="*/ 0 h 267855"/>
              <a:gd name="connsiteX1" fmla="*/ 36945 w 37478"/>
              <a:gd name="connsiteY1" fmla="*/ 166255 h 267855"/>
              <a:gd name="connsiteX2" fmla="*/ 0 w 37478"/>
              <a:gd name="connsiteY2" fmla="*/ 267855 h 267855"/>
              <a:gd name="connsiteX0" fmla="*/ 0 w 20076"/>
              <a:gd name="connsiteY0" fmla="*/ 0 h 292517"/>
              <a:gd name="connsiteX1" fmla="*/ 18473 w 20076"/>
              <a:gd name="connsiteY1" fmla="*/ 166255 h 292517"/>
              <a:gd name="connsiteX2" fmla="*/ 7617 w 20076"/>
              <a:gd name="connsiteY2" fmla="*/ 292517 h 292517"/>
              <a:gd name="connsiteX0" fmla="*/ 0 w 20915"/>
              <a:gd name="connsiteY0" fmla="*/ 0 h 292517"/>
              <a:gd name="connsiteX1" fmla="*/ 19716 w 20915"/>
              <a:gd name="connsiteY1" fmla="*/ 102131 h 292517"/>
              <a:gd name="connsiteX2" fmla="*/ 7617 w 20915"/>
              <a:gd name="connsiteY2" fmla="*/ 292517 h 292517"/>
              <a:gd name="connsiteX0" fmla="*/ 3564 w 12554"/>
              <a:gd name="connsiteY0" fmla="*/ 0 h 307314"/>
              <a:gd name="connsiteX1" fmla="*/ 12099 w 12554"/>
              <a:gd name="connsiteY1" fmla="*/ 116928 h 307314"/>
              <a:gd name="connsiteX2" fmla="*/ 0 w 12554"/>
              <a:gd name="connsiteY2" fmla="*/ 307314 h 307314"/>
              <a:gd name="connsiteX0" fmla="*/ 3564 w 12554"/>
              <a:gd name="connsiteY0" fmla="*/ 0 h 307314"/>
              <a:gd name="connsiteX1" fmla="*/ 12099 w 12554"/>
              <a:gd name="connsiteY1" fmla="*/ 116928 h 307314"/>
              <a:gd name="connsiteX2" fmla="*/ 0 w 12554"/>
              <a:gd name="connsiteY2" fmla="*/ 307314 h 307314"/>
              <a:gd name="connsiteX0" fmla="*/ 3564 w 12554"/>
              <a:gd name="connsiteY0" fmla="*/ 0 h 307314"/>
              <a:gd name="connsiteX1" fmla="*/ 12099 w 12554"/>
              <a:gd name="connsiteY1" fmla="*/ 116928 h 307314"/>
              <a:gd name="connsiteX2" fmla="*/ 0 w 12554"/>
              <a:gd name="connsiteY2" fmla="*/ 307314 h 307314"/>
              <a:gd name="connsiteX0" fmla="*/ 2322 w 11753"/>
              <a:gd name="connsiteY0" fmla="*/ 0 h 272786"/>
              <a:gd name="connsiteX1" fmla="*/ 10857 w 11753"/>
              <a:gd name="connsiteY1" fmla="*/ 116928 h 272786"/>
              <a:gd name="connsiteX2" fmla="*/ 0 w 11753"/>
              <a:gd name="connsiteY2" fmla="*/ 272786 h 27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53" h="272786">
                <a:moveTo>
                  <a:pt x="2322" y="0"/>
                </a:moveTo>
                <a:cubicBezTo>
                  <a:pt x="13098" y="60806"/>
                  <a:pt x="11244" y="71464"/>
                  <a:pt x="10857" y="116928"/>
                </a:cubicBezTo>
                <a:cubicBezTo>
                  <a:pt x="10470" y="162392"/>
                  <a:pt x="16933" y="244307"/>
                  <a:pt x="0" y="272786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5" name="รูปแบบอิสระ 94"/>
          <p:cNvSpPr/>
          <p:nvPr/>
        </p:nvSpPr>
        <p:spPr>
          <a:xfrm>
            <a:off x="10303646" y="5206945"/>
            <a:ext cx="439997" cy="60339"/>
          </a:xfrm>
          <a:custGeom>
            <a:avLst/>
            <a:gdLst>
              <a:gd name="connsiteX0" fmla="*/ 0 w 350982"/>
              <a:gd name="connsiteY0" fmla="*/ 0 h 86927"/>
              <a:gd name="connsiteX1" fmla="*/ 110837 w 350982"/>
              <a:gd name="connsiteY1" fmla="*/ 83127 h 86927"/>
              <a:gd name="connsiteX2" fmla="*/ 175491 w 350982"/>
              <a:gd name="connsiteY2" fmla="*/ 73890 h 86927"/>
              <a:gd name="connsiteX3" fmla="*/ 350982 w 350982"/>
              <a:gd name="connsiteY3" fmla="*/ 46181 h 86927"/>
              <a:gd name="connsiteX0" fmla="*/ 0 w 353364"/>
              <a:gd name="connsiteY0" fmla="*/ 0 h 53979"/>
              <a:gd name="connsiteX1" fmla="*/ 113219 w 353364"/>
              <a:gd name="connsiteY1" fmla="*/ 52171 h 53979"/>
              <a:gd name="connsiteX2" fmla="*/ 177873 w 353364"/>
              <a:gd name="connsiteY2" fmla="*/ 42934 h 53979"/>
              <a:gd name="connsiteX3" fmla="*/ 353364 w 353364"/>
              <a:gd name="connsiteY3" fmla="*/ 15225 h 5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364" h="53979">
                <a:moveTo>
                  <a:pt x="0" y="0"/>
                </a:moveTo>
                <a:cubicBezTo>
                  <a:pt x="40794" y="35406"/>
                  <a:pt x="83574" y="45015"/>
                  <a:pt x="113219" y="52171"/>
                </a:cubicBezTo>
                <a:cubicBezTo>
                  <a:pt x="142865" y="59327"/>
                  <a:pt x="177873" y="42934"/>
                  <a:pt x="177873" y="42934"/>
                </a:cubicBezTo>
                <a:lnTo>
                  <a:pt x="353364" y="1522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6" name="รูปแบบอิสระ 95"/>
          <p:cNvSpPr/>
          <p:nvPr/>
        </p:nvSpPr>
        <p:spPr>
          <a:xfrm>
            <a:off x="10332962" y="5021612"/>
            <a:ext cx="410682" cy="197573"/>
          </a:xfrm>
          <a:custGeom>
            <a:avLst/>
            <a:gdLst>
              <a:gd name="connsiteX0" fmla="*/ 2220 w 197902"/>
              <a:gd name="connsiteY0" fmla="*/ 8082 h 72736"/>
              <a:gd name="connsiteX1" fmla="*/ 196183 w 197902"/>
              <a:gd name="connsiteY1" fmla="*/ 8082 h 72736"/>
              <a:gd name="connsiteX2" fmla="*/ 94583 w 197902"/>
              <a:gd name="connsiteY2" fmla="*/ 72736 h 72736"/>
              <a:gd name="connsiteX3" fmla="*/ 2220 w 197902"/>
              <a:gd name="connsiteY3" fmla="*/ 8082 h 7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2" h="72736">
                <a:moveTo>
                  <a:pt x="2220" y="8082"/>
                </a:moveTo>
                <a:cubicBezTo>
                  <a:pt x="19153" y="-2694"/>
                  <a:pt x="180789" y="-2694"/>
                  <a:pt x="196183" y="8082"/>
                </a:cubicBezTo>
                <a:cubicBezTo>
                  <a:pt x="211577" y="18858"/>
                  <a:pt x="119213" y="72736"/>
                  <a:pt x="94583" y="72736"/>
                </a:cubicBezTo>
                <a:cubicBezTo>
                  <a:pt x="69953" y="72736"/>
                  <a:pt x="-14713" y="18858"/>
                  <a:pt x="2220" y="808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7" name="รูปแบบอิสระ 96"/>
          <p:cNvSpPr/>
          <p:nvPr/>
        </p:nvSpPr>
        <p:spPr>
          <a:xfrm>
            <a:off x="10184407" y="6133232"/>
            <a:ext cx="866273" cy="595559"/>
          </a:xfrm>
          <a:custGeom>
            <a:avLst/>
            <a:gdLst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240183"/>
              <a:gd name="connsiteX1" fmla="*/ 77414 w 978928"/>
              <a:gd name="connsiteY1" fmla="*/ 895928 h 1240183"/>
              <a:gd name="connsiteX2" fmla="*/ 12759 w 978928"/>
              <a:gd name="connsiteY2" fmla="*/ 1062182 h 1240183"/>
              <a:gd name="connsiteX3" fmla="*/ 31232 w 978928"/>
              <a:gd name="connsiteY3" fmla="*/ 1136073 h 1240183"/>
              <a:gd name="connsiteX4" fmla="*/ 317559 w 978928"/>
              <a:gd name="connsiteY4" fmla="*/ 1145309 h 1240183"/>
              <a:gd name="connsiteX5" fmla="*/ 336032 w 978928"/>
              <a:gd name="connsiteY5" fmla="*/ 1016000 h 1240183"/>
              <a:gd name="connsiteX6" fmla="*/ 400687 w 978928"/>
              <a:gd name="connsiteY6" fmla="*/ 9237 h 1240183"/>
              <a:gd name="connsiteX7" fmla="*/ 557705 w 978928"/>
              <a:gd name="connsiteY7" fmla="*/ 1145309 h 1240183"/>
              <a:gd name="connsiteX8" fmla="*/ 945632 w 978928"/>
              <a:gd name="connsiteY8" fmla="*/ 1163782 h 1240183"/>
              <a:gd name="connsiteX9" fmla="*/ 945632 w 978928"/>
              <a:gd name="connsiteY9" fmla="*/ 1043709 h 1240183"/>
              <a:gd name="connsiteX10" fmla="*/ 834796 w 978928"/>
              <a:gd name="connsiteY10" fmla="*/ 1043709 h 1240183"/>
              <a:gd name="connsiteX11" fmla="*/ 613123 w 978928"/>
              <a:gd name="connsiteY11" fmla="*/ 0 h 124018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99963"/>
              <a:gd name="connsiteX1" fmla="*/ 77414 w 978928"/>
              <a:gd name="connsiteY1" fmla="*/ 895928 h 1199963"/>
              <a:gd name="connsiteX2" fmla="*/ 12759 w 978928"/>
              <a:gd name="connsiteY2" fmla="*/ 1062182 h 1199963"/>
              <a:gd name="connsiteX3" fmla="*/ 31232 w 978928"/>
              <a:gd name="connsiteY3" fmla="*/ 1136073 h 1199963"/>
              <a:gd name="connsiteX4" fmla="*/ 317559 w 978928"/>
              <a:gd name="connsiteY4" fmla="*/ 1145309 h 1199963"/>
              <a:gd name="connsiteX5" fmla="*/ 336032 w 978928"/>
              <a:gd name="connsiteY5" fmla="*/ 1016000 h 1199963"/>
              <a:gd name="connsiteX6" fmla="*/ 400687 w 978928"/>
              <a:gd name="connsiteY6" fmla="*/ 9237 h 1199963"/>
              <a:gd name="connsiteX7" fmla="*/ 557705 w 978928"/>
              <a:gd name="connsiteY7" fmla="*/ 1145309 h 1199963"/>
              <a:gd name="connsiteX8" fmla="*/ 945632 w 978928"/>
              <a:gd name="connsiteY8" fmla="*/ 1163782 h 1199963"/>
              <a:gd name="connsiteX9" fmla="*/ 945632 w 978928"/>
              <a:gd name="connsiteY9" fmla="*/ 1043709 h 1199963"/>
              <a:gd name="connsiteX10" fmla="*/ 834796 w 978928"/>
              <a:gd name="connsiteY10" fmla="*/ 1043709 h 1199963"/>
              <a:gd name="connsiteX11" fmla="*/ 613123 w 978928"/>
              <a:gd name="connsiteY11" fmla="*/ 0 h 1199963"/>
              <a:gd name="connsiteX0" fmla="*/ 151305 w 978928"/>
              <a:gd name="connsiteY0" fmla="*/ 0 h 1173496"/>
              <a:gd name="connsiteX1" fmla="*/ 77414 w 978928"/>
              <a:gd name="connsiteY1" fmla="*/ 895928 h 1173496"/>
              <a:gd name="connsiteX2" fmla="*/ 12759 w 978928"/>
              <a:gd name="connsiteY2" fmla="*/ 1062182 h 1173496"/>
              <a:gd name="connsiteX3" fmla="*/ 31232 w 978928"/>
              <a:gd name="connsiteY3" fmla="*/ 1136073 h 1173496"/>
              <a:gd name="connsiteX4" fmla="*/ 317559 w 978928"/>
              <a:gd name="connsiteY4" fmla="*/ 1145309 h 1173496"/>
              <a:gd name="connsiteX5" fmla="*/ 336032 w 978928"/>
              <a:gd name="connsiteY5" fmla="*/ 1016000 h 1173496"/>
              <a:gd name="connsiteX6" fmla="*/ 400687 w 978928"/>
              <a:gd name="connsiteY6" fmla="*/ 9237 h 1173496"/>
              <a:gd name="connsiteX7" fmla="*/ 493050 w 978928"/>
              <a:gd name="connsiteY7" fmla="*/ 979055 h 1173496"/>
              <a:gd name="connsiteX8" fmla="*/ 557705 w 978928"/>
              <a:gd name="connsiteY8" fmla="*/ 1145309 h 1173496"/>
              <a:gd name="connsiteX9" fmla="*/ 945632 w 978928"/>
              <a:gd name="connsiteY9" fmla="*/ 1163782 h 1173496"/>
              <a:gd name="connsiteX10" fmla="*/ 945632 w 978928"/>
              <a:gd name="connsiteY10" fmla="*/ 1043709 h 1173496"/>
              <a:gd name="connsiteX11" fmla="*/ 834796 w 978928"/>
              <a:gd name="connsiteY11" fmla="*/ 1043709 h 1173496"/>
              <a:gd name="connsiteX12" fmla="*/ 613123 w 978928"/>
              <a:gd name="connsiteY12" fmla="*/ 0 h 1173496"/>
              <a:gd name="connsiteX0" fmla="*/ 151305 w 981558"/>
              <a:gd name="connsiteY0" fmla="*/ 0 h 1173496"/>
              <a:gd name="connsiteX1" fmla="*/ 77414 w 981558"/>
              <a:gd name="connsiteY1" fmla="*/ 895928 h 1173496"/>
              <a:gd name="connsiteX2" fmla="*/ 12759 w 981558"/>
              <a:gd name="connsiteY2" fmla="*/ 1062182 h 1173496"/>
              <a:gd name="connsiteX3" fmla="*/ 31232 w 981558"/>
              <a:gd name="connsiteY3" fmla="*/ 1136073 h 1173496"/>
              <a:gd name="connsiteX4" fmla="*/ 317559 w 981558"/>
              <a:gd name="connsiteY4" fmla="*/ 1145309 h 1173496"/>
              <a:gd name="connsiteX5" fmla="*/ 336032 w 981558"/>
              <a:gd name="connsiteY5" fmla="*/ 1016000 h 1173496"/>
              <a:gd name="connsiteX6" fmla="*/ 400687 w 981558"/>
              <a:gd name="connsiteY6" fmla="*/ 9237 h 1173496"/>
              <a:gd name="connsiteX7" fmla="*/ 493050 w 981558"/>
              <a:gd name="connsiteY7" fmla="*/ 979055 h 1173496"/>
              <a:gd name="connsiteX8" fmla="*/ 557705 w 981558"/>
              <a:gd name="connsiteY8" fmla="*/ 1145309 h 1173496"/>
              <a:gd name="connsiteX9" fmla="*/ 945632 w 981558"/>
              <a:gd name="connsiteY9" fmla="*/ 1163782 h 1173496"/>
              <a:gd name="connsiteX10" fmla="*/ 945632 w 981558"/>
              <a:gd name="connsiteY10" fmla="*/ 1043709 h 1173496"/>
              <a:gd name="connsiteX11" fmla="*/ 779378 w 981558"/>
              <a:gd name="connsiteY11" fmla="*/ 785091 h 1173496"/>
              <a:gd name="connsiteX12" fmla="*/ 613123 w 981558"/>
              <a:gd name="connsiteY12" fmla="*/ 0 h 1173496"/>
              <a:gd name="connsiteX0" fmla="*/ 151305 w 947154"/>
              <a:gd name="connsiteY0" fmla="*/ 0 h 1173496"/>
              <a:gd name="connsiteX1" fmla="*/ 77414 w 947154"/>
              <a:gd name="connsiteY1" fmla="*/ 895928 h 1173496"/>
              <a:gd name="connsiteX2" fmla="*/ 12759 w 947154"/>
              <a:gd name="connsiteY2" fmla="*/ 1062182 h 1173496"/>
              <a:gd name="connsiteX3" fmla="*/ 31232 w 947154"/>
              <a:gd name="connsiteY3" fmla="*/ 1136073 h 1173496"/>
              <a:gd name="connsiteX4" fmla="*/ 317559 w 947154"/>
              <a:gd name="connsiteY4" fmla="*/ 1145309 h 1173496"/>
              <a:gd name="connsiteX5" fmla="*/ 336032 w 947154"/>
              <a:gd name="connsiteY5" fmla="*/ 1016000 h 1173496"/>
              <a:gd name="connsiteX6" fmla="*/ 400687 w 947154"/>
              <a:gd name="connsiteY6" fmla="*/ 9237 h 1173496"/>
              <a:gd name="connsiteX7" fmla="*/ 493050 w 947154"/>
              <a:gd name="connsiteY7" fmla="*/ 979055 h 1173496"/>
              <a:gd name="connsiteX8" fmla="*/ 557705 w 947154"/>
              <a:gd name="connsiteY8" fmla="*/ 1145309 h 1173496"/>
              <a:gd name="connsiteX9" fmla="*/ 844032 w 947154"/>
              <a:gd name="connsiteY9" fmla="*/ 1163782 h 1173496"/>
              <a:gd name="connsiteX10" fmla="*/ 945632 w 947154"/>
              <a:gd name="connsiteY10" fmla="*/ 1043709 h 1173496"/>
              <a:gd name="connsiteX11" fmla="*/ 779378 w 947154"/>
              <a:gd name="connsiteY11" fmla="*/ 785091 h 1173496"/>
              <a:gd name="connsiteX12" fmla="*/ 613123 w 947154"/>
              <a:gd name="connsiteY12" fmla="*/ 0 h 1173496"/>
              <a:gd name="connsiteX0" fmla="*/ 151305 w 871742"/>
              <a:gd name="connsiteY0" fmla="*/ 0 h 1173496"/>
              <a:gd name="connsiteX1" fmla="*/ 77414 w 871742"/>
              <a:gd name="connsiteY1" fmla="*/ 895928 h 1173496"/>
              <a:gd name="connsiteX2" fmla="*/ 12759 w 871742"/>
              <a:gd name="connsiteY2" fmla="*/ 1062182 h 1173496"/>
              <a:gd name="connsiteX3" fmla="*/ 31232 w 871742"/>
              <a:gd name="connsiteY3" fmla="*/ 1136073 h 1173496"/>
              <a:gd name="connsiteX4" fmla="*/ 317559 w 871742"/>
              <a:gd name="connsiteY4" fmla="*/ 1145309 h 1173496"/>
              <a:gd name="connsiteX5" fmla="*/ 336032 w 871742"/>
              <a:gd name="connsiteY5" fmla="*/ 1016000 h 1173496"/>
              <a:gd name="connsiteX6" fmla="*/ 400687 w 871742"/>
              <a:gd name="connsiteY6" fmla="*/ 9237 h 1173496"/>
              <a:gd name="connsiteX7" fmla="*/ 493050 w 871742"/>
              <a:gd name="connsiteY7" fmla="*/ 979055 h 1173496"/>
              <a:gd name="connsiteX8" fmla="*/ 557705 w 871742"/>
              <a:gd name="connsiteY8" fmla="*/ 1145309 h 1173496"/>
              <a:gd name="connsiteX9" fmla="*/ 844032 w 871742"/>
              <a:gd name="connsiteY9" fmla="*/ 1163782 h 1173496"/>
              <a:gd name="connsiteX10" fmla="*/ 853268 w 871742"/>
              <a:gd name="connsiteY10" fmla="*/ 1043709 h 1173496"/>
              <a:gd name="connsiteX11" fmla="*/ 779378 w 871742"/>
              <a:gd name="connsiteY11" fmla="*/ 785091 h 1173496"/>
              <a:gd name="connsiteX12" fmla="*/ 613123 w 871742"/>
              <a:gd name="connsiteY12" fmla="*/ 0 h 1173496"/>
              <a:gd name="connsiteX0" fmla="*/ 151305 w 875857"/>
              <a:gd name="connsiteY0" fmla="*/ 0 h 1173496"/>
              <a:gd name="connsiteX1" fmla="*/ 77414 w 875857"/>
              <a:gd name="connsiteY1" fmla="*/ 895928 h 1173496"/>
              <a:gd name="connsiteX2" fmla="*/ 12759 w 875857"/>
              <a:gd name="connsiteY2" fmla="*/ 1062182 h 1173496"/>
              <a:gd name="connsiteX3" fmla="*/ 31232 w 875857"/>
              <a:gd name="connsiteY3" fmla="*/ 1136073 h 1173496"/>
              <a:gd name="connsiteX4" fmla="*/ 317559 w 875857"/>
              <a:gd name="connsiteY4" fmla="*/ 1145309 h 1173496"/>
              <a:gd name="connsiteX5" fmla="*/ 336032 w 875857"/>
              <a:gd name="connsiteY5" fmla="*/ 1016000 h 1173496"/>
              <a:gd name="connsiteX6" fmla="*/ 400687 w 875857"/>
              <a:gd name="connsiteY6" fmla="*/ 9237 h 1173496"/>
              <a:gd name="connsiteX7" fmla="*/ 493050 w 875857"/>
              <a:gd name="connsiteY7" fmla="*/ 979055 h 1173496"/>
              <a:gd name="connsiteX8" fmla="*/ 557705 w 875857"/>
              <a:gd name="connsiteY8" fmla="*/ 1145309 h 1173496"/>
              <a:gd name="connsiteX9" fmla="*/ 844032 w 875857"/>
              <a:gd name="connsiteY9" fmla="*/ 1163782 h 1173496"/>
              <a:gd name="connsiteX10" fmla="*/ 853268 w 875857"/>
              <a:gd name="connsiteY10" fmla="*/ 1043709 h 1173496"/>
              <a:gd name="connsiteX11" fmla="*/ 705487 w 875857"/>
              <a:gd name="connsiteY11" fmla="*/ 581891 h 1173496"/>
              <a:gd name="connsiteX12" fmla="*/ 613123 w 875857"/>
              <a:gd name="connsiteY12" fmla="*/ 0 h 1173496"/>
              <a:gd name="connsiteX0" fmla="*/ 151305 w 875315"/>
              <a:gd name="connsiteY0" fmla="*/ 0 h 1173496"/>
              <a:gd name="connsiteX1" fmla="*/ 77414 w 875315"/>
              <a:gd name="connsiteY1" fmla="*/ 895928 h 1173496"/>
              <a:gd name="connsiteX2" fmla="*/ 12759 w 875315"/>
              <a:gd name="connsiteY2" fmla="*/ 1062182 h 1173496"/>
              <a:gd name="connsiteX3" fmla="*/ 31232 w 875315"/>
              <a:gd name="connsiteY3" fmla="*/ 1136073 h 1173496"/>
              <a:gd name="connsiteX4" fmla="*/ 317559 w 875315"/>
              <a:gd name="connsiteY4" fmla="*/ 1145309 h 1173496"/>
              <a:gd name="connsiteX5" fmla="*/ 336032 w 875315"/>
              <a:gd name="connsiteY5" fmla="*/ 1016000 h 1173496"/>
              <a:gd name="connsiteX6" fmla="*/ 400687 w 875315"/>
              <a:gd name="connsiteY6" fmla="*/ 9237 h 1173496"/>
              <a:gd name="connsiteX7" fmla="*/ 493050 w 875315"/>
              <a:gd name="connsiteY7" fmla="*/ 979055 h 1173496"/>
              <a:gd name="connsiteX8" fmla="*/ 557705 w 875315"/>
              <a:gd name="connsiteY8" fmla="*/ 1145309 h 1173496"/>
              <a:gd name="connsiteX9" fmla="*/ 844032 w 875315"/>
              <a:gd name="connsiteY9" fmla="*/ 1163782 h 1173496"/>
              <a:gd name="connsiteX10" fmla="*/ 853268 w 875315"/>
              <a:gd name="connsiteY10" fmla="*/ 1043709 h 1173496"/>
              <a:gd name="connsiteX11" fmla="*/ 714723 w 875315"/>
              <a:gd name="connsiteY11" fmla="*/ 729673 h 1173496"/>
              <a:gd name="connsiteX12" fmla="*/ 613123 w 875315"/>
              <a:gd name="connsiteY12" fmla="*/ 0 h 1173496"/>
              <a:gd name="connsiteX0" fmla="*/ 151305 w 875315"/>
              <a:gd name="connsiteY0" fmla="*/ 0 h 1166775"/>
              <a:gd name="connsiteX1" fmla="*/ 77414 w 875315"/>
              <a:gd name="connsiteY1" fmla="*/ 895928 h 1166775"/>
              <a:gd name="connsiteX2" fmla="*/ 12759 w 875315"/>
              <a:gd name="connsiteY2" fmla="*/ 1062182 h 1166775"/>
              <a:gd name="connsiteX3" fmla="*/ 31232 w 875315"/>
              <a:gd name="connsiteY3" fmla="*/ 1136073 h 1166775"/>
              <a:gd name="connsiteX4" fmla="*/ 317559 w 875315"/>
              <a:gd name="connsiteY4" fmla="*/ 1145309 h 1166775"/>
              <a:gd name="connsiteX5" fmla="*/ 336032 w 875315"/>
              <a:gd name="connsiteY5" fmla="*/ 1016000 h 1166775"/>
              <a:gd name="connsiteX6" fmla="*/ 400687 w 875315"/>
              <a:gd name="connsiteY6" fmla="*/ 9237 h 1166775"/>
              <a:gd name="connsiteX7" fmla="*/ 493050 w 875315"/>
              <a:gd name="connsiteY7" fmla="*/ 979055 h 1166775"/>
              <a:gd name="connsiteX8" fmla="*/ 557705 w 875315"/>
              <a:gd name="connsiteY8" fmla="*/ 1117600 h 1166775"/>
              <a:gd name="connsiteX9" fmla="*/ 844032 w 875315"/>
              <a:gd name="connsiteY9" fmla="*/ 1163782 h 1166775"/>
              <a:gd name="connsiteX10" fmla="*/ 853268 w 875315"/>
              <a:gd name="connsiteY10" fmla="*/ 1043709 h 1166775"/>
              <a:gd name="connsiteX11" fmla="*/ 714723 w 875315"/>
              <a:gd name="connsiteY11" fmla="*/ 729673 h 1166775"/>
              <a:gd name="connsiteX12" fmla="*/ 613123 w 875315"/>
              <a:gd name="connsiteY12" fmla="*/ 0 h 1166775"/>
              <a:gd name="connsiteX0" fmla="*/ 151305 w 865683"/>
              <a:gd name="connsiteY0" fmla="*/ 0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  <a:gd name="connsiteX0" fmla="*/ 132255 w 865683"/>
              <a:gd name="connsiteY0" fmla="*/ 8234 h 1154895"/>
              <a:gd name="connsiteX1" fmla="*/ 77414 w 865683"/>
              <a:gd name="connsiteY1" fmla="*/ 895928 h 1154895"/>
              <a:gd name="connsiteX2" fmla="*/ 12759 w 865683"/>
              <a:gd name="connsiteY2" fmla="*/ 1062182 h 1154895"/>
              <a:gd name="connsiteX3" fmla="*/ 31232 w 865683"/>
              <a:gd name="connsiteY3" fmla="*/ 1136073 h 1154895"/>
              <a:gd name="connsiteX4" fmla="*/ 317559 w 865683"/>
              <a:gd name="connsiteY4" fmla="*/ 1145309 h 1154895"/>
              <a:gd name="connsiteX5" fmla="*/ 336032 w 865683"/>
              <a:gd name="connsiteY5" fmla="*/ 1016000 h 1154895"/>
              <a:gd name="connsiteX6" fmla="*/ 400687 w 865683"/>
              <a:gd name="connsiteY6" fmla="*/ 9237 h 1154895"/>
              <a:gd name="connsiteX7" fmla="*/ 493050 w 865683"/>
              <a:gd name="connsiteY7" fmla="*/ 979055 h 1154895"/>
              <a:gd name="connsiteX8" fmla="*/ 557705 w 865683"/>
              <a:gd name="connsiteY8" fmla="*/ 1117600 h 1154895"/>
              <a:gd name="connsiteX9" fmla="*/ 825559 w 865683"/>
              <a:gd name="connsiteY9" fmla="*/ 1117600 h 1154895"/>
              <a:gd name="connsiteX10" fmla="*/ 853268 w 865683"/>
              <a:gd name="connsiteY10" fmla="*/ 1043709 h 1154895"/>
              <a:gd name="connsiteX11" fmla="*/ 714723 w 865683"/>
              <a:gd name="connsiteY11" fmla="*/ 729673 h 1154895"/>
              <a:gd name="connsiteX12" fmla="*/ 613123 w 865683"/>
              <a:gd name="connsiteY12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400687 w 865683"/>
              <a:gd name="connsiteY7" fmla="*/ 9237 h 1154895"/>
              <a:gd name="connsiteX8" fmla="*/ 493050 w 865683"/>
              <a:gd name="connsiteY8" fmla="*/ 979055 h 1154895"/>
              <a:gd name="connsiteX9" fmla="*/ 557705 w 865683"/>
              <a:gd name="connsiteY9" fmla="*/ 1117600 h 1154895"/>
              <a:gd name="connsiteX10" fmla="*/ 825559 w 865683"/>
              <a:gd name="connsiteY10" fmla="*/ 1117600 h 1154895"/>
              <a:gd name="connsiteX11" fmla="*/ 853268 w 865683"/>
              <a:gd name="connsiteY11" fmla="*/ 1043709 h 1154895"/>
              <a:gd name="connsiteX12" fmla="*/ 714723 w 865683"/>
              <a:gd name="connsiteY12" fmla="*/ 729673 h 1154895"/>
              <a:gd name="connsiteX13" fmla="*/ 613123 w 865683"/>
              <a:gd name="connsiteY13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0687 w 865683"/>
              <a:gd name="connsiteY8" fmla="*/ 9237 h 1154895"/>
              <a:gd name="connsiteX9" fmla="*/ 493050 w 865683"/>
              <a:gd name="connsiteY9" fmla="*/ 979055 h 1154895"/>
              <a:gd name="connsiteX10" fmla="*/ 557705 w 865683"/>
              <a:gd name="connsiteY10" fmla="*/ 1117600 h 1154895"/>
              <a:gd name="connsiteX11" fmla="*/ 825559 w 865683"/>
              <a:gd name="connsiteY11" fmla="*/ 1117600 h 1154895"/>
              <a:gd name="connsiteX12" fmla="*/ 853268 w 865683"/>
              <a:gd name="connsiteY12" fmla="*/ 1043709 h 1154895"/>
              <a:gd name="connsiteX13" fmla="*/ 714723 w 865683"/>
              <a:gd name="connsiteY13" fmla="*/ 729673 h 1154895"/>
              <a:gd name="connsiteX14" fmla="*/ 613123 w 865683"/>
              <a:gd name="connsiteY14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5450 w 865683"/>
              <a:gd name="connsiteY8" fmla="*/ 124532 h 1154895"/>
              <a:gd name="connsiteX9" fmla="*/ 493050 w 865683"/>
              <a:gd name="connsiteY9" fmla="*/ 979055 h 1154895"/>
              <a:gd name="connsiteX10" fmla="*/ 557705 w 865683"/>
              <a:gd name="connsiteY10" fmla="*/ 1117600 h 1154895"/>
              <a:gd name="connsiteX11" fmla="*/ 825559 w 865683"/>
              <a:gd name="connsiteY11" fmla="*/ 1117600 h 1154895"/>
              <a:gd name="connsiteX12" fmla="*/ 853268 w 865683"/>
              <a:gd name="connsiteY12" fmla="*/ 1043709 h 1154895"/>
              <a:gd name="connsiteX13" fmla="*/ 714723 w 865683"/>
              <a:gd name="connsiteY13" fmla="*/ 729673 h 1154895"/>
              <a:gd name="connsiteX14" fmla="*/ 613123 w 865683"/>
              <a:gd name="connsiteY14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5450 w 865683"/>
              <a:gd name="connsiteY8" fmla="*/ 124532 h 1154895"/>
              <a:gd name="connsiteX9" fmla="*/ 429500 w 865683"/>
              <a:gd name="connsiteY9" fmla="*/ 542857 h 1154895"/>
              <a:gd name="connsiteX10" fmla="*/ 493050 w 865683"/>
              <a:gd name="connsiteY10" fmla="*/ 979055 h 1154895"/>
              <a:gd name="connsiteX11" fmla="*/ 557705 w 865683"/>
              <a:gd name="connsiteY11" fmla="*/ 1117600 h 1154895"/>
              <a:gd name="connsiteX12" fmla="*/ 825559 w 865683"/>
              <a:gd name="connsiteY12" fmla="*/ 1117600 h 1154895"/>
              <a:gd name="connsiteX13" fmla="*/ 853268 w 865683"/>
              <a:gd name="connsiteY13" fmla="*/ 1043709 h 1154895"/>
              <a:gd name="connsiteX14" fmla="*/ 714723 w 865683"/>
              <a:gd name="connsiteY14" fmla="*/ 729673 h 1154895"/>
              <a:gd name="connsiteX15" fmla="*/ 613123 w 865683"/>
              <a:gd name="connsiteY15" fmla="*/ 0 h 1154895"/>
              <a:gd name="connsiteX0" fmla="*/ 132255 w 865683"/>
              <a:gd name="connsiteY0" fmla="*/ 8234 h 1154895"/>
              <a:gd name="connsiteX1" fmla="*/ 96125 w 865683"/>
              <a:gd name="connsiteY1" fmla="*/ 435798 h 1154895"/>
              <a:gd name="connsiteX2" fmla="*/ 77414 w 865683"/>
              <a:gd name="connsiteY2" fmla="*/ 895928 h 1154895"/>
              <a:gd name="connsiteX3" fmla="*/ 12759 w 865683"/>
              <a:gd name="connsiteY3" fmla="*/ 1062182 h 1154895"/>
              <a:gd name="connsiteX4" fmla="*/ 31232 w 865683"/>
              <a:gd name="connsiteY4" fmla="*/ 1136073 h 1154895"/>
              <a:gd name="connsiteX5" fmla="*/ 317559 w 865683"/>
              <a:gd name="connsiteY5" fmla="*/ 1145309 h 1154895"/>
              <a:gd name="connsiteX6" fmla="*/ 336032 w 865683"/>
              <a:gd name="connsiteY6" fmla="*/ 1016000 h 1154895"/>
              <a:gd name="connsiteX7" fmla="*/ 377112 w 865683"/>
              <a:gd name="connsiteY7" fmla="*/ 526387 h 1154895"/>
              <a:gd name="connsiteX8" fmla="*/ 405450 w 865683"/>
              <a:gd name="connsiteY8" fmla="*/ 124532 h 1154895"/>
              <a:gd name="connsiteX9" fmla="*/ 429500 w 865683"/>
              <a:gd name="connsiteY9" fmla="*/ 542857 h 1154895"/>
              <a:gd name="connsiteX10" fmla="*/ 493050 w 865683"/>
              <a:gd name="connsiteY10" fmla="*/ 979055 h 1154895"/>
              <a:gd name="connsiteX11" fmla="*/ 557705 w 865683"/>
              <a:gd name="connsiteY11" fmla="*/ 1117600 h 1154895"/>
              <a:gd name="connsiteX12" fmla="*/ 825559 w 865683"/>
              <a:gd name="connsiteY12" fmla="*/ 1117600 h 1154895"/>
              <a:gd name="connsiteX13" fmla="*/ 853268 w 865683"/>
              <a:gd name="connsiteY13" fmla="*/ 1043709 h 1154895"/>
              <a:gd name="connsiteX14" fmla="*/ 714723 w 865683"/>
              <a:gd name="connsiteY14" fmla="*/ 729673 h 1154895"/>
              <a:gd name="connsiteX15" fmla="*/ 705725 w 865683"/>
              <a:gd name="connsiteY15" fmla="*/ 468739 h 1154895"/>
              <a:gd name="connsiteX16" fmla="*/ 613123 w 865683"/>
              <a:gd name="connsiteY16" fmla="*/ 0 h 1154895"/>
              <a:gd name="connsiteX0" fmla="*/ 132255 w 863643"/>
              <a:gd name="connsiteY0" fmla="*/ 8234 h 1154895"/>
              <a:gd name="connsiteX1" fmla="*/ 96125 w 863643"/>
              <a:gd name="connsiteY1" fmla="*/ 435798 h 1154895"/>
              <a:gd name="connsiteX2" fmla="*/ 77414 w 863643"/>
              <a:gd name="connsiteY2" fmla="*/ 895928 h 1154895"/>
              <a:gd name="connsiteX3" fmla="*/ 12759 w 863643"/>
              <a:gd name="connsiteY3" fmla="*/ 1062182 h 1154895"/>
              <a:gd name="connsiteX4" fmla="*/ 31232 w 863643"/>
              <a:gd name="connsiteY4" fmla="*/ 1136073 h 1154895"/>
              <a:gd name="connsiteX5" fmla="*/ 317559 w 863643"/>
              <a:gd name="connsiteY5" fmla="*/ 1145309 h 1154895"/>
              <a:gd name="connsiteX6" fmla="*/ 336032 w 863643"/>
              <a:gd name="connsiteY6" fmla="*/ 1016000 h 1154895"/>
              <a:gd name="connsiteX7" fmla="*/ 377112 w 863643"/>
              <a:gd name="connsiteY7" fmla="*/ 526387 h 1154895"/>
              <a:gd name="connsiteX8" fmla="*/ 405450 w 863643"/>
              <a:gd name="connsiteY8" fmla="*/ 124532 h 1154895"/>
              <a:gd name="connsiteX9" fmla="*/ 429500 w 863643"/>
              <a:gd name="connsiteY9" fmla="*/ 542857 h 1154895"/>
              <a:gd name="connsiteX10" fmla="*/ 493050 w 863643"/>
              <a:gd name="connsiteY10" fmla="*/ 979055 h 1154895"/>
              <a:gd name="connsiteX11" fmla="*/ 557705 w 863643"/>
              <a:gd name="connsiteY11" fmla="*/ 1117600 h 1154895"/>
              <a:gd name="connsiteX12" fmla="*/ 825559 w 863643"/>
              <a:gd name="connsiteY12" fmla="*/ 1117600 h 1154895"/>
              <a:gd name="connsiteX13" fmla="*/ 853268 w 863643"/>
              <a:gd name="connsiteY13" fmla="*/ 1043709 h 1154895"/>
              <a:gd name="connsiteX14" fmla="*/ 743298 w 863643"/>
              <a:gd name="connsiteY14" fmla="*/ 729673 h 1154895"/>
              <a:gd name="connsiteX15" fmla="*/ 705725 w 863643"/>
              <a:gd name="connsiteY15" fmla="*/ 468739 h 1154895"/>
              <a:gd name="connsiteX16" fmla="*/ 613123 w 863643"/>
              <a:gd name="connsiteY16" fmla="*/ 0 h 1154895"/>
              <a:gd name="connsiteX0" fmla="*/ 132255 w 863643"/>
              <a:gd name="connsiteY0" fmla="*/ 8234 h 1154895"/>
              <a:gd name="connsiteX1" fmla="*/ 96125 w 863643"/>
              <a:gd name="connsiteY1" fmla="*/ 435798 h 1154895"/>
              <a:gd name="connsiteX2" fmla="*/ 77414 w 863643"/>
              <a:gd name="connsiteY2" fmla="*/ 895928 h 1154895"/>
              <a:gd name="connsiteX3" fmla="*/ 12759 w 863643"/>
              <a:gd name="connsiteY3" fmla="*/ 1062182 h 1154895"/>
              <a:gd name="connsiteX4" fmla="*/ 31232 w 863643"/>
              <a:gd name="connsiteY4" fmla="*/ 1136073 h 1154895"/>
              <a:gd name="connsiteX5" fmla="*/ 317559 w 863643"/>
              <a:gd name="connsiteY5" fmla="*/ 1145309 h 1154895"/>
              <a:gd name="connsiteX6" fmla="*/ 336032 w 863643"/>
              <a:gd name="connsiteY6" fmla="*/ 1016000 h 1154895"/>
              <a:gd name="connsiteX7" fmla="*/ 377112 w 863643"/>
              <a:gd name="connsiteY7" fmla="*/ 526387 h 1154895"/>
              <a:gd name="connsiteX8" fmla="*/ 405450 w 863643"/>
              <a:gd name="connsiteY8" fmla="*/ 124532 h 1154895"/>
              <a:gd name="connsiteX9" fmla="*/ 429500 w 863643"/>
              <a:gd name="connsiteY9" fmla="*/ 542857 h 1154895"/>
              <a:gd name="connsiteX10" fmla="*/ 493050 w 863643"/>
              <a:gd name="connsiteY10" fmla="*/ 979055 h 1154895"/>
              <a:gd name="connsiteX11" fmla="*/ 557705 w 863643"/>
              <a:gd name="connsiteY11" fmla="*/ 1117600 h 1154895"/>
              <a:gd name="connsiteX12" fmla="*/ 825559 w 863643"/>
              <a:gd name="connsiteY12" fmla="*/ 1117600 h 1154895"/>
              <a:gd name="connsiteX13" fmla="*/ 853268 w 863643"/>
              <a:gd name="connsiteY13" fmla="*/ 977827 h 1154895"/>
              <a:gd name="connsiteX14" fmla="*/ 743298 w 863643"/>
              <a:gd name="connsiteY14" fmla="*/ 729673 h 1154895"/>
              <a:gd name="connsiteX15" fmla="*/ 705725 w 863643"/>
              <a:gd name="connsiteY15" fmla="*/ 468739 h 1154895"/>
              <a:gd name="connsiteX16" fmla="*/ 613123 w 863643"/>
              <a:gd name="connsiteY16" fmla="*/ 0 h 1154895"/>
              <a:gd name="connsiteX0" fmla="*/ 134885 w 866273"/>
              <a:gd name="connsiteY0" fmla="*/ 8234 h 1157065"/>
              <a:gd name="connsiteX1" fmla="*/ 98755 w 866273"/>
              <a:gd name="connsiteY1" fmla="*/ 435798 h 1157065"/>
              <a:gd name="connsiteX2" fmla="*/ 80044 w 866273"/>
              <a:gd name="connsiteY2" fmla="*/ 895928 h 1157065"/>
              <a:gd name="connsiteX3" fmla="*/ 10627 w 866273"/>
              <a:gd name="connsiteY3" fmla="*/ 1012770 h 1157065"/>
              <a:gd name="connsiteX4" fmla="*/ 33862 w 866273"/>
              <a:gd name="connsiteY4" fmla="*/ 1136073 h 1157065"/>
              <a:gd name="connsiteX5" fmla="*/ 320189 w 866273"/>
              <a:gd name="connsiteY5" fmla="*/ 1145309 h 1157065"/>
              <a:gd name="connsiteX6" fmla="*/ 338662 w 866273"/>
              <a:gd name="connsiteY6" fmla="*/ 1016000 h 1157065"/>
              <a:gd name="connsiteX7" fmla="*/ 379742 w 866273"/>
              <a:gd name="connsiteY7" fmla="*/ 526387 h 1157065"/>
              <a:gd name="connsiteX8" fmla="*/ 408080 w 866273"/>
              <a:gd name="connsiteY8" fmla="*/ 124532 h 1157065"/>
              <a:gd name="connsiteX9" fmla="*/ 432130 w 866273"/>
              <a:gd name="connsiteY9" fmla="*/ 542857 h 1157065"/>
              <a:gd name="connsiteX10" fmla="*/ 495680 w 866273"/>
              <a:gd name="connsiteY10" fmla="*/ 979055 h 1157065"/>
              <a:gd name="connsiteX11" fmla="*/ 560335 w 866273"/>
              <a:gd name="connsiteY11" fmla="*/ 1117600 h 1157065"/>
              <a:gd name="connsiteX12" fmla="*/ 828189 w 866273"/>
              <a:gd name="connsiteY12" fmla="*/ 1117600 h 1157065"/>
              <a:gd name="connsiteX13" fmla="*/ 855898 w 866273"/>
              <a:gd name="connsiteY13" fmla="*/ 977827 h 1157065"/>
              <a:gd name="connsiteX14" fmla="*/ 745928 w 866273"/>
              <a:gd name="connsiteY14" fmla="*/ 729673 h 1157065"/>
              <a:gd name="connsiteX15" fmla="*/ 708355 w 866273"/>
              <a:gd name="connsiteY15" fmla="*/ 468739 h 1157065"/>
              <a:gd name="connsiteX16" fmla="*/ 615753 w 866273"/>
              <a:gd name="connsiteY16" fmla="*/ 0 h 1157065"/>
              <a:gd name="connsiteX0" fmla="*/ 134885 w 866273"/>
              <a:gd name="connsiteY0" fmla="*/ 8234 h 1157067"/>
              <a:gd name="connsiteX1" fmla="*/ 98755 w 866273"/>
              <a:gd name="connsiteY1" fmla="*/ 435798 h 1157067"/>
              <a:gd name="connsiteX2" fmla="*/ 80044 w 866273"/>
              <a:gd name="connsiteY2" fmla="*/ 895928 h 1157067"/>
              <a:gd name="connsiteX3" fmla="*/ 10627 w 866273"/>
              <a:gd name="connsiteY3" fmla="*/ 1012770 h 1157067"/>
              <a:gd name="connsiteX4" fmla="*/ 33862 w 866273"/>
              <a:gd name="connsiteY4" fmla="*/ 1136073 h 1157067"/>
              <a:gd name="connsiteX5" fmla="*/ 320189 w 866273"/>
              <a:gd name="connsiteY5" fmla="*/ 1145309 h 1157067"/>
              <a:gd name="connsiteX6" fmla="*/ 352949 w 866273"/>
              <a:gd name="connsiteY6" fmla="*/ 1016001 h 1157067"/>
              <a:gd name="connsiteX7" fmla="*/ 379742 w 866273"/>
              <a:gd name="connsiteY7" fmla="*/ 526387 h 1157067"/>
              <a:gd name="connsiteX8" fmla="*/ 408080 w 866273"/>
              <a:gd name="connsiteY8" fmla="*/ 124532 h 1157067"/>
              <a:gd name="connsiteX9" fmla="*/ 432130 w 866273"/>
              <a:gd name="connsiteY9" fmla="*/ 542857 h 1157067"/>
              <a:gd name="connsiteX10" fmla="*/ 495680 w 866273"/>
              <a:gd name="connsiteY10" fmla="*/ 979055 h 1157067"/>
              <a:gd name="connsiteX11" fmla="*/ 560335 w 866273"/>
              <a:gd name="connsiteY11" fmla="*/ 1117600 h 1157067"/>
              <a:gd name="connsiteX12" fmla="*/ 828189 w 866273"/>
              <a:gd name="connsiteY12" fmla="*/ 1117600 h 1157067"/>
              <a:gd name="connsiteX13" fmla="*/ 855898 w 866273"/>
              <a:gd name="connsiteY13" fmla="*/ 977827 h 1157067"/>
              <a:gd name="connsiteX14" fmla="*/ 745928 w 866273"/>
              <a:gd name="connsiteY14" fmla="*/ 729673 h 1157067"/>
              <a:gd name="connsiteX15" fmla="*/ 708355 w 866273"/>
              <a:gd name="connsiteY15" fmla="*/ 468739 h 1157067"/>
              <a:gd name="connsiteX16" fmla="*/ 615753 w 866273"/>
              <a:gd name="connsiteY16" fmla="*/ 0 h 115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6273" h="1157067">
                <a:moveTo>
                  <a:pt x="134885" y="8234"/>
                </a:moveTo>
                <a:cubicBezTo>
                  <a:pt x="132038" y="78122"/>
                  <a:pt x="107895" y="287849"/>
                  <a:pt x="98755" y="435798"/>
                </a:cubicBezTo>
                <a:cubicBezTo>
                  <a:pt x="89615" y="583747"/>
                  <a:pt x="94732" y="799766"/>
                  <a:pt x="80044" y="895928"/>
                </a:cubicBezTo>
                <a:cubicBezTo>
                  <a:pt x="65356" y="992090"/>
                  <a:pt x="18324" y="972746"/>
                  <a:pt x="10627" y="1012770"/>
                </a:cubicBezTo>
                <a:cubicBezTo>
                  <a:pt x="2930" y="1052794"/>
                  <a:pt x="-17732" y="1113983"/>
                  <a:pt x="33862" y="1136073"/>
                </a:cubicBezTo>
                <a:cubicBezTo>
                  <a:pt x="85456" y="1158163"/>
                  <a:pt x="267008" y="1165321"/>
                  <a:pt x="320189" y="1145309"/>
                </a:cubicBezTo>
                <a:cubicBezTo>
                  <a:pt x="373370" y="1125297"/>
                  <a:pt x="343024" y="1119155"/>
                  <a:pt x="352949" y="1016001"/>
                </a:cubicBezTo>
                <a:cubicBezTo>
                  <a:pt x="362874" y="912847"/>
                  <a:pt x="368966" y="694181"/>
                  <a:pt x="379742" y="526387"/>
                </a:cubicBezTo>
                <a:cubicBezTo>
                  <a:pt x="390518" y="358593"/>
                  <a:pt x="399349" y="121787"/>
                  <a:pt x="408080" y="124532"/>
                </a:cubicBezTo>
                <a:cubicBezTo>
                  <a:pt x="416811" y="127277"/>
                  <a:pt x="417530" y="400437"/>
                  <a:pt x="432130" y="542857"/>
                </a:cubicBezTo>
                <a:cubicBezTo>
                  <a:pt x="446730" y="685277"/>
                  <a:pt x="478281" y="883264"/>
                  <a:pt x="495680" y="979055"/>
                </a:cubicBezTo>
                <a:cubicBezTo>
                  <a:pt x="513079" y="1074846"/>
                  <a:pt x="504917" y="1094509"/>
                  <a:pt x="560335" y="1117600"/>
                </a:cubicBezTo>
                <a:cubicBezTo>
                  <a:pt x="615753" y="1140691"/>
                  <a:pt x="778929" y="1140896"/>
                  <a:pt x="828189" y="1117600"/>
                </a:cubicBezTo>
                <a:cubicBezTo>
                  <a:pt x="877450" y="1094305"/>
                  <a:pt x="869608" y="1042482"/>
                  <a:pt x="855898" y="977827"/>
                </a:cubicBezTo>
                <a:cubicBezTo>
                  <a:pt x="842188" y="913172"/>
                  <a:pt x="770519" y="814521"/>
                  <a:pt x="745928" y="729673"/>
                </a:cubicBezTo>
                <a:cubicBezTo>
                  <a:pt x="721338" y="644825"/>
                  <a:pt x="725288" y="590351"/>
                  <a:pt x="708355" y="468739"/>
                </a:cubicBezTo>
                <a:cubicBezTo>
                  <a:pt x="691422" y="347127"/>
                  <a:pt x="625630" y="79496"/>
                  <a:pt x="61575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8" name="กล่องข้อความ 97"/>
          <p:cNvSpPr txBox="1"/>
          <p:nvPr/>
        </p:nvSpPr>
        <p:spPr>
          <a:xfrm rot="20990858">
            <a:off x="8164138" y="5065162"/>
            <a:ext cx="1664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ตะลอนชิม</a:t>
            </a: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9" name="กล่องข้อความ 98"/>
          <p:cNvSpPr txBox="1"/>
          <p:nvPr/>
        </p:nvSpPr>
        <p:spPr>
          <a:xfrm>
            <a:off x="9332686" y="1848781"/>
            <a:ext cx="2576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ผมชื่อ ที         ตอนแก่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0" name="กล่องข้อความ 99"/>
          <p:cNvSpPr txBox="1"/>
          <p:nvPr/>
        </p:nvSpPr>
        <p:spPr>
          <a:xfrm>
            <a:off x="9231086" y="4523336"/>
            <a:ext cx="2719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ผมชื่อ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F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ตอนแก่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01" name="ลูกศรเชื่อมต่อแบบตรง 100"/>
          <p:cNvCxnSpPr/>
          <p:nvPr/>
        </p:nvCxnSpPr>
        <p:spPr>
          <a:xfrm flipV="1">
            <a:off x="2305200" y="6227044"/>
            <a:ext cx="1995604" cy="182057"/>
          </a:xfrm>
          <a:prstGeom prst="straightConnector1">
            <a:avLst/>
          </a:prstGeom>
          <a:ln w="762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ลูกศรเชื่อมต่อแบบตรง 102"/>
          <p:cNvCxnSpPr/>
          <p:nvPr/>
        </p:nvCxnSpPr>
        <p:spPr>
          <a:xfrm flipV="1">
            <a:off x="5237362" y="5794105"/>
            <a:ext cx="1908638" cy="234036"/>
          </a:xfrm>
          <a:prstGeom prst="straightConnector1">
            <a:avLst/>
          </a:prstGeom>
          <a:ln w="762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ลูกศรเชื่อมต่อแบบตรง 103"/>
          <p:cNvCxnSpPr/>
          <p:nvPr/>
        </p:nvCxnSpPr>
        <p:spPr>
          <a:xfrm flipV="1">
            <a:off x="8431278" y="5483583"/>
            <a:ext cx="1430297" cy="191545"/>
          </a:xfrm>
          <a:prstGeom prst="straightConnector1">
            <a:avLst/>
          </a:prstGeom>
          <a:ln w="762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รูปแบบอิสระ 108"/>
          <p:cNvSpPr/>
          <p:nvPr/>
        </p:nvSpPr>
        <p:spPr>
          <a:xfrm>
            <a:off x="10417175" y="2427720"/>
            <a:ext cx="244475" cy="206375"/>
          </a:xfrm>
          <a:custGeom>
            <a:avLst/>
            <a:gdLst>
              <a:gd name="connsiteX0" fmla="*/ 244475 w 244475"/>
              <a:gd name="connsiteY0" fmla="*/ 0 h 206375"/>
              <a:gd name="connsiteX1" fmla="*/ 0 w 244475"/>
              <a:gd name="connsiteY1" fmla="*/ 206375 h 20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475" h="206375">
                <a:moveTo>
                  <a:pt x="244475" y="0"/>
                </a:moveTo>
                <a:lnTo>
                  <a:pt x="0" y="20637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2" name="รูปแบบอิสระ 111"/>
          <p:cNvSpPr/>
          <p:nvPr/>
        </p:nvSpPr>
        <p:spPr>
          <a:xfrm>
            <a:off x="10409795" y="2475141"/>
            <a:ext cx="384904" cy="295563"/>
          </a:xfrm>
          <a:custGeom>
            <a:avLst/>
            <a:gdLst>
              <a:gd name="connsiteX0" fmla="*/ 244475 w 244475"/>
              <a:gd name="connsiteY0" fmla="*/ 0 h 206375"/>
              <a:gd name="connsiteX1" fmla="*/ 0 w 244475"/>
              <a:gd name="connsiteY1" fmla="*/ 206375 h 20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475" h="206375">
                <a:moveTo>
                  <a:pt x="244475" y="0"/>
                </a:moveTo>
                <a:lnTo>
                  <a:pt x="0" y="20637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3" name="รูปแบบอิสระ 112"/>
          <p:cNvSpPr/>
          <p:nvPr/>
        </p:nvSpPr>
        <p:spPr>
          <a:xfrm>
            <a:off x="10396558" y="2668142"/>
            <a:ext cx="422972" cy="225923"/>
          </a:xfrm>
          <a:custGeom>
            <a:avLst/>
            <a:gdLst>
              <a:gd name="connsiteX0" fmla="*/ 244475 w 244475"/>
              <a:gd name="connsiteY0" fmla="*/ 0 h 206375"/>
              <a:gd name="connsiteX1" fmla="*/ 0 w 244475"/>
              <a:gd name="connsiteY1" fmla="*/ 206375 h 20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475" h="206375">
                <a:moveTo>
                  <a:pt x="244475" y="0"/>
                </a:moveTo>
                <a:lnTo>
                  <a:pt x="0" y="206375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5" name="กล่องข้อความ 114"/>
          <p:cNvSpPr txBox="1"/>
          <p:nvPr/>
        </p:nvSpPr>
        <p:spPr>
          <a:xfrm>
            <a:off x="10332962" y="265769"/>
            <a:ext cx="1859038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14 </a:t>
            </a:r>
            <a:r>
              <a:rPr lang="th-TH" sz="20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เมษายน 2559</a:t>
            </a:r>
            <a:endParaRPr lang="th-TH" sz="20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48723" y="6242"/>
            <a:ext cx="1696952" cy="1711139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ใช่</a:t>
            </a:r>
          </a:p>
          <a:p>
            <a:pPr algn="ctr"/>
            <a:r>
              <a:rPr lang="th-TH" sz="4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รึเปล่า</a:t>
            </a:r>
            <a:endParaRPr lang="th-TH" sz="4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081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68</Words>
  <Application>Microsoft Office PowerPoint</Application>
  <PresentationFormat>แบบจอกว้าง</PresentationFormat>
  <Paragraphs>15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Angsana New</vt:lpstr>
      <vt:lpstr>Arial</vt:lpstr>
      <vt:lpstr>Calibri</vt:lpstr>
      <vt:lpstr>Calibri Light</vt:lpstr>
      <vt:lpstr>Cordia New</vt:lpstr>
      <vt:lpstr>TH SarabunPSK</vt:lpstr>
      <vt:lpstr>ธีมของ Office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burin</dc:creator>
  <cp:lastModifiedBy>burin</cp:lastModifiedBy>
  <cp:revision>11</cp:revision>
  <dcterms:created xsi:type="dcterms:W3CDTF">2016-04-14T11:14:28Z</dcterms:created>
  <dcterms:modified xsi:type="dcterms:W3CDTF">2016-04-14T12:14:47Z</dcterms:modified>
</cp:coreProperties>
</file>