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42" r:id="rId2"/>
    <p:sldMasterId id="2147483785" r:id="rId3"/>
    <p:sldMasterId id="2147483795" r:id="rId4"/>
    <p:sldMasterId id="2147483804" r:id="rId5"/>
    <p:sldMasterId id="2147483813" r:id="rId6"/>
    <p:sldMasterId id="2147483822" r:id="rId7"/>
    <p:sldMasterId id="2147483844" r:id="rId8"/>
    <p:sldMasterId id="2147483853" r:id="rId9"/>
    <p:sldMasterId id="2147483831" r:id="rId10"/>
  </p:sldMasterIdLst>
  <p:notesMasterIdLst>
    <p:notesMasterId r:id="rId41"/>
  </p:notesMasterIdLst>
  <p:sldIdLst>
    <p:sldId id="258" r:id="rId11"/>
    <p:sldId id="271" r:id="rId12"/>
    <p:sldId id="261" r:id="rId13"/>
    <p:sldId id="288" r:id="rId14"/>
    <p:sldId id="289" r:id="rId15"/>
    <p:sldId id="300" r:id="rId16"/>
    <p:sldId id="297" r:id="rId17"/>
    <p:sldId id="284" r:id="rId18"/>
    <p:sldId id="298" r:id="rId19"/>
    <p:sldId id="301" r:id="rId20"/>
    <p:sldId id="299" r:id="rId21"/>
    <p:sldId id="302" r:id="rId22"/>
    <p:sldId id="266" r:id="rId23"/>
    <p:sldId id="286" r:id="rId24"/>
    <p:sldId id="287" r:id="rId25"/>
    <p:sldId id="285" r:id="rId26"/>
    <p:sldId id="290" r:id="rId27"/>
    <p:sldId id="291" r:id="rId28"/>
    <p:sldId id="309" r:id="rId29"/>
    <p:sldId id="310" r:id="rId30"/>
    <p:sldId id="311" r:id="rId31"/>
    <p:sldId id="306" r:id="rId32"/>
    <p:sldId id="305" r:id="rId33"/>
    <p:sldId id="307" r:id="rId34"/>
    <p:sldId id="292" r:id="rId35"/>
    <p:sldId id="304" r:id="rId36"/>
    <p:sldId id="308" r:id="rId37"/>
    <p:sldId id="312" r:id="rId38"/>
    <p:sldId id="263" r:id="rId39"/>
    <p:sldId id="303" r:id="rId4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Tempus Sans ITC" panose="04020404030D07020202" pitchFamily="82" charset="0"/>
      <p:regular r:id="rId46"/>
    </p:embeddedFont>
    <p:embeddedFont>
      <p:font typeface="TH SarabunPSK" panose="020B0500040200020003" pitchFamily="34" charset="-34"/>
      <p:regular r:id="rId47"/>
      <p:bold r:id="rId48"/>
      <p:italic r:id="rId49"/>
      <p:boldItalic r:id="rId50"/>
    </p:embeddedFont>
    <p:embeddedFont>
      <p:font typeface="TlwgTypewriter" panose="02000603000000000000" charset="-34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4" autoAdjust="0"/>
    <p:restoredTop sz="94668" autoAdjust="0"/>
  </p:normalViewPr>
  <p:slideViewPr>
    <p:cSldViewPr>
      <p:cViewPr varScale="1">
        <p:scale>
          <a:sx n="101" d="100"/>
          <a:sy n="101" d="100"/>
        </p:scale>
        <p:origin x="102" y="6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font" Target="fonts/font4.fntdata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font" Target="fonts/font3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5.fntdata"/><Relationship Id="rId20" Type="http://schemas.openxmlformats.org/officeDocument/2006/relationships/slide" Target="slides/slide10.xml"/><Relationship Id="rId41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C2FBFD-CC3D-411E-B38C-7CE6AD3869C5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48EEE67D-8514-4507-B866-B472E8DE0163}">
      <dgm:prSet phldrT="[ข้อความ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ทะเบียนนำ </a:t>
          </a:r>
          <a:b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วิชาเข้าระบบ</a:t>
          </a:r>
        </a:p>
      </dgm:t>
    </dgm:pt>
    <dgm:pt modelId="{EF11C4AD-A99E-4C0B-95F0-170F5BB5F188}" type="parTrans" cxnId="{CDF25ED8-4F84-422C-9008-EE1EF65B9B79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BFBEF148-B0A9-4363-9DEF-198A3ACBF3CA}" type="sibTrans" cxnId="{CDF25ED8-4F84-422C-9008-EE1EF65B9B79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D8E4AE76-C1E0-4F1B-9A65-CE498AF93521}">
      <dgm:prSet phldrT="[ข้อความ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อาจารย์ส่งคล</a:t>
          </a:r>
          <a:r>
            <a:rPr lang="th-TH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ิ๊ป</a:t>
          </a:r>
          <a:b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ที่บันทึกแล้ว</a:t>
          </a:r>
        </a:p>
      </dgm:t>
    </dgm:pt>
    <dgm:pt modelId="{B588A876-DC99-4C4F-9AD3-964101D700A7}" type="parTrans" cxnId="{8EFCBB1D-E061-432F-BE02-E9AEDB50CC08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558AB1CD-E5AF-481A-8312-F7CCBE718275}" type="sibTrans" cxnId="{8EFCBB1D-E061-432F-BE02-E9AEDB50CC08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2BE0FB42-5665-4718-838D-C9055720A6FC}">
      <dgm:prSet phldrT="[ข้อความ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เลขาฯ ตรวจ</a:t>
          </a:r>
          <a:b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และใส่โลโก้</a:t>
          </a:r>
        </a:p>
      </dgm:t>
    </dgm:pt>
    <dgm:pt modelId="{6B13478B-C00E-4569-BDEA-E9A6474DE9E1}" type="parTrans" cxnId="{18D5C9D9-EA30-481B-9DF5-AA1CEA454CC0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94472C49-BD83-406A-B7E8-572F7E204D53}" type="sibTrans" cxnId="{18D5C9D9-EA30-481B-9DF5-AA1CEA454CC0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5B730CA-DF9B-441F-BE0E-268844119C4E}">
      <dgm:prSet phldrT="[ข้อความ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เลขาฯ ส่ง 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FTP</a:t>
          </a:r>
          <a:b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รายการคล</a:t>
          </a:r>
          <a:r>
            <a:rPr lang="th-TH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ิ๊ป</a:t>
          </a:r>
          <a:endParaRPr lang="th-TH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612C0461-EB37-4163-B1E2-8F60F08CD6C4}" type="parTrans" cxnId="{69EB05BF-849B-45A1-8893-C25C7ACACE6A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326A3EDC-6C9F-45D7-A09F-2BB457A9C8B4}" type="sibTrans" cxnId="{69EB05BF-849B-45A1-8893-C25C7ACACE6A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30B15FF2-BAFA-4BED-BDAF-0F76961D579B}">
      <dgm:prSet phldrT="[ข้อความ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Admin</a:t>
          </a:r>
          <a:b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นำเข้าระบบ</a:t>
          </a:r>
        </a:p>
      </dgm:t>
    </dgm:pt>
    <dgm:pt modelId="{6C097F50-4B98-49FB-A3F8-90FE32E06FB6}" type="parTrans" cxnId="{F6B4B553-27C0-410C-BE61-15E94AFCB3A5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176AD9E7-6EB9-40C0-956F-17C8FFFA37C5}" type="sibTrans" cxnId="{F6B4B553-27C0-410C-BE61-15E94AFCB3A5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984CFC3E-AE38-43ED-AE58-5E7AD672F976}">
      <dgm:prSet phldrT="[ข้อความ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นิสิต เข้าระบบ</a:t>
          </a:r>
          <a:b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เรียนออนไลน์</a:t>
          </a:r>
        </a:p>
      </dgm:t>
    </dgm:pt>
    <dgm:pt modelId="{201896E1-C6EB-402D-87E1-5EE71D77F608}" type="parTrans" cxnId="{D663914A-B051-4535-9D10-42411D469D20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5612C02-C7CB-4627-8589-02AAF07853C6}" type="sibTrans" cxnId="{D663914A-B051-4535-9D10-42411D469D20}">
      <dgm:prSet/>
      <dgm:spPr/>
      <dgm:t>
        <a:bodyPr/>
        <a:lstStyle/>
        <a:p>
          <a:endParaRPr lang="th-TH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D607FFAE-44AB-4454-BA2E-63A6F5488E5A}" type="pres">
      <dgm:prSet presAssocID="{71C2FBFD-CC3D-411E-B38C-7CE6AD3869C5}" presName="rootnode" presStyleCnt="0">
        <dgm:presLayoutVars>
          <dgm:chMax/>
          <dgm:chPref/>
          <dgm:dir/>
          <dgm:animLvl val="lvl"/>
        </dgm:presLayoutVars>
      </dgm:prSet>
      <dgm:spPr/>
    </dgm:pt>
    <dgm:pt modelId="{BD33014E-4530-4614-889B-88D4385D6960}" type="pres">
      <dgm:prSet presAssocID="{48EEE67D-8514-4507-B866-B472E8DE0163}" presName="composite" presStyleCnt="0"/>
      <dgm:spPr/>
    </dgm:pt>
    <dgm:pt modelId="{2B9F0FDE-F67C-4641-853A-D08580EC917D}" type="pres">
      <dgm:prSet presAssocID="{48EEE67D-8514-4507-B866-B472E8DE0163}" presName="LShape" presStyleLbl="alignNode1" presStyleIdx="0" presStyleCnt="11"/>
      <dgm:spPr/>
    </dgm:pt>
    <dgm:pt modelId="{602604CA-F911-49A9-A1E4-C33C045F5AD5}" type="pres">
      <dgm:prSet presAssocID="{48EEE67D-8514-4507-B866-B472E8DE0163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B51DF4D8-DE5B-4EF9-8AAD-0E5AE5CDBA13}" type="pres">
      <dgm:prSet presAssocID="{48EEE67D-8514-4507-B866-B472E8DE0163}" presName="Triangle" presStyleLbl="alignNode1" presStyleIdx="1" presStyleCnt="11"/>
      <dgm:spPr/>
    </dgm:pt>
    <dgm:pt modelId="{38E27904-955E-4B35-A336-590348EB3C49}" type="pres">
      <dgm:prSet presAssocID="{BFBEF148-B0A9-4363-9DEF-198A3ACBF3CA}" presName="sibTrans" presStyleCnt="0"/>
      <dgm:spPr/>
    </dgm:pt>
    <dgm:pt modelId="{62D9AB78-76B3-45B8-A70F-01FF803835EC}" type="pres">
      <dgm:prSet presAssocID="{BFBEF148-B0A9-4363-9DEF-198A3ACBF3CA}" presName="space" presStyleCnt="0"/>
      <dgm:spPr/>
    </dgm:pt>
    <dgm:pt modelId="{C7B9030F-208A-434F-A2EF-474896526070}" type="pres">
      <dgm:prSet presAssocID="{D8E4AE76-C1E0-4F1B-9A65-CE498AF93521}" presName="composite" presStyleCnt="0"/>
      <dgm:spPr/>
    </dgm:pt>
    <dgm:pt modelId="{8AEC4A35-F6E3-41E1-A5E6-CF6C81CC0604}" type="pres">
      <dgm:prSet presAssocID="{D8E4AE76-C1E0-4F1B-9A65-CE498AF93521}" presName="LShape" presStyleLbl="alignNode1" presStyleIdx="2" presStyleCnt="11"/>
      <dgm:spPr/>
    </dgm:pt>
    <dgm:pt modelId="{D5EA505D-56C2-4FDB-88F9-42AF7D4DA439}" type="pres">
      <dgm:prSet presAssocID="{D8E4AE76-C1E0-4F1B-9A65-CE498AF93521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425DCB05-A480-4589-AB26-F413A46D655D}" type="pres">
      <dgm:prSet presAssocID="{D8E4AE76-C1E0-4F1B-9A65-CE498AF93521}" presName="Triangle" presStyleLbl="alignNode1" presStyleIdx="3" presStyleCnt="11"/>
      <dgm:spPr/>
    </dgm:pt>
    <dgm:pt modelId="{C61DF75D-D7A6-4A2A-8472-8F66E2B1F945}" type="pres">
      <dgm:prSet presAssocID="{558AB1CD-E5AF-481A-8312-F7CCBE718275}" presName="sibTrans" presStyleCnt="0"/>
      <dgm:spPr/>
    </dgm:pt>
    <dgm:pt modelId="{8800F7F0-B233-42D3-AFB5-9EC62739D9F4}" type="pres">
      <dgm:prSet presAssocID="{558AB1CD-E5AF-481A-8312-F7CCBE718275}" presName="space" presStyleCnt="0"/>
      <dgm:spPr/>
    </dgm:pt>
    <dgm:pt modelId="{464A8298-9551-43B0-975D-31AF94BBE496}" type="pres">
      <dgm:prSet presAssocID="{2BE0FB42-5665-4718-838D-C9055720A6FC}" presName="composite" presStyleCnt="0"/>
      <dgm:spPr/>
    </dgm:pt>
    <dgm:pt modelId="{18FF0F4D-CF23-4D31-8466-BA04FE547604}" type="pres">
      <dgm:prSet presAssocID="{2BE0FB42-5665-4718-838D-C9055720A6FC}" presName="LShape" presStyleLbl="alignNode1" presStyleIdx="4" presStyleCnt="11"/>
      <dgm:spPr/>
    </dgm:pt>
    <dgm:pt modelId="{83FC5D9F-AF74-46E2-9F38-2467A30E731E}" type="pres">
      <dgm:prSet presAssocID="{2BE0FB42-5665-4718-838D-C9055720A6FC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3D261CC5-2F66-4A70-B9F7-2E0760C8C5C6}" type="pres">
      <dgm:prSet presAssocID="{2BE0FB42-5665-4718-838D-C9055720A6FC}" presName="Triangle" presStyleLbl="alignNode1" presStyleIdx="5" presStyleCnt="11"/>
      <dgm:spPr/>
    </dgm:pt>
    <dgm:pt modelId="{8586D3DD-3510-49F0-B0D9-B58609F00714}" type="pres">
      <dgm:prSet presAssocID="{94472C49-BD83-406A-B7E8-572F7E204D53}" presName="sibTrans" presStyleCnt="0"/>
      <dgm:spPr/>
    </dgm:pt>
    <dgm:pt modelId="{415BDF3D-1D18-4998-AE1E-60CB94F73E19}" type="pres">
      <dgm:prSet presAssocID="{94472C49-BD83-406A-B7E8-572F7E204D53}" presName="space" presStyleCnt="0"/>
      <dgm:spPr/>
    </dgm:pt>
    <dgm:pt modelId="{D11C4A08-07EF-4305-96C1-39BCAE7F1671}" type="pres">
      <dgm:prSet presAssocID="{C5B730CA-DF9B-441F-BE0E-268844119C4E}" presName="composite" presStyleCnt="0"/>
      <dgm:spPr/>
    </dgm:pt>
    <dgm:pt modelId="{4C69F6D5-8BC5-4FA3-A711-9967F8E97188}" type="pres">
      <dgm:prSet presAssocID="{C5B730CA-DF9B-441F-BE0E-268844119C4E}" presName="LShape" presStyleLbl="alignNode1" presStyleIdx="6" presStyleCnt="11"/>
      <dgm:spPr/>
    </dgm:pt>
    <dgm:pt modelId="{EE4B9D8B-8F2B-44BE-A1EA-39B5A878F504}" type="pres">
      <dgm:prSet presAssocID="{C5B730CA-DF9B-441F-BE0E-268844119C4E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41C950A4-FB98-4195-9BAE-846F3E8318A7}" type="pres">
      <dgm:prSet presAssocID="{C5B730CA-DF9B-441F-BE0E-268844119C4E}" presName="Triangle" presStyleLbl="alignNode1" presStyleIdx="7" presStyleCnt="11"/>
      <dgm:spPr/>
    </dgm:pt>
    <dgm:pt modelId="{EA2796D8-8788-4D67-9031-8DC679F55D78}" type="pres">
      <dgm:prSet presAssocID="{326A3EDC-6C9F-45D7-A09F-2BB457A9C8B4}" presName="sibTrans" presStyleCnt="0"/>
      <dgm:spPr/>
    </dgm:pt>
    <dgm:pt modelId="{3D534103-AC63-48CD-8538-70613CFF3958}" type="pres">
      <dgm:prSet presAssocID="{326A3EDC-6C9F-45D7-A09F-2BB457A9C8B4}" presName="space" presStyleCnt="0"/>
      <dgm:spPr/>
    </dgm:pt>
    <dgm:pt modelId="{6F03BEAE-9D59-4F0E-AD05-7823C6568C14}" type="pres">
      <dgm:prSet presAssocID="{30B15FF2-BAFA-4BED-BDAF-0F76961D579B}" presName="composite" presStyleCnt="0"/>
      <dgm:spPr/>
    </dgm:pt>
    <dgm:pt modelId="{364E22F3-76B6-455C-9D97-AD4682E4CB90}" type="pres">
      <dgm:prSet presAssocID="{30B15FF2-BAFA-4BED-BDAF-0F76961D579B}" presName="LShape" presStyleLbl="alignNode1" presStyleIdx="8" presStyleCnt="11"/>
      <dgm:spPr/>
    </dgm:pt>
    <dgm:pt modelId="{5F3A0B7A-236E-4D03-A6B6-D00FC2A6F12A}" type="pres">
      <dgm:prSet presAssocID="{30B15FF2-BAFA-4BED-BDAF-0F76961D579B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E3A3BB8A-3622-46FA-977C-700FB51899B2}" type="pres">
      <dgm:prSet presAssocID="{30B15FF2-BAFA-4BED-BDAF-0F76961D579B}" presName="Triangle" presStyleLbl="alignNode1" presStyleIdx="9" presStyleCnt="11"/>
      <dgm:spPr/>
    </dgm:pt>
    <dgm:pt modelId="{94A6CA09-36AE-40B7-A284-96E4335260E1}" type="pres">
      <dgm:prSet presAssocID="{176AD9E7-6EB9-40C0-956F-17C8FFFA37C5}" presName="sibTrans" presStyleCnt="0"/>
      <dgm:spPr/>
    </dgm:pt>
    <dgm:pt modelId="{3DE95FA5-54DD-41B7-8213-41C4FF9A2875}" type="pres">
      <dgm:prSet presAssocID="{176AD9E7-6EB9-40C0-956F-17C8FFFA37C5}" presName="space" presStyleCnt="0"/>
      <dgm:spPr/>
    </dgm:pt>
    <dgm:pt modelId="{EF2B42E1-E7AE-47E0-BA00-DA745C4D9EF3}" type="pres">
      <dgm:prSet presAssocID="{984CFC3E-AE38-43ED-AE58-5E7AD672F976}" presName="composite" presStyleCnt="0"/>
      <dgm:spPr/>
    </dgm:pt>
    <dgm:pt modelId="{9EFFD77C-8E03-4E31-BCA4-ADD50D7F4067}" type="pres">
      <dgm:prSet presAssocID="{984CFC3E-AE38-43ED-AE58-5E7AD672F976}" presName="LShape" presStyleLbl="alignNode1" presStyleIdx="10" presStyleCnt="11"/>
      <dgm:spPr/>
    </dgm:pt>
    <dgm:pt modelId="{D1B2F8BD-46D2-4543-8D7D-C52D7F5008E6}" type="pres">
      <dgm:prSet presAssocID="{984CFC3E-AE38-43ED-AE58-5E7AD672F976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EFCBB1D-E061-432F-BE02-E9AEDB50CC08}" srcId="{71C2FBFD-CC3D-411E-B38C-7CE6AD3869C5}" destId="{D8E4AE76-C1E0-4F1B-9A65-CE498AF93521}" srcOrd="1" destOrd="0" parTransId="{B588A876-DC99-4C4F-9AD3-964101D700A7}" sibTransId="{558AB1CD-E5AF-481A-8312-F7CCBE718275}"/>
    <dgm:cxn modelId="{4D4E942C-A372-4461-8AB8-7AC57E5D19B8}" type="presOf" srcId="{2BE0FB42-5665-4718-838D-C9055720A6FC}" destId="{83FC5D9F-AF74-46E2-9F38-2467A30E731E}" srcOrd="0" destOrd="0" presId="urn:microsoft.com/office/officeart/2009/3/layout/StepUpProcess"/>
    <dgm:cxn modelId="{98E44D5C-7308-4B96-AFAF-A6674C70C62C}" type="presOf" srcId="{71C2FBFD-CC3D-411E-B38C-7CE6AD3869C5}" destId="{D607FFAE-44AB-4454-BA2E-63A6F5488E5A}" srcOrd="0" destOrd="0" presId="urn:microsoft.com/office/officeart/2009/3/layout/StepUpProcess"/>
    <dgm:cxn modelId="{D663914A-B051-4535-9D10-42411D469D20}" srcId="{71C2FBFD-CC3D-411E-B38C-7CE6AD3869C5}" destId="{984CFC3E-AE38-43ED-AE58-5E7AD672F976}" srcOrd="5" destOrd="0" parTransId="{201896E1-C6EB-402D-87E1-5EE71D77F608}" sibTransId="{C5612C02-C7CB-4627-8589-02AAF07853C6}"/>
    <dgm:cxn modelId="{F6B4B553-27C0-410C-BE61-15E94AFCB3A5}" srcId="{71C2FBFD-CC3D-411E-B38C-7CE6AD3869C5}" destId="{30B15FF2-BAFA-4BED-BDAF-0F76961D579B}" srcOrd="4" destOrd="0" parTransId="{6C097F50-4B98-49FB-A3F8-90FE32E06FB6}" sibTransId="{176AD9E7-6EB9-40C0-956F-17C8FFFA37C5}"/>
    <dgm:cxn modelId="{2B653E79-DD27-4CED-889A-545FEC1637A6}" type="presOf" srcId="{D8E4AE76-C1E0-4F1B-9A65-CE498AF93521}" destId="{D5EA505D-56C2-4FDB-88F9-42AF7D4DA439}" srcOrd="0" destOrd="0" presId="urn:microsoft.com/office/officeart/2009/3/layout/StepUpProcess"/>
    <dgm:cxn modelId="{EE01F48D-40AB-4553-855D-3AB6D2FC5F37}" type="presOf" srcId="{984CFC3E-AE38-43ED-AE58-5E7AD672F976}" destId="{D1B2F8BD-46D2-4543-8D7D-C52D7F5008E6}" srcOrd="0" destOrd="0" presId="urn:microsoft.com/office/officeart/2009/3/layout/StepUpProcess"/>
    <dgm:cxn modelId="{DEE9D3B7-BE43-4D22-97A0-57AA5F5E85F5}" type="presOf" srcId="{48EEE67D-8514-4507-B866-B472E8DE0163}" destId="{602604CA-F911-49A9-A1E4-C33C045F5AD5}" srcOrd="0" destOrd="0" presId="urn:microsoft.com/office/officeart/2009/3/layout/StepUpProcess"/>
    <dgm:cxn modelId="{69EB05BF-849B-45A1-8893-C25C7ACACE6A}" srcId="{71C2FBFD-CC3D-411E-B38C-7CE6AD3869C5}" destId="{C5B730CA-DF9B-441F-BE0E-268844119C4E}" srcOrd="3" destOrd="0" parTransId="{612C0461-EB37-4163-B1E2-8F60F08CD6C4}" sibTransId="{326A3EDC-6C9F-45D7-A09F-2BB457A9C8B4}"/>
    <dgm:cxn modelId="{CDF25ED8-4F84-422C-9008-EE1EF65B9B79}" srcId="{71C2FBFD-CC3D-411E-B38C-7CE6AD3869C5}" destId="{48EEE67D-8514-4507-B866-B472E8DE0163}" srcOrd="0" destOrd="0" parTransId="{EF11C4AD-A99E-4C0B-95F0-170F5BB5F188}" sibTransId="{BFBEF148-B0A9-4363-9DEF-198A3ACBF3CA}"/>
    <dgm:cxn modelId="{18D5C9D9-EA30-481B-9DF5-AA1CEA454CC0}" srcId="{71C2FBFD-CC3D-411E-B38C-7CE6AD3869C5}" destId="{2BE0FB42-5665-4718-838D-C9055720A6FC}" srcOrd="2" destOrd="0" parTransId="{6B13478B-C00E-4569-BDEA-E9A6474DE9E1}" sibTransId="{94472C49-BD83-406A-B7E8-572F7E204D53}"/>
    <dgm:cxn modelId="{C9EDB1DD-33DE-4D1A-B03E-F984722ADF1F}" type="presOf" srcId="{C5B730CA-DF9B-441F-BE0E-268844119C4E}" destId="{EE4B9D8B-8F2B-44BE-A1EA-39B5A878F504}" srcOrd="0" destOrd="0" presId="urn:microsoft.com/office/officeart/2009/3/layout/StepUpProcess"/>
    <dgm:cxn modelId="{74E21FF6-DB91-4C8C-93A1-9CC22F48D0ED}" type="presOf" srcId="{30B15FF2-BAFA-4BED-BDAF-0F76961D579B}" destId="{5F3A0B7A-236E-4D03-A6B6-D00FC2A6F12A}" srcOrd="0" destOrd="0" presId="urn:microsoft.com/office/officeart/2009/3/layout/StepUpProcess"/>
    <dgm:cxn modelId="{97E3FC7F-C624-48C1-8A09-550D65228CF7}" type="presParOf" srcId="{D607FFAE-44AB-4454-BA2E-63A6F5488E5A}" destId="{BD33014E-4530-4614-889B-88D4385D6960}" srcOrd="0" destOrd="0" presId="urn:microsoft.com/office/officeart/2009/3/layout/StepUpProcess"/>
    <dgm:cxn modelId="{5BD10E89-8032-4125-AA91-55BD7951B268}" type="presParOf" srcId="{BD33014E-4530-4614-889B-88D4385D6960}" destId="{2B9F0FDE-F67C-4641-853A-D08580EC917D}" srcOrd="0" destOrd="0" presId="urn:microsoft.com/office/officeart/2009/3/layout/StepUpProcess"/>
    <dgm:cxn modelId="{90EDD536-4569-48C3-8457-5383EEAEA40E}" type="presParOf" srcId="{BD33014E-4530-4614-889B-88D4385D6960}" destId="{602604CA-F911-49A9-A1E4-C33C045F5AD5}" srcOrd="1" destOrd="0" presId="urn:microsoft.com/office/officeart/2009/3/layout/StepUpProcess"/>
    <dgm:cxn modelId="{BD2FF591-0034-4342-A1D0-DD016C19A5AE}" type="presParOf" srcId="{BD33014E-4530-4614-889B-88D4385D6960}" destId="{B51DF4D8-DE5B-4EF9-8AAD-0E5AE5CDBA13}" srcOrd="2" destOrd="0" presId="urn:microsoft.com/office/officeart/2009/3/layout/StepUpProcess"/>
    <dgm:cxn modelId="{BE94BB3E-335F-401F-BA70-60DCE7F0583A}" type="presParOf" srcId="{D607FFAE-44AB-4454-BA2E-63A6F5488E5A}" destId="{38E27904-955E-4B35-A336-590348EB3C49}" srcOrd="1" destOrd="0" presId="urn:microsoft.com/office/officeart/2009/3/layout/StepUpProcess"/>
    <dgm:cxn modelId="{519733A3-A2CD-448E-8768-A693717D41D9}" type="presParOf" srcId="{38E27904-955E-4B35-A336-590348EB3C49}" destId="{62D9AB78-76B3-45B8-A70F-01FF803835EC}" srcOrd="0" destOrd="0" presId="urn:microsoft.com/office/officeart/2009/3/layout/StepUpProcess"/>
    <dgm:cxn modelId="{72F17BF9-E622-4D6C-8EB8-5C261CCBEA35}" type="presParOf" srcId="{D607FFAE-44AB-4454-BA2E-63A6F5488E5A}" destId="{C7B9030F-208A-434F-A2EF-474896526070}" srcOrd="2" destOrd="0" presId="urn:microsoft.com/office/officeart/2009/3/layout/StepUpProcess"/>
    <dgm:cxn modelId="{0526FA74-CD46-4DC4-B37E-1F07328AADB5}" type="presParOf" srcId="{C7B9030F-208A-434F-A2EF-474896526070}" destId="{8AEC4A35-F6E3-41E1-A5E6-CF6C81CC0604}" srcOrd="0" destOrd="0" presId="urn:microsoft.com/office/officeart/2009/3/layout/StepUpProcess"/>
    <dgm:cxn modelId="{DAB97BD4-D373-4765-A9DE-D88F6BB476E3}" type="presParOf" srcId="{C7B9030F-208A-434F-A2EF-474896526070}" destId="{D5EA505D-56C2-4FDB-88F9-42AF7D4DA439}" srcOrd="1" destOrd="0" presId="urn:microsoft.com/office/officeart/2009/3/layout/StepUpProcess"/>
    <dgm:cxn modelId="{758D9D01-03FF-4E62-A556-BA8F6F9F6AA2}" type="presParOf" srcId="{C7B9030F-208A-434F-A2EF-474896526070}" destId="{425DCB05-A480-4589-AB26-F413A46D655D}" srcOrd="2" destOrd="0" presId="urn:microsoft.com/office/officeart/2009/3/layout/StepUpProcess"/>
    <dgm:cxn modelId="{FBDD8629-00EC-47B1-877A-80409555BF2D}" type="presParOf" srcId="{D607FFAE-44AB-4454-BA2E-63A6F5488E5A}" destId="{C61DF75D-D7A6-4A2A-8472-8F66E2B1F945}" srcOrd="3" destOrd="0" presId="urn:microsoft.com/office/officeart/2009/3/layout/StepUpProcess"/>
    <dgm:cxn modelId="{191D4223-8D69-418C-A5C7-17B1478D1713}" type="presParOf" srcId="{C61DF75D-D7A6-4A2A-8472-8F66E2B1F945}" destId="{8800F7F0-B233-42D3-AFB5-9EC62739D9F4}" srcOrd="0" destOrd="0" presId="urn:microsoft.com/office/officeart/2009/3/layout/StepUpProcess"/>
    <dgm:cxn modelId="{AAC57F92-C276-4542-8E83-7B2A3055708B}" type="presParOf" srcId="{D607FFAE-44AB-4454-BA2E-63A6F5488E5A}" destId="{464A8298-9551-43B0-975D-31AF94BBE496}" srcOrd="4" destOrd="0" presId="urn:microsoft.com/office/officeart/2009/3/layout/StepUpProcess"/>
    <dgm:cxn modelId="{B6455C12-9802-4098-A510-430923926B13}" type="presParOf" srcId="{464A8298-9551-43B0-975D-31AF94BBE496}" destId="{18FF0F4D-CF23-4D31-8466-BA04FE547604}" srcOrd="0" destOrd="0" presId="urn:microsoft.com/office/officeart/2009/3/layout/StepUpProcess"/>
    <dgm:cxn modelId="{A3416975-CF7A-4182-ADDF-C9F14EC72628}" type="presParOf" srcId="{464A8298-9551-43B0-975D-31AF94BBE496}" destId="{83FC5D9F-AF74-46E2-9F38-2467A30E731E}" srcOrd="1" destOrd="0" presId="urn:microsoft.com/office/officeart/2009/3/layout/StepUpProcess"/>
    <dgm:cxn modelId="{9B57397B-6CD3-4E78-BF4C-578F4C23E884}" type="presParOf" srcId="{464A8298-9551-43B0-975D-31AF94BBE496}" destId="{3D261CC5-2F66-4A70-B9F7-2E0760C8C5C6}" srcOrd="2" destOrd="0" presId="urn:microsoft.com/office/officeart/2009/3/layout/StepUpProcess"/>
    <dgm:cxn modelId="{6FF988CC-EB7F-4942-B0D5-32F95730A129}" type="presParOf" srcId="{D607FFAE-44AB-4454-BA2E-63A6F5488E5A}" destId="{8586D3DD-3510-49F0-B0D9-B58609F00714}" srcOrd="5" destOrd="0" presId="urn:microsoft.com/office/officeart/2009/3/layout/StepUpProcess"/>
    <dgm:cxn modelId="{9A946AB3-E4A0-4968-B54B-50450C5D27A8}" type="presParOf" srcId="{8586D3DD-3510-49F0-B0D9-B58609F00714}" destId="{415BDF3D-1D18-4998-AE1E-60CB94F73E19}" srcOrd="0" destOrd="0" presId="urn:microsoft.com/office/officeart/2009/3/layout/StepUpProcess"/>
    <dgm:cxn modelId="{64E947AC-5338-40DB-998F-3E699E09A495}" type="presParOf" srcId="{D607FFAE-44AB-4454-BA2E-63A6F5488E5A}" destId="{D11C4A08-07EF-4305-96C1-39BCAE7F1671}" srcOrd="6" destOrd="0" presId="urn:microsoft.com/office/officeart/2009/3/layout/StepUpProcess"/>
    <dgm:cxn modelId="{CA59C1FD-8F80-466E-B920-0502861AD107}" type="presParOf" srcId="{D11C4A08-07EF-4305-96C1-39BCAE7F1671}" destId="{4C69F6D5-8BC5-4FA3-A711-9967F8E97188}" srcOrd="0" destOrd="0" presId="urn:microsoft.com/office/officeart/2009/3/layout/StepUpProcess"/>
    <dgm:cxn modelId="{AEACC1D0-426B-4D02-BD7C-7BF5666E9BEA}" type="presParOf" srcId="{D11C4A08-07EF-4305-96C1-39BCAE7F1671}" destId="{EE4B9D8B-8F2B-44BE-A1EA-39B5A878F504}" srcOrd="1" destOrd="0" presId="urn:microsoft.com/office/officeart/2009/3/layout/StepUpProcess"/>
    <dgm:cxn modelId="{7F6C1EF2-64B3-4615-A3C3-00BC92FCCC9B}" type="presParOf" srcId="{D11C4A08-07EF-4305-96C1-39BCAE7F1671}" destId="{41C950A4-FB98-4195-9BAE-846F3E8318A7}" srcOrd="2" destOrd="0" presId="urn:microsoft.com/office/officeart/2009/3/layout/StepUpProcess"/>
    <dgm:cxn modelId="{DB357C48-B2DF-4113-B4C7-262A22AB108D}" type="presParOf" srcId="{D607FFAE-44AB-4454-BA2E-63A6F5488E5A}" destId="{EA2796D8-8788-4D67-9031-8DC679F55D78}" srcOrd="7" destOrd="0" presId="urn:microsoft.com/office/officeart/2009/3/layout/StepUpProcess"/>
    <dgm:cxn modelId="{620A3FF8-70EE-4179-8CC2-4806889C7FBC}" type="presParOf" srcId="{EA2796D8-8788-4D67-9031-8DC679F55D78}" destId="{3D534103-AC63-48CD-8538-70613CFF3958}" srcOrd="0" destOrd="0" presId="urn:microsoft.com/office/officeart/2009/3/layout/StepUpProcess"/>
    <dgm:cxn modelId="{E1C6E43F-4851-4ABA-B87A-CD8C68B6AB19}" type="presParOf" srcId="{D607FFAE-44AB-4454-BA2E-63A6F5488E5A}" destId="{6F03BEAE-9D59-4F0E-AD05-7823C6568C14}" srcOrd="8" destOrd="0" presId="urn:microsoft.com/office/officeart/2009/3/layout/StepUpProcess"/>
    <dgm:cxn modelId="{36FA059D-25DC-4E30-8369-E6326AE84CCB}" type="presParOf" srcId="{6F03BEAE-9D59-4F0E-AD05-7823C6568C14}" destId="{364E22F3-76B6-455C-9D97-AD4682E4CB90}" srcOrd="0" destOrd="0" presId="urn:microsoft.com/office/officeart/2009/3/layout/StepUpProcess"/>
    <dgm:cxn modelId="{C994C4F5-26E5-4E5A-9B54-187CB23429D1}" type="presParOf" srcId="{6F03BEAE-9D59-4F0E-AD05-7823C6568C14}" destId="{5F3A0B7A-236E-4D03-A6B6-D00FC2A6F12A}" srcOrd="1" destOrd="0" presId="urn:microsoft.com/office/officeart/2009/3/layout/StepUpProcess"/>
    <dgm:cxn modelId="{9CC6372F-5574-4B8E-BE8F-9A8573D922DB}" type="presParOf" srcId="{6F03BEAE-9D59-4F0E-AD05-7823C6568C14}" destId="{E3A3BB8A-3622-46FA-977C-700FB51899B2}" srcOrd="2" destOrd="0" presId="urn:microsoft.com/office/officeart/2009/3/layout/StepUpProcess"/>
    <dgm:cxn modelId="{C558BF15-A4AD-4BD0-9571-A8BA1B774166}" type="presParOf" srcId="{D607FFAE-44AB-4454-BA2E-63A6F5488E5A}" destId="{94A6CA09-36AE-40B7-A284-96E4335260E1}" srcOrd="9" destOrd="0" presId="urn:microsoft.com/office/officeart/2009/3/layout/StepUpProcess"/>
    <dgm:cxn modelId="{9FBB436C-B551-4F5D-8E26-BD5087464EF4}" type="presParOf" srcId="{94A6CA09-36AE-40B7-A284-96E4335260E1}" destId="{3DE95FA5-54DD-41B7-8213-41C4FF9A2875}" srcOrd="0" destOrd="0" presId="urn:microsoft.com/office/officeart/2009/3/layout/StepUpProcess"/>
    <dgm:cxn modelId="{B9FDF6F4-3B66-4985-B40A-048EC121FAE9}" type="presParOf" srcId="{D607FFAE-44AB-4454-BA2E-63A6F5488E5A}" destId="{EF2B42E1-E7AE-47E0-BA00-DA745C4D9EF3}" srcOrd="10" destOrd="0" presId="urn:microsoft.com/office/officeart/2009/3/layout/StepUpProcess"/>
    <dgm:cxn modelId="{97BB855D-8E79-40FF-94BA-34E78C9A9F5D}" type="presParOf" srcId="{EF2B42E1-E7AE-47E0-BA00-DA745C4D9EF3}" destId="{9EFFD77C-8E03-4E31-BCA4-ADD50D7F4067}" srcOrd="0" destOrd="0" presId="urn:microsoft.com/office/officeart/2009/3/layout/StepUpProcess"/>
    <dgm:cxn modelId="{892FC6D0-B1F6-433D-BC81-F32790E4250C}" type="presParOf" srcId="{EF2B42E1-E7AE-47E0-BA00-DA745C4D9EF3}" destId="{D1B2F8BD-46D2-4543-8D7D-C52D7F5008E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F0FDE-F67C-4641-853A-D08580EC917D}">
      <dsp:nvSpPr>
        <dsp:cNvPr id="0" name=""/>
        <dsp:cNvSpPr/>
      </dsp:nvSpPr>
      <dsp:spPr>
        <a:xfrm rot="5400000">
          <a:off x="274182" y="1967122"/>
          <a:ext cx="812941" cy="135271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2604CA-F911-49A9-A1E4-C33C045F5AD5}">
      <dsp:nvSpPr>
        <dsp:cNvPr id="0" name=""/>
        <dsp:cNvSpPr/>
      </dsp:nvSpPr>
      <dsp:spPr>
        <a:xfrm>
          <a:off x="138481" y="2371293"/>
          <a:ext cx="1221240" cy="107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ทะเบียนนำ </a:t>
          </a:r>
          <a:b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วิชาเข้าระบบ</a:t>
          </a:r>
        </a:p>
      </dsp:txBody>
      <dsp:txXfrm>
        <a:off x="138481" y="2371293"/>
        <a:ext cx="1221240" cy="1070488"/>
      </dsp:txXfrm>
    </dsp:sp>
    <dsp:sp modelId="{B51DF4D8-DE5B-4EF9-8AAD-0E5AE5CDBA13}">
      <dsp:nvSpPr>
        <dsp:cNvPr id="0" name=""/>
        <dsp:cNvSpPr/>
      </dsp:nvSpPr>
      <dsp:spPr>
        <a:xfrm>
          <a:off x="1129299" y="1867533"/>
          <a:ext cx="230422" cy="2304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EC4A35-F6E3-41E1-A5E6-CF6C81CC0604}">
      <dsp:nvSpPr>
        <dsp:cNvPr id="0" name=""/>
        <dsp:cNvSpPr/>
      </dsp:nvSpPr>
      <dsp:spPr>
        <a:xfrm rot="5400000">
          <a:off x="1769218" y="1597173"/>
          <a:ext cx="812941" cy="135271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A505D-56C2-4FDB-88F9-42AF7D4DA439}">
      <dsp:nvSpPr>
        <dsp:cNvPr id="0" name=""/>
        <dsp:cNvSpPr/>
      </dsp:nvSpPr>
      <dsp:spPr>
        <a:xfrm>
          <a:off x="1633518" y="2001344"/>
          <a:ext cx="1221240" cy="107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อาจารย์ส่งคล</a:t>
          </a:r>
          <a:r>
            <a:rPr lang="th-TH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ิ๊ป</a:t>
          </a:r>
          <a:b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ที่บันทึกแล้ว</a:t>
          </a:r>
        </a:p>
      </dsp:txBody>
      <dsp:txXfrm>
        <a:off x="1633518" y="2001344"/>
        <a:ext cx="1221240" cy="1070488"/>
      </dsp:txXfrm>
    </dsp:sp>
    <dsp:sp modelId="{425DCB05-A480-4589-AB26-F413A46D655D}">
      <dsp:nvSpPr>
        <dsp:cNvPr id="0" name=""/>
        <dsp:cNvSpPr/>
      </dsp:nvSpPr>
      <dsp:spPr>
        <a:xfrm>
          <a:off x="2624336" y="1497585"/>
          <a:ext cx="230422" cy="2304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FF0F4D-CF23-4D31-8466-BA04FE547604}">
      <dsp:nvSpPr>
        <dsp:cNvPr id="0" name=""/>
        <dsp:cNvSpPr/>
      </dsp:nvSpPr>
      <dsp:spPr>
        <a:xfrm rot="5400000">
          <a:off x="3264255" y="1227225"/>
          <a:ext cx="812941" cy="135271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FC5D9F-AF74-46E2-9F38-2467A30E731E}">
      <dsp:nvSpPr>
        <dsp:cNvPr id="0" name=""/>
        <dsp:cNvSpPr/>
      </dsp:nvSpPr>
      <dsp:spPr>
        <a:xfrm>
          <a:off x="3128555" y="1631396"/>
          <a:ext cx="1221240" cy="107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เลขาฯ ตรวจ</a:t>
          </a:r>
          <a:b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และใส่โลโก้</a:t>
          </a:r>
        </a:p>
      </dsp:txBody>
      <dsp:txXfrm>
        <a:off x="3128555" y="1631396"/>
        <a:ext cx="1221240" cy="1070488"/>
      </dsp:txXfrm>
    </dsp:sp>
    <dsp:sp modelId="{3D261CC5-2F66-4A70-B9F7-2E0760C8C5C6}">
      <dsp:nvSpPr>
        <dsp:cNvPr id="0" name=""/>
        <dsp:cNvSpPr/>
      </dsp:nvSpPr>
      <dsp:spPr>
        <a:xfrm>
          <a:off x="4119372" y="1127637"/>
          <a:ext cx="230422" cy="2304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69F6D5-8BC5-4FA3-A711-9967F8E97188}">
      <dsp:nvSpPr>
        <dsp:cNvPr id="0" name=""/>
        <dsp:cNvSpPr/>
      </dsp:nvSpPr>
      <dsp:spPr>
        <a:xfrm rot="5400000">
          <a:off x="4759292" y="857277"/>
          <a:ext cx="812941" cy="135271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4B9D8B-8F2B-44BE-A1EA-39B5A878F504}">
      <dsp:nvSpPr>
        <dsp:cNvPr id="0" name=""/>
        <dsp:cNvSpPr/>
      </dsp:nvSpPr>
      <dsp:spPr>
        <a:xfrm>
          <a:off x="4623591" y="1261448"/>
          <a:ext cx="1221240" cy="107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เลขาฯ ส่ง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FTP</a:t>
          </a:r>
          <a:b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รายการคล</a:t>
          </a:r>
          <a:r>
            <a:rPr lang="th-TH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ิ๊ป</a:t>
          </a:r>
          <a:endParaRPr lang="th-TH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PSK" panose="020B0500040200020003" pitchFamily="34" charset="-34"/>
            <a:cs typeface="TH SarabunPSK" panose="020B0500040200020003" pitchFamily="34" charset="-34"/>
          </a:endParaRPr>
        </a:p>
      </dsp:txBody>
      <dsp:txXfrm>
        <a:off x="4623591" y="1261448"/>
        <a:ext cx="1221240" cy="1070488"/>
      </dsp:txXfrm>
    </dsp:sp>
    <dsp:sp modelId="{41C950A4-FB98-4195-9BAE-846F3E8318A7}">
      <dsp:nvSpPr>
        <dsp:cNvPr id="0" name=""/>
        <dsp:cNvSpPr/>
      </dsp:nvSpPr>
      <dsp:spPr>
        <a:xfrm>
          <a:off x="5614409" y="757688"/>
          <a:ext cx="230422" cy="2304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4E22F3-76B6-455C-9D97-AD4682E4CB90}">
      <dsp:nvSpPr>
        <dsp:cNvPr id="0" name=""/>
        <dsp:cNvSpPr/>
      </dsp:nvSpPr>
      <dsp:spPr>
        <a:xfrm rot="5400000">
          <a:off x="6254328" y="487328"/>
          <a:ext cx="812941" cy="135271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3A0B7A-236E-4D03-A6B6-D00FC2A6F12A}">
      <dsp:nvSpPr>
        <dsp:cNvPr id="0" name=""/>
        <dsp:cNvSpPr/>
      </dsp:nvSpPr>
      <dsp:spPr>
        <a:xfrm>
          <a:off x="6118628" y="891499"/>
          <a:ext cx="1221240" cy="107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Admin</a:t>
          </a:r>
          <a:b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นำเข้าระบบ</a:t>
          </a:r>
        </a:p>
      </dsp:txBody>
      <dsp:txXfrm>
        <a:off x="6118628" y="891499"/>
        <a:ext cx="1221240" cy="1070488"/>
      </dsp:txXfrm>
    </dsp:sp>
    <dsp:sp modelId="{E3A3BB8A-3622-46FA-977C-700FB51899B2}">
      <dsp:nvSpPr>
        <dsp:cNvPr id="0" name=""/>
        <dsp:cNvSpPr/>
      </dsp:nvSpPr>
      <dsp:spPr>
        <a:xfrm>
          <a:off x="7109446" y="387740"/>
          <a:ext cx="230422" cy="2304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FFD77C-8E03-4E31-BCA4-ADD50D7F4067}">
      <dsp:nvSpPr>
        <dsp:cNvPr id="0" name=""/>
        <dsp:cNvSpPr/>
      </dsp:nvSpPr>
      <dsp:spPr>
        <a:xfrm rot="5400000">
          <a:off x="7749365" y="117380"/>
          <a:ext cx="812941" cy="135271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2F8BD-46D2-4543-8D7D-C52D7F5008E6}">
      <dsp:nvSpPr>
        <dsp:cNvPr id="0" name=""/>
        <dsp:cNvSpPr/>
      </dsp:nvSpPr>
      <dsp:spPr>
        <a:xfrm>
          <a:off x="7613665" y="521551"/>
          <a:ext cx="1221240" cy="1070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นิสิต เข้าระบบ</a:t>
          </a:r>
          <a:b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rPr>
            <a:t>เรียนออนไลน์</a:t>
          </a:r>
        </a:p>
      </dsp:txBody>
      <dsp:txXfrm>
        <a:off x="7613665" y="521551"/>
        <a:ext cx="1221240" cy="1070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8960-9556-4992-B94B-0547ABE1DDF8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7DD8-AE58-4E55-A07A-75013A82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4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64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5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90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89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70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61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44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25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8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18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83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31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17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9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93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04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75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85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16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22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317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68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372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01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700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84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878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C7DD8-AE58-4E55-A07A-75013A82FA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25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9428" y="800100"/>
            <a:ext cx="5025972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929" y="2457450"/>
            <a:ext cx="502847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82ED-5010-4A97-933F-BC726AB1DE62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 userDrawn="1"/>
        </p:nvGrpSpPr>
        <p:grpSpPr>
          <a:xfrm>
            <a:off x="10486" y="526637"/>
            <a:ext cx="4426445" cy="3861625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336876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" y="2022676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 userDrawn="1"/>
        </p:nvSpPr>
        <p:spPr>
          <a:xfrm rot="19505365">
            <a:off x="4429809" y="852818"/>
            <a:ext cx="3953169" cy="3409076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 userDrawn="1"/>
        </p:nvGrpSpPr>
        <p:grpSpPr>
          <a:xfrm flipH="1">
            <a:off x="4914361" y="563398"/>
            <a:ext cx="2542103" cy="4396974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42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0505-A67A-48A9-A0D3-791B6A5FEE9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E92-6EC9-46B1-8280-08237CB2D5E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4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4C5DD-A0DE-4F85-B2F6-C27BD53ADE1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DD6D-6AC3-422F-9010-B7472F686D2D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2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A8943-BC13-4D78-860F-F13A6BC57E2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22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6096F-C6A3-411C-A83F-EDDD033934F7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52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105F-81A1-4CA2-88E0-B3DB80CCFE2F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09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8CE5A-C39F-4C12-88DD-0E09D1C0D1A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9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DB39-E2A1-4F1D-B964-D7C465ECF39C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344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BC02-84B7-495C-B459-7709174C110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57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98E7C-4211-411A-857C-916C829A43D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80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3D36-6674-4EE9-8D61-1CC573F3565E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0159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C64BD-C24B-4A6B-80BC-55DBBC5AFE05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84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BAA70-A459-4B39-8EA8-F8FEFE8B613B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09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77FDE-5B8F-4CC7-82CF-F5ABF12D7E04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92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FDD7-59F7-40E6-9EA3-BB5171B47634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344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54A0-35ED-41C3-9DCA-EA419E3A37C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26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19AC4-C32E-4357-A404-4B9818149084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02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1E51-2FF8-4F42-A45A-3BB1EA830784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9915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81B6-9533-4818-93AE-B2C238E48893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883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27AE-9A9E-4F5B-9DA4-B440E9122ECB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09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2217-6F19-48D1-86A0-207508B69435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92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AD5D-F9B4-4A92-9301-5B010CDCFB0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344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6676-E800-466E-A613-1E0706F7DF95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15400" y="4936572"/>
            <a:ext cx="2286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450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7867-E588-4C92-B76C-23ABBBD7F2CA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250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3DE-C71D-417B-89FC-9065D2FAF73E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931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A0BB-A819-4A8A-844F-4A7C41E0B774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1289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C65E-3268-4920-9507-4C8C927232BA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251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EF4EF-B544-4C89-825C-EBDD1CF8894D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097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D530-BE52-4D7E-BDF7-0D4875B6416B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92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C0F8-9903-4A57-88BF-12AB44DA852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3449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1B54-6975-414B-A361-7574748EB1D1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648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B0FC-2E8B-4A8A-8FBE-3CD3ACB13B84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195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9233-DA02-4455-90EE-FE7E28F18D17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024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D711-0DAD-4471-9C8D-AFEBCFC496AF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70925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5087-8AAC-4012-BA48-E06A895EFDC3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819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DA58-2358-471F-97F4-ED5BDC0FF12E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097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C649-014C-4867-91F3-C5A613B6D41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92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D247-B99C-43AA-9377-6B2EB70DF816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344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F6B38-3E85-4B2C-AEFD-E946276A1704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572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DAE9D-C744-4E87-884A-1B4E3CDAC5BC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700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6CFD-15A8-490C-8D9A-6118EE424B0A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284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D69B6-D03D-4826-87A0-146269242BDC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46702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140CC-110B-4CA0-8268-CA2B86801806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956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7208E-7318-4FC6-977B-DD9400533819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097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7110-C19E-4781-AE23-C5FDCC8ABF2A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922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AD2B-3515-492C-9A90-AB7FBB2988BB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3449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90B1-02DF-4FBE-A81B-C4914B4232DD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278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56858-0550-4020-A714-0B33AA40B949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373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EC05-B7D3-4F1B-85BE-EADA74B458D2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614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C9CA-A348-48AB-A12B-09D10E167616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03862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D2EB-B635-401F-B8F5-F6F39753B780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614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106A3-E1E9-4597-84D4-1A51D75A01A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186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B534-60D4-4F62-ABA4-DC6B479A4C75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132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F03DA-8751-430B-AE3A-101EB060A7FE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37706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C5C94-FDA8-4610-9F10-D2AD1E083ED8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647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D48A-FA26-4D43-B02D-D7F8EEF3342D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271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B738-4549-4D08-B4FD-0D51DB57EE3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302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812E-CFC9-42DB-B0CB-CD085C171705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64373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E5A6-BF44-4993-B46E-8A2C62120F91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734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F288-FE77-4ED5-AF44-1C42ABA9C6F5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369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7E40-4FB6-45AA-B684-A0377D7E5592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540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755B7-8BF1-4E20-B236-BE31D6CE0247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382000" y="3790950"/>
            <a:ext cx="762000" cy="1097608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84592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84990-F506-4407-A721-D373C8FDA547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474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 userDrawn="1"/>
        </p:nvSpPr>
        <p:spPr>
          <a:xfrm flipH="1">
            <a:off x="2514601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0550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79163-D277-4B67-BC62-89656A3B2D8B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655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97463-DB5C-4D42-8145-5A7D5D17B1E3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4933950"/>
            <a:ext cx="9248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9179B17-2BAB-406C-B912-4E496B680968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94" r:id="rId3"/>
    <p:sldLayoutId id="214748366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E85780F-3056-457C-B44B-88585E44B0CA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SMT1001_05_01_0</a:t>
            </a:r>
          </a:p>
        </p:txBody>
      </p:sp>
    </p:spTree>
    <p:extLst>
      <p:ext uri="{BB962C8B-B14F-4D97-AF65-F5344CB8AC3E}">
        <p14:creationId xmlns:p14="http://schemas.microsoft.com/office/powerpoint/2010/main" val="26165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6" r:id="rId2"/>
    <p:sldLayoutId id="2147483761" r:id="rId3"/>
    <p:sldLayoutId id="2147483783" r:id="rId4"/>
    <p:sldLayoutId id="2147483883" r:id="rId5"/>
    <p:sldLayoutId id="2147483884" r:id="rId6"/>
    <p:sldLayoutId id="2147483885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7ADC79-A20B-46CD-A203-6B9E39D59A6A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SMT1001_05_01_</a:t>
            </a:r>
          </a:p>
        </p:txBody>
      </p:sp>
    </p:spTree>
    <p:extLst>
      <p:ext uri="{BB962C8B-B14F-4D97-AF65-F5344CB8AC3E}">
        <p14:creationId xmlns:p14="http://schemas.microsoft.com/office/powerpoint/2010/main" val="51003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886" r:id="rId5"/>
    <p:sldLayoutId id="2147483887" r:id="rId6"/>
    <p:sldLayoutId id="2147483888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A5A5ABA-9077-4DF8-9756-3B7C38D5C52B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4936572"/>
            <a:ext cx="1524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SMT1001_05_02_</a:t>
            </a:r>
          </a:p>
        </p:txBody>
      </p:sp>
    </p:spTree>
    <p:extLst>
      <p:ext uri="{BB962C8B-B14F-4D97-AF65-F5344CB8AC3E}">
        <p14:creationId xmlns:p14="http://schemas.microsoft.com/office/powerpoint/2010/main" val="396072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80" r:id="rId5"/>
    <p:sldLayoutId id="2147483881" r:id="rId6"/>
    <p:sldLayoutId id="2147483882" r:id="rId7"/>
    <p:sldLayoutId id="2147483843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DD38BFE-2B61-4A5C-8C10-38B7B9CDD53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SMT1001_05_03_</a:t>
            </a:r>
          </a:p>
        </p:txBody>
      </p:sp>
    </p:spTree>
    <p:extLst>
      <p:ext uri="{BB962C8B-B14F-4D97-AF65-F5344CB8AC3E}">
        <p14:creationId xmlns:p14="http://schemas.microsoft.com/office/powerpoint/2010/main" val="196637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77" r:id="rId5"/>
    <p:sldLayoutId id="2147483878" r:id="rId6"/>
    <p:sldLayoutId id="2147483879" r:id="rId7"/>
    <p:sldLayoutId id="2147483842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4448D965-D14A-4A6C-A1CC-2BE5B749A9CD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SMT1001_05_04_</a:t>
            </a:r>
          </a:p>
        </p:txBody>
      </p:sp>
    </p:spTree>
    <p:extLst>
      <p:ext uri="{BB962C8B-B14F-4D97-AF65-F5344CB8AC3E}">
        <p14:creationId xmlns:p14="http://schemas.microsoft.com/office/powerpoint/2010/main" val="371109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74" r:id="rId5"/>
    <p:sldLayoutId id="2147483875" r:id="rId6"/>
    <p:sldLayoutId id="2147483876" r:id="rId7"/>
    <p:sldLayoutId id="2147483841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AF4240B-5FE0-4D66-8C09-3ED9A6EE6EB0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SMT1001_05_05_</a:t>
            </a:r>
          </a:p>
        </p:txBody>
      </p:sp>
    </p:spTree>
    <p:extLst>
      <p:ext uri="{BB962C8B-B14F-4D97-AF65-F5344CB8AC3E}">
        <p14:creationId xmlns:p14="http://schemas.microsoft.com/office/powerpoint/2010/main" val="377109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71" r:id="rId5"/>
    <p:sldLayoutId id="2147483872" r:id="rId6"/>
    <p:sldLayoutId id="2147483873" r:id="rId7"/>
    <p:sldLayoutId id="2147483840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CC2FC7-56B5-4224-98A2-36C057EC6AA0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SMT1001_05_06_</a:t>
            </a:r>
          </a:p>
        </p:txBody>
      </p:sp>
    </p:spTree>
    <p:extLst>
      <p:ext uri="{BB962C8B-B14F-4D97-AF65-F5344CB8AC3E}">
        <p14:creationId xmlns:p14="http://schemas.microsoft.com/office/powerpoint/2010/main" val="191094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68" r:id="rId5"/>
    <p:sldLayoutId id="2147483869" r:id="rId6"/>
    <p:sldLayoutId id="2147483870" r:id="rId7"/>
    <p:sldLayoutId id="2147483852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3423710-F888-4100-91A1-EA3C06A68FE7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SMT1001_05_07_</a:t>
            </a:r>
          </a:p>
        </p:txBody>
      </p:sp>
    </p:spTree>
    <p:extLst>
      <p:ext uri="{BB962C8B-B14F-4D97-AF65-F5344CB8AC3E}">
        <p14:creationId xmlns:p14="http://schemas.microsoft.com/office/powerpoint/2010/main" val="1762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66" r:id="rId5"/>
    <p:sldLayoutId id="2147483865" r:id="rId6"/>
    <p:sldLayoutId id="2147483867" r:id="rId7"/>
    <p:sldLayoutId id="2147483861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2874DD4-FE1B-46D1-8D48-AE194488540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SMT1001_08_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428567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89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CXCsxCID3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53.xml"/><Relationship Id="rId1" Type="http://schemas.openxmlformats.org/officeDocument/2006/relationships/video" Target="https://www.youtube.com/embed/GWJ0nYSrq4Q?feature=oembed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รหัสวิชา </a:t>
            </a:r>
            <a:r>
              <a:rPr lang="en-US" dirty="0"/>
              <a:t>SMT1001</a:t>
            </a:r>
            <a:br>
              <a:rPr lang="th-TH" dirty="0"/>
            </a:br>
            <a:r>
              <a:rPr lang="th-TH" dirty="0"/>
              <a:t>ชื่อวิชา การเตรียมต้นแบบสไลด์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3105150"/>
            <a:ext cx="5028470" cy="1066800"/>
          </a:xfrm>
        </p:spPr>
        <p:txBody>
          <a:bodyPr>
            <a:normAutofit fontScale="92500" lnSpcReduction="10000"/>
          </a:bodyPr>
          <a:lstStyle/>
          <a:p>
            <a:r>
              <a:rPr lang="th-TH" dirty="0"/>
              <a:t>เปรม และ เอกพันธ์</a:t>
            </a:r>
          </a:p>
          <a:p>
            <a:r>
              <a:rPr lang="th-TH" sz="2600" dirty="0">
                <a:solidFill>
                  <a:schemeClr val="bg1">
                    <a:lumMod val="50000"/>
                  </a:schemeClr>
                </a:solidFill>
              </a:rPr>
              <a:t>ปรับปรุง 28 เมษายน 2563</a:t>
            </a:r>
            <a:endParaRPr lang="en-US" sz="2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D67721-5561-4E54-9445-F36D25C81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124200"/>
            <a:ext cx="1230457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79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นำเข้าสู่หน่วยเรียน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2400" y="2022676"/>
            <a:ext cx="4800600" cy="1920674"/>
          </a:xfrm>
        </p:spPr>
        <p:txBody>
          <a:bodyPr/>
          <a:lstStyle/>
          <a:p>
            <a:r>
              <a:rPr lang="th-TH" dirty="0"/>
              <a:t>โปรดเตรียมหน่วยเรียน หัวข้อ</a:t>
            </a:r>
            <a:br>
              <a:rPr lang="en-US" dirty="0"/>
            </a:br>
            <a:r>
              <a:rPr lang="th-TH" dirty="0"/>
              <a:t>โปรแกรมบันทึก ภาพ และโลโก้</a:t>
            </a:r>
            <a:br>
              <a:rPr lang="en-US" dirty="0"/>
            </a:br>
            <a:r>
              <a:rPr lang="th-TH" dirty="0"/>
              <a:t>สำหรับจัดทำ </a:t>
            </a:r>
            <a:r>
              <a:rPr lang="en-US" dirty="0"/>
              <a:t>VOD</a:t>
            </a:r>
            <a:r>
              <a:rPr lang="th-TH" dirty="0"/>
              <a:t> สอนออนไลน์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0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การสร้างสไลด์เตรียมทำ</a:t>
            </a:r>
            <a:br>
              <a:rPr lang="th-TH" dirty="0"/>
            </a:br>
            <a:r>
              <a:rPr lang="en-US" dirty="0"/>
              <a:t>Video on Demand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หน่วยการเรียนที่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1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วัตถุประสงค์การเรียน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เพื่อให้รู้ถึงหลักการตั้งรหัสสไลด์ในแต่ละหน่วยเรียนและหัวข้อ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เพื่อให้เข้าใจ </a:t>
            </a:r>
            <a:r>
              <a:rPr lang="en-US" dirty="0"/>
              <a:t>Slide Master </a:t>
            </a:r>
            <a:r>
              <a:rPr lang="th-TH" dirty="0"/>
              <a:t>ที่กำหนด </a:t>
            </a:r>
            <a:r>
              <a:rPr lang="en-US" dirty="0"/>
              <a:t>Layout </a:t>
            </a:r>
            <a:r>
              <a:rPr lang="th-TH" dirty="0"/>
              <a:t>ในหัวข้อต่าง ๆ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เพื่อให้เข้าใจขั้นตอนการส่งคลิ๊ป </a:t>
            </a:r>
            <a:r>
              <a:rPr lang="en-US" dirty="0"/>
              <a:t>Video on Demand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7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สิ่งที่คาดหวัง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/>
              <a:t>จัดทำสไลด์ที่มีรหัสสไลด์ถูกต้อง</a:t>
            </a:r>
          </a:p>
          <a:p>
            <a:r>
              <a:rPr lang="th-TH" dirty="0"/>
              <a:t>เลือกขนาดสไลด์ และคลิ๊ปได้ตามมาตรฐาน เพื่อส่งเข้าระบบ</a:t>
            </a:r>
          </a:p>
          <a:p>
            <a:r>
              <a:rPr lang="th-TH" dirty="0"/>
              <a:t>สามารถส่งคลิ๊ปตามขั้นตอนเข้าระบบ </a:t>
            </a:r>
            <a:r>
              <a:rPr lang="en-US" dirty="0"/>
              <a:t>Nation Cyber U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4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114550"/>
            <a:ext cx="2955993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หัวข้อในหน่วยการเรียน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รูปแบบกำหนดรหัสของ </a:t>
            </a:r>
            <a:r>
              <a:rPr lang="en-US" dirty="0"/>
              <a:t>PowerPoint</a:t>
            </a:r>
            <a:r>
              <a:rPr lang="th-TH" dirty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การวางรหัสสไลด์มี 2 แบบ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การตั้งชื่อ </a:t>
            </a:r>
            <a:r>
              <a:rPr lang="en-US" dirty="0"/>
              <a:t>Slide Master </a:t>
            </a:r>
            <a:r>
              <a:rPr lang="th-TH" dirty="0"/>
              <a:t>ทั้ง </a:t>
            </a:r>
            <a:r>
              <a:rPr lang="en-US" dirty="0"/>
              <a:t>9 </a:t>
            </a:r>
            <a:r>
              <a:rPr lang="th-TH" dirty="0"/>
              <a:t>ให้เข้าใจง่าย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แผนการสอนมีหัวข้อจำแนกเป็นนาที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ข้อควรทราบ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การใช้งาน </a:t>
            </a:r>
            <a:r>
              <a:rPr lang="en-US" dirty="0"/>
              <a:t>PowerPoint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19800" y="211455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dirty="0"/>
              <a:t>ไมค์ตั้งโต๊ะ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9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รหัสสไลด์ ในแต่ละสไลด์ อยู่ที่มุมล่างขวา</a:t>
            </a:r>
            <a:endParaRPr lang="en-US" dirty="0"/>
          </a:p>
          <a:p>
            <a:pPr lvl="1"/>
            <a:r>
              <a:rPr lang="en-US" dirty="0"/>
              <a:t>SMT1001_05_00_06</a:t>
            </a:r>
            <a:endParaRPr lang="th-TH" dirty="0"/>
          </a:p>
          <a:p>
            <a:r>
              <a:rPr lang="th-TH" dirty="0"/>
              <a:t>ประกอบด้วย 4 ส่วน แต่ละส่วนกั้นด้วย</a:t>
            </a:r>
            <a:r>
              <a:rPr lang="en-US" dirty="0"/>
              <a:t> _ </a:t>
            </a:r>
            <a:r>
              <a:rPr lang="th-TH" dirty="0"/>
              <a:t>และมี 2 หลัก</a:t>
            </a:r>
          </a:p>
          <a:p>
            <a:pPr lvl="1"/>
            <a:r>
              <a:rPr lang="th-TH" dirty="0"/>
              <a:t>รหัสวิชา		เช่น</a:t>
            </a:r>
            <a:r>
              <a:rPr lang="en-US" dirty="0"/>
              <a:t> SMT1001</a:t>
            </a:r>
            <a:r>
              <a:rPr lang="th-TH" dirty="0"/>
              <a:t> </a:t>
            </a:r>
          </a:p>
          <a:p>
            <a:pPr lvl="1"/>
            <a:r>
              <a:rPr lang="th-TH" dirty="0"/>
              <a:t>หน่วยการเรียน</a:t>
            </a:r>
            <a:r>
              <a:rPr lang="en-US" dirty="0"/>
              <a:t>	</a:t>
            </a:r>
            <a:r>
              <a:rPr lang="th-TH" dirty="0"/>
              <a:t>เช่น 05</a:t>
            </a:r>
          </a:p>
          <a:p>
            <a:pPr lvl="1"/>
            <a:r>
              <a:rPr lang="th-TH" dirty="0"/>
              <a:t>หัวข้อ		เช่น 00 บทนำ หรือ 08 สรุปหน่วยเรียน</a:t>
            </a:r>
          </a:p>
          <a:p>
            <a:pPr lvl="1"/>
            <a:r>
              <a:rPr lang="th-TH" dirty="0"/>
              <a:t>เลขหน้า		เช่น 06</a:t>
            </a:r>
            <a:endParaRPr lang="en-US" dirty="0"/>
          </a:p>
          <a:p>
            <a:pPr marL="457200" lvl="1" indent="0">
              <a:buNone/>
            </a:pPr>
            <a:endParaRPr lang="th-TH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หัวข้อที่ 1 รูปแบบกำหนดรหัสของ </a:t>
            </a:r>
            <a:r>
              <a:rPr lang="en-US" dirty="0"/>
              <a:t>PowerPoint</a:t>
            </a:r>
          </a:p>
        </p:txBody>
      </p:sp>
    </p:spTree>
    <p:extLst>
      <p:ext uri="{BB962C8B-B14F-4D97-AF65-F5344CB8AC3E}">
        <p14:creationId xmlns:p14="http://schemas.microsoft.com/office/powerpoint/2010/main" val="2968989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เกณฑ์การตั้งรหัสสไลด์ </a:t>
            </a:r>
            <a:r>
              <a:rPr lang="en-US" dirty="0"/>
              <a:t>(1/2)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95350"/>
            <a:ext cx="5535975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954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71550"/>
            <a:ext cx="4353802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เกณฑ์การตั้งรหัสสไลด์</a:t>
            </a:r>
            <a:r>
              <a:rPr lang="en-US" dirty="0"/>
              <a:t> (2/2)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343400" y="1504950"/>
            <a:ext cx="4038600" cy="85725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College of Network Education</a:t>
            </a:r>
          </a:p>
        </p:txBody>
      </p:sp>
    </p:spTree>
    <p:extLst>
      <p:ext uri="{BB962C8B-B14F-4D97-AF65-F5344CB8AC3E}">
        <p14:creationId xmlns:p14="http://schemas.microsoft.com/office/powerpoint/2010/main" val="2877225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352550"/>
            <a:ext cx="8839200" cy="3505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แบบใช้ต้นแบบสไลด์ </a:t>
            </a:r>
            <a:r>
              <a:rPr lang="en-US" dirty="0"/>
              <a:t>(Slide Master) </a:t>
            </a:r>
            <a:br>
              <a:rPr lang="th-TH" dirty="0"/>
            </a:br>
            <a:r>
              <a:rPr lang="th-TH" dirty="0"/>
              <a:t>แล้วเลือก </a:t>
            </a:r>
            <a:r>
              <a:rPr lang="en-US" dirty="0"/>
              <a:t>Layout </a:t>
            </a:r>
            <a:r>
              <a:rPr lang="th-TH" dirty="0"/>
              <a:t>จำแนกตามหัวข้อ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แบบคัดลอกรหัสสไลด์ไปวางแต่ละสไลด์</a:t>
            </a:r>
            <a:br>
              <a:rPr lang="th-TH" dirty="0"/>
            </a:br>
            <a:r>
              <a:rPr lang="th-TH" dirty="0"/>
              <a:t>แล้วแก้ไขเลขระบุหัวข้อทีละหน้า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หัวข้อที่ 2 การวางรหัสสไลด์มี 2 แบบ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828800" y="3943350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atin typeface="Tempus Sans ITC" pitchFamily="82" charset="0"/>
                <a:cs typeface="TlwgTypewriter" pitchFamily="2" charset="-34"/>
              </a:rPr>
              <a:t>เตรียม </a:t>
            </a:r>
            <a:r>
              <a:rPr lang="en-US" dirty="0" err="1">
                <a:latin typeface="Tempus Sans ITC" pitchFamily="82" charset="0"/>
                <a:cs typeface="TlwgTypewriter" pitchFamily="2" charset="-34"/>
              </a:rPr>
              <a:t>vdo</a:t>
            </a:r>
            <a:r>
              <a:rPr lang="en-US" dirty="0">
                <a:latin typeface="Tempus Sans ITC" pitchFamily="82" charset="0"/>
                <a:cs typeface="TlwgTypewriter" pitchFamily="2" charset="-34"/>
              </a:rPr>
              <a:t> on demand</a:t>
            </a:r>
          </a:p>
          <a:p>
            <a:pPr algn="ctr"/>
            <a:r>
              <a:rPr lang="en-US" dirty="0">
                <a:latin typeface="Tempus Sans ITC" pitchFamily="82" charset="0"/>
                <a:cs typeface="TlwgTypewriter" pitchFamily="2" charset="-34"/>
              </a:rPr>
              <a:t>Burin </a:t>
            </a:r>
            <a:r>
              <a:rPr lang="en-US" dirty="0" err="1">
                <a:latin typeface="Tempus Sans ITC" pitchFamily="82" charset="0"/>
                <a:cs typeface="TlwgTypewriter" pitchFamily="2" charset="-34"/>
              </a:rPr>
              <a:t>rujjanapan</a:t>
            </a:r>
            <a:br>
              <a:rPr lang="en-US" dirty="0">
                <a:latin typeface="Tempus Sans ITC" pitchFamily="82" charset="0"/>
                <a:cs typeface="TlwgTypewriter" pitchFamily="2" charset="-34"/>
                <a:hlinkClick r:id="rId3"/>
              </a:rPr>
            </a:br>
            <a:r>
              <a:rPr lang="en-US" dirty="0">
                <a:latin typeface="Tempus Sans ITC" pitchFamily="82" charset="0"/>
                <a:cs typeface="TlwgTypewriter" pitchFamily="2" charset="-34"/>
                <a:hlinkClick r:id="rId3"/>
              </a:rPr>
              <a:t>https://www.youtube.com/watch?v=gCXCsxCID3U</a:t>
            </a:r>
            <a:endParaRPr lang="en-US" dirty="0">
              <a:latin typeface="Tempus Sans ITC" pitchFamily="82" charset="0"/>
              <a:cs typeface="TlwgTypewrite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85336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95600" y="1047750"/>
            <a:ext cx="6096000" cy="3733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แบบคัดลอกรหัสสไลด์ไปวางแต่ละสไลด์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สามารถคัดลอก</a:t>
            </a:r>
            <a:br>
              <a:rPr lang="th-TH" dirty="0"/>
            </a:br>
            <a:r>
              <a:rPr lang="th-TH" dirty="0"/>
              <a:t>รหัสสไลด์</a:t>
            </a:r>
            <a:br>
              <a:rPr lang="th-TH" dirty="0"/>
            </a:br>
            <a:r>
              <a:rPr lang="th-TH" dirty="0"/>
              <a:t>ไปวางในแต่ละสไลด์</a:t>
            </a:r>
            <a:br>
              <a:rPr lang="th-TH" dirty="0"/>
            </a:br>
            <a:r>
              <a:rPr lang="th-TH" dirty="0"/>
              <a:t>แล้วแก้ไขหัวข้อ</a:t>
            </a:r>
            <a:br>
              <a:rPr lang="th-TH" dirty="0"/>
            </a:br>
            <a:r>
              <a:rPr lang="th-TH" dirty="0"/>
              <a:t>ได้ตามต้องการ</a:t>
            </a:r>
            <a:endParaRPr lang="en-US" dirty="0"/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8315325" y="12027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05600" y="12001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4733925" y="16599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24200" y="16573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6562725" y="21171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953000" y="21145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4886325" y="27267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276600" y="27241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181725" y="31839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0" y="31813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8086725" y="37173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477000" y="37147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21" name="Slide Number Placeholder 5"/>
          <p:cNvSpPr txBox="1">
            <a:spLocks/>
          </p:cNvSpPr>
          <p:nvPr/>
        </p:nvSpPr>
        <p:spPr>
          <a:xfrm>
            <a:off x="4810125" y="4174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200400" y="4171950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6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>
          <a:xfrm>
            <a:off x="8620125" y="4535329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010400" y="4532707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7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1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แบบใช้ต้นแบบสไลด์ </a:t>
            </a:r>
            <a:r>
              <a:rPr lang="en-US" dirty="0"/>
              <a:t>(Slide Master)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819150"/>
            <a:ext cx="5288752" cy="397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12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810000"/>
          </a:xfrm>
          <a:solidFill>
            <a:srgbClr val="0070C0"/>
          </a:solidFill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topic_0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h-TH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บทนำ</a:t>
            </a:r>
            <a:endParaRPr lang="en-US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topic_1_0to9	7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หัวข้อที่ 1 ที่เลขหน้าน้อยกว่า 10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topic_1		7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หัวข้อที่ 1 ที่เลขหน้ามากกว่า 10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topic_2		8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หัวข้อที่ 2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topic_3		8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หัวข้อที่ 3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topic_4		8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หัวข้อที่ 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topic_5		8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หัวข้อที่ 5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topic_6		8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th-TH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สรุปหน่วยเรียน</a:t>
            </a:r>
            <a:endParaRPr lang="en-US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topc_99		2 layout</a:t>
            </a:r>
            <a:r>
              <a: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แบบฝึกหัด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</a:t>
            </a:r>
            <a:r>
              <a:rPr lang="en-US" dirty="0"/>
              <a:t>3</a:t>
            </a:r>
            <a:r>
              <a:rPr lang="th-TH" dirty="0"/>
              <a:t> การตั้งชื่อ </a:t>
            </a:r>
            <a:r>
              <a:rPr lang="en-US" dirty="0"/>
              <a:t>Slide Master </a:t>
            </a:r>
            <a:r>
              <a:rPr lang="th-TH" dirty="0"/>
              <a:t>ทั้ง </a:t>
            </a:r>
            <a:r>
              <a:rPr lang="en-US" dirty="0"/>
              <a:t>9 </a:t>
            </a:r>
            <a:r>
              <a:rPr lang="th-TH" dirty="0"/>
              <a:t>ให้เข้าใจง่าย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766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เลือก </a:t>
            </a:r>
            <a:r>
              <a:rPr lang="en-US" dirty="0"/>
              <a:t>Layout </a:t>
            </a:r>
            <a:r>
              <a:rPr lang="th-TH" dirty="0"/>
              <a:t>เพื่อให้</a:t>
            </a:r>
            <a:r>
              <a:rPr lang="th-TH" u="sng" dirty="0"/>
              <a:t>เลขหัวข้อ</a:t>
            </a:r>
            <a:r>
              <a:rPr lang="th-TH" dirty="0"/>
              <a:t> เป็น </a:t>
            </a:r>
            <a:r>
              <a:rPr lang="th-TH" u="sng" dirty="0"/>
              <a:t>รหัสสไลด์</a:t>
            </a:r>
            <a:r>
              <a:rPr lang="th-TH" dirty="0"/>
              <a:t>ตรงหน้า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00" y="971550"/>
            <a:ext cx="3156245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304800" y="1657350"/>
            <a:ext cx="39624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dirty="0"/>
              <a:t>SMT1001_05_</a:t>
            </a:r>
            <a:r>
              <a:rPr lang="en-US" dirty="0">
                <a:solidFill>
                  <a:srgbClr val="FF0000"/>
                </a:solidFill>
              </a:rPr>
              <a:t>01</a:t>
            </a:r>
            <a:r>
              <a:rPr lang="en-US" dirty="0"/>
              <a:t>_06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04800" y="3028950"/>
            <a:ext cx="39624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dirty="0"/>
              <a:t>SMT1001_05_</a:t>
            </a:r>
            <a:r>
              <a:rPr lang="en-US" dirty="0">
                <a:solidFill>
                  <a:srgbClr val="FF0000"/>
                </a:solidFill>
              </a:rPr>
              <a:t>03</a:t>
            </a:r>
            <a:r>
              <a:rPr lang="en-US" dirty="0"/>
              <a:t>_14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886200" y="1581150"/>
            <a:ext cx="2057400" cy="1066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810000" y="2952750"/>
            <a:ext cx="2057400" cy="1066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9400" y="325755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50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 </a:t>
            </a:r>
            <a:r>
              <a:rPr lang="en-US" dirty="0"/>
              <a:t>Rename Master </a:t>
            </a:r>
            <a:r>
              <a:rPr lang="th-TH" dirty="0"/>
              <a:t>และ </a:t>
            </a:r>
            <a:r>
              <a:rPr lang="en-US" dirty="0"/>
              <a:t>Duplicate Slide Master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0" y="971550"/>
            <a:ext cx="346171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" y="1428750"/>
            <a:ext cx="48006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dirty="0"/>
              <a:t>ใน </a:t>
            </a:r>
            <a:r>
              <a:rPr lang="en-US" u="sng" dirty="0"/>
              <a:t>Slide Master</a:t>
            </a:r>
            <a:endParaRPr lang="th-TH" u="sng" dirty="0"/>
          </a:p>
          <a:p>
            <a:r>
              <a:rPr lang="th-TH" dirty="0"/>
              <a:t>การ </a:t>
            </a:r>
            <a:r>
              <a:rPr lang="en-US" dirty="0"/>
              <a:t>Rename</a:t>
            </a:r>
          </a:p>
          <a:p>
            <a:r>
              <a:rPr lang="th-TH" dirty="0"/>
              <a:t>และ </a:t>
            </a:r>
            <a:r>
              <a:rPr lang="en-US" dirty="0"/>
              <a:t>Duplicate</a:t>
            </a:r>
            <a:br>
              <a:rPr lang="en-US" dirty="0"/>
            </a:br>
            <a:r>
              <a:rPr lang="th-TH" dirty="0"/>
              <a:t>ช่วยให้มี  </a:t>
            </a:r>
            <a:r>
              <a:rPr lang="en-US" dirty="0"/>
              <a:t>Layout</a:t>
            </a:r>
          </a:p>
          <a:p>
            <a:r>
              <a:rPr lang="th-TH" dirty="0"/>
              <a:t>ให้เลือกใช้ตรงตามหัวข้อ</a:t>
            </a:r>
          </a:p>
          <a:p>
            <a:r>
              <a:rPr lang="th-TH" dirty="0"/>
              <a:t>เป็นรหัสสไลด์ตามที่ต้องการ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15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094653"/>
            <a:ext cx="8839200" cy="356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หัวข้อที่ 4 แผนการสอนมีหัวข้อจำแนกเป็นนาที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59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1 หน่วยกิต บรรยายผ่าน </a:t>
            </a:r>
            <a:r>
              <a:rPr lang="en-US" dirty="0"/>
              <a:t>Video On Demand </a:t>
            </a:r>
            <a:r>
              <a:rPr lang="th-TH" dirty="0"/>
              <a:t>ไม่ต่ำกว่า 50 นาที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แต่ละวิชา แบ่งหน่วยการเรียนเป็น 15 หน่วยการเรียน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แนะนำว่า 1 หน่วยการเรียน มี 3 ถึง 5 หัวข้อ หรือตามเนื้อหาวิชา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โปรดเลือกใช้แม่แบบจาก 1 ใน 20 แม่แบบ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แต่ละหน่วยการเรียน ต้องมีวัตถุประสงค์การเรียน และสิ่งที่คาดหวัง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ทุกสไลด์มีรหัสสไลด์ตามที่ </a:t>
            </a:r>
            <a:r>
              <a:rPr lang="en-US" dirty="0"/>
              <a:t>CNE </a:t>
            </a:r>
            <a:r>
              <a:rPr lang="th-TH" dirty="0"/>
              <a:t>กำหนด</a:t>
            </a:r>
          </a:p>
          <a:p>
            <a:pPr marL="514350" indent="-514350">
              <a:buFont typeface="+mj-lt"/>
              <a:buAutoNum type="arabicPeriod"/>
            </a:pPr>
            <a:endParaRPr lang="th-TH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5 ข้อควรทราบ </a:t>
            </a:r>
            <a:r>
              <a:rPr lang="en-US" dirty="0"/>
              <a:t>(1/2)</a:t>
            </a:r>
          </a:p>
        </p:txBody>
      </p:sp>
    </p:spTree>
    <p:extLst>
      <p:ext uri="{BB962C8B-B14F-4D97-AF65-F5344CB8AC3E}">
        <p14:creationId xmlns:p14="http://schemas.microsoft.com/office/powerpoint/2010/main" val="634241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ข้อควรทราบ </a:t>
            </a:r>
            <a:r>
              <a:rPr lang="en-US" dirty="0"/>
              <a:t>(2/2)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th-TH" dirty="0"/>
              <a:t>แฟ้ม </a:t>
            </a:r>
            <a:r>
              <a:rPr lang="en-US" dirty="0"/>
              <a:t>PowerPoint </a:t>
            </a:r>
            <a:r>
              <a:rPr lang="th-TH" dirty="0"/>
              <a:t>มีหน่วยการเรียนละแฟ้ม ขนาด 16</a:t>
            </a:r>
            <a:r>
              <a:rPr lang="en-US" dirty="0"/>
              <a:t>:9</a:t>
            </a:r>
            <a:endParaRPr lang="th-TH" dirty="0"/>
          </a:p>
          <a:p>
            <a:pPr marL="514350" indent="-514350">
              <a:buFont typeface="+mj-lt"/>
              <a:buAutoNum type="arabicPeriod" startAt="7"/>
            </a:pPr>
            <a:r>
              <a:rPr lang="th-TH" dirty="0"/>
              <a:t>หัวข้อละหนึ่งคลิ๊ป เช่น </a:t>
            </a:r>
            <a:r>
              <a:rPr lang="en-US" dirty="0"/>
              <a:t>SMT1001_05_01.mp4 </a:t>
            </a:r>
            <a:r>
              <a:rPr lang="th-TH" dirty="0"/>
              <a:t>ขนาด 1280*720</a:t>
            </a:r>
            <a:endParaRPr lang="en-US" dirty="0"/>
          </a:p>
          <a:p>
            <a:pPr marL="514350" indent="-514350">
              <a:buFont typeface="+mj-lt"/>
              <a:buAutoNum type="arabicPeriod" startAt="7"/>
            </a:pPr>
            <a:r>
              <a:rPr lang="th-TH" dirty="0"/>
              <a:t>นอกจากหัวข้อแล้ว ยังมีคลิ๊ปบทนำ และสรุปหน่วยการเรียน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th-TH" dirty="0"/>
              <a:t>ผู้สอนพิจารณาจัดทำ </a:t>
            </a:r>
            <a:r>
              <a:rPr lang="en-US" dirty="0"/>
              <a:t>pretest</a:t>
            </a:r>
            <a:r>
              <a:rPr lang="th-TH" dirty="0"/>
              <a:t> </a:t>
            </a:r>
            <a:r>
              <a:rPr lang="en-US" dirty="0"/>
              <a:t>, posttest </a:t>
            </a:r>
            <a:r>
              <a:rPr lang="th-TH" dirty="0"/>
              <a:t>และแบบฝึกหัดได้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th-TH" dirty="0"/>
              <a:t>แนะนำสื่อการสอน เช่น ตำราประกอบการเรียน ในระบบได้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/>
              <a:t>Live </a:t>
            </a:r>
            <a:r>
              <a:rPr lang="th-TH" dirty="0"/>
              <a:t>สดผ่าน </a:t>
            </a:r>
            <a:r>
              <a:rPr lang="en-US" dirty="0" err="1"/>
              <a:t>Wirecast</a:t>
            </a:r>
            <a:r>
              <a:rPr lang="en-US" dirty="0"/>
              <a:t> </a:t>
            </a:r>
            <a:r>
              <a:rPr lang="th-TH" dirty="0"/>
              <a:t>ให้ใช้เวลาครึ่งหนึ่งของ </a:t>
            </a:r>
            <a:r>
              <a:rPr lang="en-US" dirty="0"/>
              <a:t>Video on Demand</a:t>
            </a:r>
            <a:endParaRPr lang="th-TH" dirty="0"/>
          </a:p>
          <a:p>
            <a:pPr marL="514350" indent="-514350">
              <a:buFont typeface="+mj-lt"/>
              <a:buAutoNum type="arabicPeriod" startAt="7"/>
            </a:pPr>
            <a:endParaRPr lang="th-TH" dirty="0"/>
          </a:p>
          <a:p>
            <a:pPr marL="514350" indent="-514350">
              <a:buFont typeface="+mj-lt"/>
              <a:buAutoNum type="arabicPeriod" startAt="7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9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D911E04-EA65-4CA6-8D03-FBF8B1E0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Line</a:t>
            </a:r>
            <a:endParaRPr lang="th-TH" dirty="0"/>
          </a:p>
        </p:txBody>
      </p:sp>
      <p:graphicFrame>
        <p:nvGraphicFramePr>
          <p:cNvPr id="5" name="ตัวแทนเนื้อหา 4">
            <a:extLst>
              <a:ext uri="{FF2B5EF4-FFF2-40B4-BE49-F238E27FC236}">
                <a16:creationId xmlns:a16="http://schemas.microsoft.com/office/drawing/2014/main" id="{E81B4BC1-E4F7-493B-82ED-3D36643EDB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726424"/>
              </p:ext>
            </p:extLst>
          </p:nvPr>
        </p:nvGraphicFramePr>
        <p:xfrm>
          <a:off x="152400" y="1028700"/>
          <a:ext cx="8839200" cy="382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726C593-C0C4-4D78-9547-7DC83A7F0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63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FDE7310-1A8F-4B2F-8AD4-EE45E035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บันทึก</a:t>
            </a:r>
            <a:r>
              <a:rPr lang="th-TH" dirty="0"/>
              <a:t> </a:t>
            </a:r>
            <a:r>
              <a:rPr lang="th-TH" sz="2400" b="0" dirty="0"/>
              <a:t>ต่างกับ </a:t>
            </a:r>
            <a:r>
              <a:rPr lang="th-TH" u="sng" dirty="0"/>
              <a:t>ตัดต่อ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D2CD69D-6500-4F33-AB42-3BF968A5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28700"/>
            <a:ext cx="4343400" cy="3829050"/>
          </a:xfrm>
        </p:spPr>
        <p:txBody>
          <a:bodyPr>
            <a:normAutofit/>
          </a:bodyPr>
          <a:lstStyle/>
          <a:p>
            <a:r>
              <a:rPr lang="th-TH" sz="2600" u="sng" dirty="0"/>
              <a:t>คล</a:t>
            </a:r>
            <a:r>
              <a:rPr lang="th-TH" sz="2600" u="sng" dirty="0" err="1"/>
              <a:t>ิ๊ป</a:t>
            </a:r>
            <a:r>
              <a:rPr lang="th-TH" sz="2600" u="sng" dirty="0"/>
              <a:t>บันทึกการสอน</a:t>
            </a:r>
          </a:p>
          <a:p>
            <a:r>
              <a:rPr lang="th-TH" sz="2600" u="sng" dirty="0"/>
              <a:t>ชื่อแฟ้ม </a:t>
            </a:r>
            <a:r>
              <a:rPr lang="en-US" sz="2600" u="sng" dirty="0"/>
              <a:t>THA1001_05_06.</a:t>
            </a:r>
            <a:r>
              <a:rPr lang="en-US" sz="2600" u="sng" dirty="0">
                <a:solidFill>
                  <a:srgbClr val="FF0000"/>
                </a:solidFill>
              </a:rPr>
              <a:t>trec</a:t>
            </a:r>
            <a:endParaRPr lang="th-TH" sz="2600" u="sng" dirty="0">
              <a:solidFill>
                <a:srgbClr val="FF0000"/>
              </a:solidFill>
            </a:endParaRPr>
          </a:p>
          <a:p>
            <a:r>
              <a:rPr lang="th-TH" sz="2600" u="sng" dirty="0"/>
              <a:t>มุ่งที่อาจารย์บรรยาย</a:t>
            </a:r>
          </a:p>
          <a:p>
            <a:r>
              <a:rPr lang="th-TH" sz="2600" u="sng" dirty="0"/>
              <a:t>ไม่ใส่ </a:t>
            </a:r>
            <a:r>
              <a:rPr lang="en-US" sz="2600" u="sng" dirty="0"/>
              <a:t>Logo</a:t>
            </a:r>
            <a:endParaRPr lang="th-TH" sz="2600" u="sng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FEE6703-3731-45AE-B359-742A4DE6A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ตัวแทนเนื้อหา 2">
            <a:extLst>
              <a:ext uri="{FF2B5EF4-FFF2-40B4-BE49-F238E27FC236}">
                <a16:creationId xmlns:a16="http://schemas.microsoft.com/office/drawing/2014/main" id="{F7A1BC15-4CDA-41F2-9994-A7BCF26AF9AB}"/>
              </a:ext>
            </a:extLst>
          </p:cNvPr>
          <p:cNvSpPr txBox="1">
            <a:spLocks/>
          </p:cNvSpPr>
          <p:nvPr/>
        </p:nvSpPr>
        <p:spPr>
          <a:xfrm>
            <a:off x="4762500" y="1028700"/>
            <a:ext cx="4343400" cy="367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600" u="sng" dirty="0"/>
              <a:t>คล</a:t>
            </a:r>
            <a:r>
              <a:rPr lang="th-TH" sz="2600" u="sng" dirty="0" err="1"/>
              <a:t>ิ๊ป</a:t>
            </a:r>
            <a:r>
              <a:rPr lang="th-TH" sz="2600" u="sng" dirty="0"/>
              <a:t>ที่เลขาฯ ตัดต่อเสร็จ</a:t>
            </a:r>
          </a:p>
          <a:p>
            <a:r>
              <a:rPr lang="th-TH" sz="2600" u="sng" dirty="0"/>
              <a:t>ชื่อแฟ้ม </a:t>
            </a:r>
            <a:r>
              <a:rPr lang="en-US" sz="2600" u="sng" dirty="0"/>
              <a:t>THA1001_05_06.</a:t>
            </a:r>
            <a:r>
              <a:rPr lang="en-US" sz="2600" u="sng" dirty="0">
                <a:solidFill>
                  <a:srgbClr val="0070C0"/>
                </a:solidFill>
              </a:rPr>
              <a:t>mp4</a:t>
            </a:r>
            <a:endParaRPr lang="th-TH" sz="2600" u="sng" dirty="0">
              <a:solidFill>
                <a:srgbClr val="0070C0"/>
              </a:solidFill>
            </a:endParaRPr>
          </a:p>
          <a:p>
            <a:r>
              <a:rPr lang="th-TH" sz="2600" u="sng" dirty="0"/>
              <a:t>มุ่งให้นิสิตฟัง และดู</a:t>
            </a:r>
          </a:p>
          <a:p>
            <a:r>
              <a:rPr lang="th-TH" sz="2600" u="sng" dirty="0"/>
              <a:t>ใส่ </a:t>
            </a:r>
            <a:r>
              <a:rPr lang="en-US" sz="2600" u="sng" dirty="0"/>
              <a:t>Logo </a:t>
            </a:r>
            <a:r>
              <a:rPr lang="th-TH" sz="2600" u="sng" dirty="0"/>
              <a:t>แสดงว่าพร้อมเผยแพร่</a:t>
            </a:r>
            <a:endParaRPr lang="th-TH" sz="2600" dirty="0"/>
          </a:p>
        </p:txBody>
      </p:sp>
      <p:sp>
        <p:nvSpPr>
          <p:cNvPr id="6" name="ลูกศร: เครื่องหมายบั้ง 5">
            <a:extLst>
              <a:ext uri="{FF2B5EF4-FFF2-40B4-BE49-F238E27FC236}">
                <a16:creationId xmlns:a16="http://schemas.microsoft.com/office/drawing/2014/main" id="{CD88E625-D17E-45B7-B9A9-AAFE103305B1}"/>
              </a:ext>
            </a:extLst>
          </p:cNvPr>
          <p:cNvSpPr/>
          <p:nvPr/>
        </p:nvSpPr>
        <p:spPr>
          <a:xfrm>
            <a:off x="3743327" y="1200150"/>
            <a:ext cx="914400" cy="144780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ตัวแทนเนื้อหา 2">
            <a:extLst>
              <a:ext uri="{FF2B5EF4-FFF2-40B4-BE49-F238E27FC236}">
                <a16:creationId xmlns:a16="http://schemas.microsoft.com/office/drawing/2014/main" id="{ACCCABD5-FC1F-484B-845A-0AC9F5552B5C}"/>
              </a:ext>
            </a:extLst>
          </p:cNvPr>
          <p:cNvSpPr txBox="1">
            <a:spLocks/>
          </p:cNvSpPr>
          <p:nvPr/>
        </p:nvSpPr>
        <p:spPr>
          <a:xfrm>
            <a:off x="1695450" y="3105150"/>
            <a:ext cx="47244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1" kern="1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ctr"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ตรวจสอบความสมบูรณ์ของขนาดและเสียง</a:t>
            </a:r>
          </a:p>
          <a:p>
            <a:pPr marL="57150" indent="0" algn="ctr"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ตัดคล</a:t>
            </a:r>
            <a:r>
              <a:rPr lang="th-TH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ิ๊ปช่</a:t>
            </a: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วงที่ไม่ได้พูดออก</a:t>
            </a:r>
          </a:p>
          <a:p>
            <a:pPr marL="57150" indent="0" algn="ctr"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ปรับเสียงขึ้น ตัดเสียงรบกวน</a:t>
            </a:r>
          </a:p>
          <a:p>
            <a:pPr marL="57150" indent="0" algn="ctr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Zoom in </a:t>
            </a: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Zoom out</a:t>
            </a:r>
          </a:p>
        </p:txBody>
      </p:sp>
    </p:spTree>
    <p:extLst>
      <p:ext uri="{BB962C8B-B14F-4D97-AF65-F5344CB8AC3E}">
        <p14:creationId xmlns:p14="http://schemas.microsoft.com/office/powerpoint/2010/main" val="342746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096D1B6-4550-40CA-8A82-173C8E9B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List</a:t>
            </a:r>
            <a:endParaRPr lang="th-TH" dirty="0"/>
          </a:p>
        </p:txBody>
      </p:sp>
      <p:graphicFrame>
        <p:nvGraphicFramePr>
          <p:cNvPr id="7" name="ตาราง 7">
            <a:extLst>
              <a:ext uri="{FF2B5EF4-FFF2-40B4-BE49-F238E27FC236}">
                <a16:creationId xmlns:a16="http://schemas.microsoft.com/office/drawing/2014/main" id="{9D53A9AF-0F8E-45F7-BF1F-89A0507ED4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805069"/>
              </p:ext>
            </p:extLst>
          </p:nvPr>
        </p:nvGraphicFramePr>
        <p:xfrm>
          <a:off x="152400" y="666750"/>
          <a:ext cx="88392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0">
                  <a:extLst>
                    <a:ext uri="{9D8B030D-6E8A-4147-A177-3AD203B41FA5}">
                      <a16:colId xmlns:a16="http://schemas.microsoft.com/office/drawing/2014/main" val="379027883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4232291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รายการตรวจสอบ 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(Check List)</a:t>
                      </a:r>
                      <a:endParaRPr lang="th-TH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/</a:t>
                      </a:r>
                      <a:r>
                        <a:rPr lang="th-TH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ไม่ผ่าน </a:t>
                      </a:r>
                      <a:br>
                        <a:rPr lang="th-TH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หรือ ร้อยละตามเป้าหมาย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8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ไร้เสียงรบกวน และเสียงดังฟังชัด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3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ขนาด 1280 * 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38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รูปแบบ</a:t>
                      </a:r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Template </a:t>
                      </a:r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และวัตถุประสงค์ และจำนวนตรงตามเกณฑ์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86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รหัสสไลด์เรียงลำดับถูกต้องตามหัวข้อ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59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แทรกโลโก้ครบทุกคล</a:t>
                      </a:r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ิ๊ป</a:t>
                      </a:r>
                      <a:endParaRPr lang="th-TH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4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ตัดบางช่วงในคล</a:t>
                      </a:r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ิ๊ป</a:t>
                      </a:r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ที่ไม่ได้พูดออกแล้ว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ผ่าน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8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จำนวนรายการคล</a:t>
                      </a:r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ิ๊ป</a:t>
                      </a:r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และชื่อหัวข้อ มีทั้งหมดกี่รายการ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9307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93E86AF-ED7B-49E6-B4F4-E8A0E1F3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13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เลือกขนาดเป็น </a:t>
            </a:r>
            <a:r>
              <a:rPr lang="en-US" dirty="0"/>
              <a:t>1280 * 720 </a:t>
            </a:r>
            <a:r>
              <a:rPr lang="th-TH" dirty="0"/>
              <a:t>ตั้งแต่ตั้งค่า</a:t>
            </a:r>
            <a:r>
              <a:rPr lang="en-US" dirty="0"/>
              <a:t> Display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tha1001_05.pptx.camrec</a:t>
            </a:r>
          </a:p>
          <a:p>
            <a:pPr marL="0" indent="0">
              <a:buNone/>
            </a:pPr>
            <a:r>
              <a:rPr lang="th-TH" sz="2400" dirty="0"/>
              <a:t>การบันทึกจริง</a:t>
            </a:r>
          </a:p>
          <a:p>
            <a:pPr marL="0" indent="0">
              <a:buNone/>
            </a:pPr>
            <a:r>
              <a:rPr lang="th-TH" sz="2400" dirty="0"/>
              <a:t>ให้บันทึกแยกหัวข้อ</a:t>
            </a:r>
          </a:p>
          <a:p>
            <a:pPr marL="0" indent="0">
              <a:buNone/>
            </a:pPr>
            <a:r>
              <a:rPr lang="th-TH" sz="2400" dirty="0"/>
              <a:t>ไม่ใช่บันทึกแยกหน่วยการเรียน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819150"/>
            <a:ext cx="5669854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1047750"/>
            <a:ext cx="25908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00350"/>
            <a:ext cx="2514600" cy="193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39000" y="3105150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lwgTypewriter" pitchFamily="2" charset="-34"/>
                <a:cs typeface="TlwgTypewriter" pitchFamily="2" charset="-34"/>
              </a:rPr>
              <a:t>v7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3809821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lwgTypewriter" pitchFamily="2" charset="-34"/>
                <a:cs typeface="TlwgTypewriter" pitchFamily="2" charset="-34"/>
              </a:rPr>
              <a:t>v8</a:t>
            </a:r>
          </a:p>
        </p:txBody>
      </p:sp>
    </p:spTree>
    <p:extLst>
      <p:ext uri="{BB962C8B-B14F-4D97-AF65-F5344CB8AC3E}">
        <p14:creationId xmlns:p14="http://schemas.microsoft.com/office/powerpoint/2010/main" val="3004499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การส่ง </a:t>
            </a:r>
            <a:r>
              <a:rPr lang="en-US" dirty="0"/>
              <a:t>Video On Demand </a:t>
            </a:r>
            <a:r>
              <a:rPr lang="th-TH" dirty="0"/>
              <a:t>ที่ส่งเข้าระบบ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h-TH" dirty="0"/>
              <a:t>อาจารย์นำคลิ๊ป</a:t>
            </a:r>
            <a:r>
              <a:rPr lang="en-US" dirty="0"/>
              <a:t> </a:t>
            </a:r>
            <a:r>
              <a:rPr lang="th-TH" dirty="0"/>
              <a:t>และรายการหัวข้อ ส่งให้คณะวิชาพิจารณา</a:t>
            </a:r>
          </a:p>
          <a:p>
            <a:pPr marL="514350" indent="-514350">
              <a:buAutoNum type="arabicPeriod"/>
            </a:pPr>
            <a:r>
              <a:rPr lang="th-TH" dirty="0"/>
              <a:t>เลขานุการคณะนำ </a:t>
            </a:r>
            <a:r>
              <a:rPr lang="en-US" dirty="0"/>
              <a:t>logo </a:t>
            </a:r>
            <a:r>
              <a:rPr lang="th-TH" dirty="0"/>
              <a:t>แทรกในคลิ๊ปที่มุมบนขวาของแต่ละคลิ๊ป</a:t>
            </a:r>
          </a:p>
          <a:p>
            <a:pPr marL="514350" indent="-514350">
              <a:buAutoNum type="arabicPeriod"/>
            </a:pPr>
            <a:r>
              <a:rPr lang="th-TH" dirty="0"/>
              <a:t>เลขานุการคณะส่งคลิ๊ปเข้า </a:t>
            </a:r>
            <a:r>
              <a:rPr lang="en-US" dirty="0"/>
              <a:t>FTP Server </a:t>
            </a:r>
            <a:r>
              <a:rPr lang="th-TH" dirty="0"/>
              <a:t>ของ </a:t>
            </a:r>
            <a:r>
              <a:rPr lang="en-US" dirty="0"/>
              <a:t>Nation Cyber U</a:t>
            </a:r>
            <a:endParaRPr lang="th-TH" dirty="0"/>
          </a:p>
          <a:p>
            <a:pPr marL="514350" indent="-514350">
              <a:buAutoNum type="arabicPeriod"/>
            </a:pPr>
            <a:r>
              <a:rPr lang="th-TH" dirty="0"/>
              <a:t>เลขานุการส่งรายการหัวข้อ และชื่อคลิ๊ปให้กับผู้ดูแลระบบ</a:t>
            </a:r>
          </a:p>
          <a:p>
            <a:pPr marL="514350" indent="-514350">
              <a:buAutoNum type="arabicPeriod"/>
            </a:pPr>
            <a:r>
              <a:rPr lang="th-TH" dirty="0"/>
              <a:t>ผู้ดูแลระบบบันทึกข้อมูลรายวิชา หัวข้อ และลิงค์คลิ๊ปเข้าด้วยกัน</a:t>
            </a:r>
          </a:p>
          <a:p>
            <a:pPr marL="514350" indent="-514350">
              <a:buAutoNum type="arabicPeriod"/>
            </a:pPr>
            <a:r>
              <a:rPr lang="th-TH" dirty="0"/>
              <a:t>นิสิตเปิดดู </a:t>
            </a:r>
            <a:r>
              <a:rPr lang="en-US" dirty="0"/>
              <a:t>VOD </a:t>
            </a:r>
            <a:r>
              <a:rPr lang="th-TH" dirty="0"/>
              <a:t>ผ่านระบบแยกรายหัวข้อ</a:t>
            </a:r>
            <a:endParaRPr lang="en-US" dirty="0"/>
          </a:p>
          <a:p>
            <a:pPr marL="514350" indent="-514350">
              <a:buAutoNum type="arabicPeriod"/>
            </a:pPr>
            <a:endParaRPr lang="th-TH" dirty="0"/>
          </a:p>
          <a:p>
            <a:pPr marL="514350" indent="-514350">
              <a:buFont typeface="+mj-lt"/>
              <a:buAutoNum type="arabicPeriod" startAt="7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56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A7F0DF6D-89CB-4BDC-861E-B475BE10D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h-TH" dirty="0"/>
              <a:t>การใช้โปรแกรม </a:t>
            </a:r>
            <a:r>
              <a:rPr lang="en-US" dirty="0"/>
              <a:t>Camtasia </a:t>
            </a:r>
            <a:r>
              <a:rPr lang="th-TH" dirty="0"/>
              <a:t>บน </a:t>
            </a:r>
            <a:r>
              <a:rPr lang="en-US" dirty="0"/>
              <a:t>PowerPoint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Menubar</a:t>
            </a:r>
            <a:r>
              <a:rPr lang="en-US" dirty="0"/>
              <a:t>, Add-in, </a:t>
            </a:r>
            <a:r>
              <a:rPr lang="en-US" dirty="0">
                <a:solidFill>
                  <a:srgbClr val="FF0000"/>
                </a:solidFill>
              </a:rPr>
              <a:t>Record</a:t>
            </a:r>
            <a:r>
              <a:rPr lang="en-US" dirty="0"/>
              <a:t> </a:t>
            </a:r>
            <a:r>
              <a:rPr lang="th-TH" dirty="0"/>
              <a:t>พบแถบเครื่องมือของ </a:t>
            </a:r>
            <a:r>
              <a:rPr lang="en-US" dirty="0"/>
              <a:t>Camtasia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บนกล่อง </a:t>
            </a:r>
            <a:r>
              <a:rPr lang="en-US" dirty="0"/>
              <a:t>Camtasia Studio Recording Paused</a:t>
            </a:r>
            <a:br>
              <a:rPr lang="en-US" dirty="0"/>
            </a:br>
            <a:r>
              <a:rPr lang="th-TH" dirty="0"/>
              <a:t>- ทดสอบเสียงว่าเข้าหรือไม่ สังเกตุที่แถบ </a:t>
            </a:r>
            <a:r>
              <a:rPr lang="en-US" dirty="0"/>
              <a:t>Microphone </a:t>
            </a:r>
            <a:br>
              <a:rPr lang="en-US" dirty="0"/>
            </a:br>
            <a:r>
              <a:rPr lang="en-US" dirty="0"/>
              <a:t>- </a:t>
            </a:r>
            <a:r>
              <a:rPr lang="th-TH" dirty="0"/>
              <a:t>ถ้าพูดเสียงดัง ก็จะมีแถบสีเขียวขยับขึ้น ทำให้ทราบว่าไมค์ทำงานแล้ว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กดปุ่ม </a:t>
            </a:r>
            <a:r>
              <a:rPr lang="en-US" dirty="0">
                <a:solidFill>
                  <a:srgbClr val="FF0000"/>
                </a:solidFill>
              </a:rPr>
              <a:t>Click to begin Recording</a:t>
            </a:r>
            <a:br>
              <a:rPr lang="en-US" dirty="0"/>
            </a:br>
            <a:r>
              <a:rPr lang="en-US" dirty="0"/>
              <a:t>- Ctrl-Shift-F9 / Ctrl-Shift-F10 </a:t>
            </a:r>
            <a:r>
              <a:rPr lang="th-TH" dirty="0"/>
              <a:t>หรือ </a:t>
            </a:r>
            <a:r>
              <a:rPr lang="en-US" dirty="0"/>
              <a:t>ESC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ESC</a:t>
            </a:r>
            <a:r>
              <a:rPr lang="en-US" dirty="0"/>
              <a:t> </a:t>
            </a:r>
            <a:r>
              <a:rPr lang="th-TH" dirty="0"/>
              <a:t>แล้วเลือก </a:t>
            </a:r>
            <a:r>
              <a:rPr lang="en-US" dirty="0"/>
              <a:t>Stop recording </a:t>
            </a:r>
            <a:r>
              <a:rPr lang="th-TH" dirty="0"/>
              <a:t>หรือ </a:t>
            </a:r>
            <a:r>
              <a:rPr lang="en-US" dirty="0"/>
              <a:t>Continue recording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ได้แฟ้ม </a:t>
            </a:r>
            <a:r>
              <a:rPr lang="en-US" u="sng" dirty="0"/>
              <a:t>tha1001_05.trec </a:t>
            </a:r>
            <a:r>
              <a:rPr lang="th-TH" dirty="0"/>
              <a:t>บน </a:t>
            </a:r>
            <a:r>
              <a:rPr lang="en-US" dirty="0">
                <a:solidFill>
                  <a:srgbClr val="FF0000"/>
                </a:solidFill>
              </a:rPr>
              <a:t>v8</a:t>
            </a:r>
            <a:r>
              <a:rPr lang="en-US" dirty="0"/>
              <a:t> </a:t>
            </a:r>
            <a:r>
              <a:rPr lang="th-TH" dirty="0"/>
              <a:t>หรือ </a:t>
            </a:r>
            <a:r>
              <a:rPr lang="en-US" u="sng" dirty="0"/>
              <a:t>tha1001_05.camrec</a:t>
            </a:r>
            <a:r>
              <a:rPr lang="en-US" dirty="0"/>
              <a:t> </a:t>
            </a:r>
            <a:r>
              <a:rPr lang="th-TH" dirty="0"/>
              <a:t>บน </a:t>
            </a:r>
            <a:r>
              <a:rPr lang="en-US" dirty="0">
                <a:solidFill>
                  <a:srgbClr val="FF0000"/>
                </a:solidFill>
              </a:rPr>
              <a:t>v7</a:t>
            </a:r>
            <a:br>
              <a:rPr lang="en-US" dirty="0"/>
            </a:br>
            <a:r>
              <a:rPr lang="th-TH" dirty="0"/>
              <a:t>เลือก </a:t>
            </a:r>
            <a:r>
              <a:rPr lang="en-US" dirty="0"/>
              <a:t>Produce your recording </a:t>
            </a:r>
            <a:r>
              <a:rPr lang="th-TH" dirty="0"/>
              <a:t>หรือ [</a:t>
            </a:r>
            <a:r>
              <a:rPr lang="en-US" dirty="0"/>
              <a:t>Edit your recording] </a:t>
            </a:r>
            <a:r>
              <a:rPr lang="th-TH" dirty="0"/>
              <a:t>หรือ </a:t>
            </a:r>
            <a:r>
              <a:rPr lang="en-US" dirty="0"/>
              <a:t>Cancel</a:t>
            </a:r>
            <a:br>
              <a:rPr lang="th-TH" dirty="0"/>
            </a:br>
            <a:r>
              <a:rPr lang="th-TH" dirty="0"/>
              <a:t>บันทึกในเวลา 1 นาที มีขนาด 12 </a:t>
            </a:r>
            <a:r>
              <a:rPr lang="en-US" dirty="0"/>
              <a:t>MB (v8) </a:t>
            </a:r>
            <a:r>
              <a:rPr lang="th-TH" dirty="0"/>
              <a:t>ผลงานที่ส่งเลขาฯ ต้อง </a:t>
            </a:r>
            <a:r>
              <a:rPr lang="en-US" dirty="0"/>
              <a:t>Produce </a:t>
            </a:r>
            <a:r>
              <a:rPr lang="th-TH" dirty="0"/>
              <a:t>เป็น </a:t>
            </a:r>
            <a:r>
              <a:rPr lang="en-US" u="sng" dirty="0">
                <a:solidFill>
                  <a:srgbClr val="0070C0"/>
                </a:solidFill>
              </a:rPr>
              <a:t>.mp4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99D1D5D4-BA9B-4657-BA2D-83DE328A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ชื่อเรื่อง 4">
            <a:extLst>
              <a:ext uri="{FF2B5EF4-FFF2-40B4-BE49-F238E27FC236}">
                <a16:creationId xmlns:a16="http://schemas.microsoft.com/office/drawing/2014/main" id="{A8DFC0B2-50CB-4739-97BC-96CD98DC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หัวข้อ 6 การใช้งาน </a:t>
            </a:r>
            <a:r>
              <a:rPr lang="en-US" dirty="0"/>
              <a:t>PowerPoint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87057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895350"/>
            <a:ext cx="6248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การฝังฟอนต์ไปกับ </a:t>
            </a:r>
            <a:r>
              <a:rPr lang="en-US" dirty="0"/>
              <a:t>PowerPoint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5" y="3105150"/>
            <a:ext cx="2790825" cy="16927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ป้องกันการเปิดแฟ้ม </a:t>
            </a:r>
            <a:r>
              <a:rPr lang="en-US" sz="2600" b="1" dirty="0" err="1">
                <a:latin typeface="TH SarabunPSK" pitchFamily="34" charset="-34"/>
                <a:cs typeface="TH SarabunPSK" pitchFamily="34" charset="-34"/>
              </a:rPr>
              <a:t>pptx</a:t>
            </a:r>
            <a:r>
              <a:rPr lang="en-US" sz="2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ในเครื่องที่ไม่มีฟอนต์ที่ใช้อยู่ จึงต้องฝังฟอนต์ไปกับ </a:t>
            </a:r>
            <a:r>
              <a:rPr lang="en-US" sz="2600" b="1" dirty="0" err="1">
                <a:latin typeface="TH SarabunPSK" pitchFamily="34" charset="-34"/>
                <a:cs typeface="TH SarabunPSK" pitchFamily="34" charset="-34"/>
              </a:rPr>
              <a:t>pptx</a:t>
            </a:r>
            <a:endParaRPr lang="en-US" sz="2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แล้วเลือก </a:t>
            </a:r>
            <a:r>
              <a:rPr lang="en-US" sz="2600" b="1" dirty="0">
                <a:latin typeface="TH SarabunPSK" pitchFamily="34" charset="-34"/>
                <a:cs typeface="TH SarabunPSK" pitchFamily="34" charset="-34"/>
              </a:rPr>
              <a:t>Embed..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600" b="1" dirty="0">
                <a:latin typeface="TH SarabunPSK" pitchFamily="34" charset="-34"/>
                <a:cs typeface="TH SarabunPSK" pitchFamily="34" charset="-34"/>
              </a:rPr>
              <a:t>(size)</a:t>
            </a:r>
          </a:p>
        </p:txBody>
      </p:sp>
    </p:spTree>
    <p:extLst>
      <p:ext uri="{BB962C8B-B14F-4D97-AF65-F5344CB8AC3E}">
        <p14:creationId xmlns:p14="http://schemas.microsoft.com/office/powerpoint/2010/main" val="3494559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200150"/>
            <a:ext cx="4419600" cy="3505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โลโก้ของมหาวิทยาลัยสำหรับมุมบนขวา</a:t>
            </a:r>
            <a:endParaRPr lang="en-US" dirty="0"/>
          </a:p>
        </p:txBody>
      </p:sp>
      <p:pic>
        <p:nvPicPr>
          <p:cNvPr id="2050" name="Picture 2" descr="C:\Users\burin\Downloads\logo_white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4" y="1421011"/>
            <a:ext cx="3205316" cy="145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urin\Downloads\logo_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4" y="3105150"/>
            <a:ext cx="3124200" cy="141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24400" y="1200150"/>
            <a:ext cx="4419600" cy="3505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burin\Downloads\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28750"/>
            <a:ext cx="3205316" cy="145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urin\Downloads\logo_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105150"/>
            <a:ext cx="3124200" cy="141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burin\Downloads\logo_bl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4450"/>
            <a:ext cx="1219200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4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ha1001_05_00">
            <a:hlinkClick r:id="" action="ppaction://media"/>
            <a:extLst>
              <a:ext uri="{FF2B5EF4-FFF2-40B4-BE49-F238E27FC236}">
                <a16:creationId xmlns:a16="http://schemas.microsoft.com/office/drawing/2014/main" id="{0F443490-CA2F-44AA-AD81-2DEBFB53E20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1600" y="895350"/>
            <a:ext cx="6645275" cy="366204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แทรกคลิ๊ปเข้ามาใน </a:t>
            </a:r>
            <a:r>
              <a:rPr lang="en-US" dirty="0"/>
              <a:t>PowerPoint </a:t>
            </a:r>
            <a:r>
              <a:rPr lang="th-TH" dirty="0"/>
              <a:t>ได้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828800" y="3409950"/>
            <a:ext cx="601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แฟ้ม </a:t>
            </a:r>
            <a:r>
              <a:rPr lang="en-US" dirty="0" err="1">
                <a:latin typeface="TH SarabunPSK" pitchFamily="34" charset="-34"/>
                <a:cs typeface="TH SarabunPSK" pitchFamily="34" charset="-34"/>
              </a:rPr>
              <a:t>pptx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เดิมมีขนาด 3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,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626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KB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เมื่อเพิ่มคลิ๊ปที่มีขนาด 157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KB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ทำให้แฟ้มโตขึ้นเป็น 4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,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KB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และสามารถพิมพ์ข้อความ หรือ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Shape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ทับคลิ๊ปได้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Sun 5"/>
          <p:cNvSpPr/>
          <p:nvPr/>
        </p:nvSpPr>
        <p:spPr>
          <a:xfrm>
            <a:off x="1828800" y="1047750"/>
            <a:ext cx="1971414" cy="1981200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8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6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สื่อออนไลน์ 4" title="￠ﾸﾁ￠ﾸﾲ￠ﾸﾣ￠ﾸﾚ￠ﾸﾱ￠ﾸﾙ￠ﾸﾗ￠ﾸﾶ￠ﾸﾁ￠ﾸﾫ￠ﾸﾙ￠ﾹﾉ￠ﾸﾲ￠ﾸﾈ￠ﾸﾭ Powerpoint ￠ﾸﾔ￠ﾹﾉ￠ﾸﾧ￠ﾸﾢ Camtasia ￠ﾸﾗ￠ﾸﾳ VOD">
            <a:hlinkClick r:id="" action="ppaction://media"/>
            <a:extLst>
              <a:ext uri="{FF2B5EF4-FFF2-40B4-BE49-F238E27FC236}">
                <a16:creationId xmlns:a16="http://schemas.microsoft.com/office/drawing/2014/main" id="{FBFD8C1D-2545-4F1D-9828-D81E978D454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34268" y="857250"/>
            <a:ext cx="6875463" cy="3867738"/>
          </a:xfrm>
          <a:prstGeom prst="rect">
            <a:avLst/>
          </a:prstGeom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05F4BAB8-3225-4C5C-B810-7422D2437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0BB4ED90-B216-4113-8DCB-8E334925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Youtube.com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7670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สรุปหน่วยเรียน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1657350"/>
            <a:ext cx="8839200" cy="1477328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lwgTypewriter" pitchFamily="2" charset="-34"/>
                <a:cs typeface="TlwgTypewriter" pitchFamily="2" charset="-34"/>
              </a:rPr>
              <a:t>VOD , Streaming , .pptx , .</a:t>
            </a:r>
            <a:r>
              <a:rPr lang="en-US" b="1" dirty="0" err="1">
                <a:latin typeface="TlwgTypewriter" pitchFamily="2" charset="-34"/>
                <a:cs typeface="TlwgTypewriter" pitchFamily="2" charset="-34"/>
              </a:rPr>
              <a:t>ppsx</a:t>
            </a:r>
            <a:r>
              <a:rPr lang="en-US" b="1" dirty="0">
                <a:latin typeface="TlwgTypewriter" pitchFamily="2" charset="-34"/>
                <a:cs typeface="TlwgTypewriter" pitchFamily="2" charset="-34"/>
              </a:rPr>
              <a:t>, </a:t>
            </a:r>
            <a:br>
              <a:rPr lang="en-US" b="1" dirty="0">
                <a:latin typeface="TlwgTypewriter" pitchFamily="2" charset="-34"/>
                <a:cs typeface="TlwgTypewriter" pitchFamily="2" charset="-34"/>
              </a:rPr>
            </a:br>
            <a:r>
              <a:rPr lang="en-US" b="1" dirty="0">
                <a:latin typeface="TlwgTypewriter" pitchFamily="2" charset="-34"/>
                <a:cs typeface="TlwgTypewriter" pitchFamily="2" charset="-34"/>
              </a:rPr>
              <a:t>Embed fonts , .</a:t>
            </a:r>
            <a:r>
              <a:rPr lang="en-US" b="1" dirty="0" err="1">
                <a:latin typeface="TlwgTypewriter" pitchFamily="2" charset="-34"/>
                <a:cs typeface="TlwgTypewriter" pitchFamily="2" charset="-34"/>
              </a:rPr>
              <a:t>trec</a:t>
            </a:r>
            <a:r>
              <a:rPr lang="en-US" b="1" dirty="0">
                <a:latin typeface="TlwgTypewriter" pitchFamily="2" charset="-34"/>
                <a:cs typeface="TlwgTypewriter" pitchFamily="2" charset="-34"/>
              </a:rPr>
              <a:t> , .</a:t>
            </a:r>
            <a:r>
              <a:rPr lang="en-US" b="1" dirty="0" err="1">
                <a:latin typeface="TlwgTypewriter" pitchFamily="2" charset="-34"/>
                <a:cs typeface="TlwgTypewriter" pitchFamily="2" charset="-34"/>
              </a:rPr>
              <a:t>camrec</a:t>
            </a:r>
            <a:endParaRPr lang="en-US" b="1" dirty="0">
              <a:latin typeface="TlwgTypewriter" pitchFamily="2" charset="-34"/>
              <a:cs typeface="TlwgTypewriter" pitchFamily="2" charset="-34"/>
            </a:endParaRPr>
          </a:p>
          <a:p>
            <a:pPr algn="ctr"/>
            <a:r>
              <a:rPr lang="en-US" b="1" dirty="0">
                <a:latin typeface="TlwgTypewriter" pitchFamily="2" charset="-34"/>
                <a:cs typeface="TlwgTypewriter" pitchFamily="2" charset="-34"/>
              </a:rPr>
              <a:t>Slide Master , Duplicate Slide Master, Transparent , </a:t>
            </a:r>
          </a:p>
          <a:p>
            <a:pPr algn="ctr"/>
            <a:r>
              <a:rPr lang="en-US" b="1" dirty="0">
                <a:latin typeface="TlwgTypewriter" pitchFamily="2" charset="-34"/>
                <a:cs typeface="TlwgTypewriter" pitchFamily="2" charset="-34"/>
              </a:rPr>
              <a:t>Camtasia , </a:t>
            </a:r>
            <a:r>
              <a:rPr lang="en-US" b="1" dirty="0" err="1">
                <a:latin typeface="TlwgTypewriter" pitchFamily="2" charset="-34"/>
                <a:cs typeface="TlwgTypewriter" pitchFamily="2" charset="-34"/>
              </a:rPr>
              <a:t>Wirecart</a:t>
            </a:r>
            <a:r>
              <a:rPr lang="en-US" b="1" dirty="0">
                <a:latin typeface="TlwgTypewriter" pitchFamily="2" charset="-34"/>
                <a:cs typeface="TlwgTypewriter" pitchFamily="2" charset="-34"/>
              </a:rPr>
              <a:t> , zip</a:t>
            </a:r>
          </a:p>
          <a:p>
            <a:pPr algn="ctr"/>
            <a:r>
              <a:rPr lang="en-US" b="1" dirty="0">
                <a:latin typeface="TlwgTypewriter" pitchFamily="2" charset="-34"/>
                <a:cs typeface="TlwgTypewriter" pitchFamily="2" charset="-34"/>
              </a:rPr>
              <a:t>FTP Server , Google drive , MP4 </a:t>
            </a:r>
          </a:p>
        </p:txBody>
      </p:sp>
    </p:spTree>
    <p:extLst>
      <p:ext uri="{BB962C8B-B14F-4D97-AF65-F5344CB8AC3E}">
        <p14:creationId xmlns:p14="http://schemas.microsoft.com/office/powerpoint/2010/main" val="2396410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แบบฝึกหัด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657350"/>
            <a:ext cx="8458200" cy="3108543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ให้นิสิตจัดทำสไลด์ตามรูปแบบที่กำหนด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เรื่อง 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โควิด-19 ในมุมมองของฉัน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”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โดยมีอย่างน้อย 3 หน่วยการเรียน</a:t>
            </a:r>
          </a:p>
          <a:p>
            <a:pPr algn="ctr"/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แต่ละหน่วยการเรียนมี 2 หัวข้อ</a:t>
            </a:r>
          </a:p>
          <a:p>
            <a:pPr algn="ctr"/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แล้วอัพโหลดผลงานไปที่ 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Google Drive</a:t>
            </a:r>
          </a:p>
          <a:p>
            <a:pPr algn="ctr"/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แล้วแชร์ผ่านอีเมลให้กับผู้สอน</a:t>
            </a:r>
            <a:br>
              <a:rPr lang="en-US" sz="2800" b="1" dirty="0">
                <a:latin typeface="TH SarabunPSK" pitchFamily="34" charset="-34"/>
                <a:cs typeface="TH SarabunPSK" pitchFamily="34" charset="-34"/>
              </a:rPr>
            </a:b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burin_ruj@nation.ac.th</a:t>
            </a:r>
          </a:p>
        </p:txBody>
      </p:sp>
    </p:spTree>
    <p:extLst>
      <p:ext uri="{BB962C8B-B14F-4D97-AF65-F5344CB8AC3E}">
        <p14:creationId xmlns:p14="http://schemas.microsoft.com/office/powerpoint/2010/main" val="4226296190"/>
      </p:ext>
    </p:extLst>
  </p:cSld>
  <p:clrMapOvr>
    <a:masterClrMapping/>
  </p:clrMapOvr>
</p:sld>
</file>

<file path=ppt/theme/theme1.xml><?xml version="1.0" encoding="utf-8"?>
<a:theme xmlns:a="http://schemas.openxmlformats.org/drawingml/2006/main" name="topic_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1390</Words>
  <Application>Microsoft Office PowerPoint</Application>
  <PresentationFormat>นำเสนอทางหน้าจอ (16:9)</PresentationFormat>
  <Paragraphs>230</Paragraphs>
  <Slides>30</Slides>
  <Notes>29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30</vt:i4>
      </vt:variant>
    </vt:vector>
  </HeadingPairs>
  <TitlesOfParts>
    <vt:vector size="46" baseType="lpstr">
      <vt:lpstr>Arial</vt:lpstr>
      <vt:lpstr>Courier New</vt:lpstr>
      <vt:lpstr>Calibri</vt:lpstr>
      <vt:lpstr>TlwgTypewriter</vt:lpstr>
      <vt:lpstr>TH SarabunPSK</vt:lpstr>
      <vt:lpstr>Tempus Sans ITC</vt:lpstr>
      <vt:lpstr>topic_0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รหัสวิชา SMT1001 ชื่อวิชา การเตรียมต้นแบบสไลด์</vt:lpstr>
      <vt:lpstr>งานนำเสนอ PowerPoint</vt:lpstr>
      <vt:lpstr>การสร้างสไลด์เตรียมทำ Video on Demand</vt:lpstr>
      <vt:lpstr>วัตถุประสงค์การเรียน</vt:lpstr>
      <vt:lpstr>สิ่งที่คาดหวัง</vt:lpstr>
      <vt:lpstr>หัวข้อในหน่วยการเรียน</vt:lpstr>
      <vt:lpstr>หัวข้อที่ 1 รูปแบบกำหนดรหัสของ PowerPoint</vt:lpstr>
      <vt:lpstr>เกณฑ์การตั้งรหัสสไลด์ (1/2)</vt:lpstr>
      <vt:lpstr>เกณฑ์การตั้งรหัสสไลด์ (2/2)</vt:lpstr>
      <vt:lpstr>หัวข้อที่ 2 การวางรหัสสไลด์มี 2 แบบ</vt:lpstr>
      <vt:lpstr>แบบคัดลอกรหัสสไลด์ไปวางแต่ละสไลด์</vt:lpstr>
      <vt:lpstr>แบบใช้ต้นแบบสไลด์ (Slide Master)</vt:lpstr>
      <vt:lpstr>หัวข้อที่ 3 การตั้งชื่อ Slide Master ทั้ง 9 ให้เข้าใจง่าย</vt:lpstr>
      <vt:lpstr>เลือก Layout เพื่อให้เลขหัวข้อ เป็น รหัสสไลด์ตรงหน้า</vt:lpstr>
      <vt:lpstr>การ Rename Master และ Duplicate Slide Master</vt:lpstr>
      <vt:lpstr>หัวข้อที่ 4 แผนการสอนมีหัวข้อจำแนกเป็นนาที</vt:lpstr>
      <vt:lpstr>หัวข้อที่ 5 ข้อควรทราบ (1/2)</vt:lpstr>
      <vt:lpstr>ข้อควรทราบ (2/2)</vt:lpstr>
      <vt:lpstr>Time Line</vt:lpstr>
      <vt:lpstr>บันทึก ต่างกับ ตัดต่อ</vt:lpstr>
      <vt:lpstr>Check List</vt:lpstr>
      <vt:lpstr>เลือกขนาดเป็น 1280 * 720 ตั้งแต่ตั้งค่า Display Setting</vt:lpstr>
      <vt:lpstr>การส่ง Video On Demand ที่ส่งเข้าระบบ</vt:lpstr>
      <vt:lpstr>หัวข้อ 6 การใช้งาน PowerPoint</vt:lpstr>
      <vt:lpstr>การฝังฟอนต์ไปกับ PowerPoint</vt:lpstr>
      <vt:lpstr>โลโก้ของมหาวิทยาลัยสำหรับมุมบนขวา</vt:lpstr>
      <vt:lpstr>แทรกคลิ๊ปเข้ามาใน PowerPoint ได้</vt:lpstr>
      <vt:lpstr>Youtube.com</vt:lpstr>
      <vt:lpstr>สรุปหน่วยเรียน</vt:lpstr>
      <vt:lpstr>แบบฝึกหัด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บุรินทร์ รุจจนพันธุ์</cp:lastModifiedBy>
  <cp:revision>159</cp:revision>
  <dcterms:created xsi:type="dcterms:W3CDTF">2006-08-16T00:00:00Z</dcterms:created>
  <dcterms:modified xsi:type="dcterms:W3CDTF">2020-04-28T09:41:48Z</dcterms:modified>
</cp:coreProperties>
</file>