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2" r:id="rId2"/>
    <p:sldMasterId id="2147483785" r:id="rId3"/>
    <p:sldMasterId id="2147483795" r:id="rId4"/>
    <p:sldMasterId id="2147483804" r:id="rId5"/>
    <p:sldMasterId id="2147483813" r:id="rId6"/>
    <p:sldMasterId id="2147483822" r:id="rId7"/>
    <p:sldMasterId id="2147483831" r:id="rId8"/>
  </p:sldMasterIdLst>
  <p:notesMasterIdLst>
    <p:notesMasterId r:id="rId27"/>
  </p:notesMasterIdLst>
  <p:sldIdLst>
    <p:sldId id="258" r:id="rId9"/>
    <p:sldId id="271" r:id="rId10"/>
    <p:sldId id="261" r:id="rId11"/>
    <p:sldId id="288" r:id="rId12"/>
    <p:sldId id="289" r:id="rId13"/>
    <p:sldId id="266" r:id="rId14"/>
    <p:sldId id="282" r:id="rId15"/>
    <p:sldId id="286" r:id="rId16"/>
    <p:sldId id="284" r:id="rId17"/>
    <p:sldId id="285" r:id="rId18"/>
    <p:sldId id="287" r:id="rId19"/>
    <p:sldId id="290" r:id="rId20"/>
    <p:sldId id="291" r:id="rId21"/>
    <p:sldId id="292" r:id="rId22"/>
    <p:sldId id="294" r:id="rId23"/>
    <p:sldId id="293" r:id="rId24"/>
    <p:sldId id="295" r:id="rId25"/>
    <p:sldId id="263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5" autoAdjust="0"/>
    <p:restoredTop sz="94668" autoAdjust="0"/>
  </p:normalViewPr>
  <p:slideViewPr>
    <p:cSldViewPr>
      <p:cViewPr>
        <p:scale>
          <a:sx n="100" d="100"/>
          <a:sy n="100" d="100"/>
        </p:scale>
        <p:origin x="-828" y="-3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8960-9556-4992-B94B-0547ABE1DDF8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7DD8-AE58-4E55-A07A-75013A82F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9428" y="800100"/>
            <a:ext cx="5025972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929" y="2457450"/>
            <a:ext cx="502847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50D8028-3528-4B3D-8744-E48534C5519C}"/>
              </a:ext>
            </a:extLst>
          </p:cNvPr>
          <p:cNvGrpSpPr/>
          <p:nvPr userDrawn="1"/>
        </p:nvGrpSpPr>
        <p:grpSpPr>
          <a:xfrm>
            <a:off x="10486" y="526637"/>
            <a:ext cx="4426445" cy="3861625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xmlns="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xmlns="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xmlns="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xmlns="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xmlns="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xmlns="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xmlns="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xmlns="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xmlns="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xmlns="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xmlns="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xmlns="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xmlns="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xmlns="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xmlns="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xmlns="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xmlns="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xmlns="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xmlns="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xmlns="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xmlns="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xmlns="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xmlns="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xmlns="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xmlns="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xmlns="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xmlns="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xmlns="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xmlns="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xmlns="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xmlns="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xmlns="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xmlns="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xmlns="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xmlns="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xmlns="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xmlns="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xmlns="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xmlns="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xmlns="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xmlns="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xmlns="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xmlns="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xmlns="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xmlns="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xmlns="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xmlns="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xmlns="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xmlns="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xmlns="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xmlns="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xmlns="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xmlns="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xmlns="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xmlns="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xmlns="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xmlns="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xmlns="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xmlns="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xmlns="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xmlns="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xmlns="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xmlns="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xmlns="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xmlns="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xmlns="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xmlns="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xmlns="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xmlns="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xmlns="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xmlns="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xmlns="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xmlns="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xmlns="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xmlns="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xmlns="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xmlns="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xmlns="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xmlns="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xmlns="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xmlns="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xmlns="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xmlns="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xmlns="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xmlns="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xmlns="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xmlns="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xmlns="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xmlns="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xmlns="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xmlns="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xmlns="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xmlns="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xmlns="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xmlns="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xmlns="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xmlns="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xmlns="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xmlns="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xmlns="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xmlns="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xmlns="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xmlns="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xmlns="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xmlns="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xmlns="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xmlns="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xmlns="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xmlns="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xmlns="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xmlns="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xmlns="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xmlns="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xmlns="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xmlns="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xmlns="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xmlns="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xmlns="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xmlns="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xmlns="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xmlns="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xmlns="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xmlns="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xmlns="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xmlns="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xmlns="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xmlns="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xmlns="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xmlns="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xmlns="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xmlns="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xmlns="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xmlns="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xmlns="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xmlns="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xmlns="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xmlns="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xmlns="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xmlns="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xmlns="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xmlns="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xmlns="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xmlns="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xmlns="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xmlns="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xmlns="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xmlns="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xmlns="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xmlns="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xmlns="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xmlns="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xmlns="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xmlns="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xmlns="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xmlns="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xmlns="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xmlns="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xmlns="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xmlns="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xmlns="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xmlns="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xmlns="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xmlns="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xmlns="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xmlns="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xmlns="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xmlns="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xmlns="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xmlns="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xmlns="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xmlns="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xmlns="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xmlns="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xmlns="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xmlns="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xmlns="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xmlns="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xmlns="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xmlns="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xmlns="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xmlns="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xmlns="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xmlns="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xmlns="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xmlns="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xmlns="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xmlns="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xmlns="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xmlns="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xmlns="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xmlns="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xmlns="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xmlns="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xmlns="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xmlns="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xmlns="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xmlns="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xmlns="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xmlns="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xmlns="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xmlns="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xmlns="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xmlns="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xmlns="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xmlns="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xmlns="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xmlns="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xmlns="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xmlns="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xmlns="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xmlns="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336876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" y="2022676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xmlns="" id="{F8930E90-EA8B-4230-A76B-66DFA65EAA42}"/>
              </a:ext>
            </a:extLst>
          </p:cNvPr>
          <p:cNvSpPr/>
          <p:nvPr userDrawn="1"/>
        </p:nvSpPr>
        <p:spPr>
          <a:xfrm rot="19505365">
            <a:off x="4429809" y="852818"/>
            <a:ext cx="3953169" cy="3409076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xmlns="" id="{217A7663-83B5-40A6-9610-5EDE69C175B1}"/>
              </a:ext>
            </a:extLst>
          </p:cNvPr>
          <p:cNvGrpSpPr/>
          <p:nvPr userDrawn="1"/>
        </p:nvGrpSpPr>
        <p:grpSpPr>
          <a:xfrm flipH="1">
            <a:off x="4914361" y="563398"/>
            <a:ext cx="2542103" cy="4396974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xmlns="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xmlns="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xmlns="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xmlns="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xmlns="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xmlns="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xmlns="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xmlns="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xmlns="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xmlns="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xmlns="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xmlns="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xmlns="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xmlns="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xmlns="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xmlns="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xmlns="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xmlns="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xmlns="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xmlns="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xmlns="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xmlns="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xmlns="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xmlns="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xmlns="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xmlns="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xmlns="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xmlns="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xmlns="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xmlns="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xmlns="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xmlns="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xmlns="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xmlns="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xmlns="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xmlns="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xmlns="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xmlns="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42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4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4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44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182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5135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0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6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28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5224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52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5161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0668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8036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94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57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803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0159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842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0781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0201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02434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70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265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024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9915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831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1746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08247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3586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417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250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931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12898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25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03672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16308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43799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446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19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024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70925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819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67961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07440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26189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637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700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284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46702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956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15786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8744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25185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451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419350"/>
            <a:ext cx="4724400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00151"/>
            <a:ext cx="47244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="" xmlns:a16="http://schemas.microsoft.com/office/drawing/2014/main" id="{F3B4A34E-C246-47F5-A863-109A43C0757D}"/>
              </a:ext>
            </a:extLst>
          </p:cNvPr>
          <p:cNvSpPr/>
          <p:nvPr userDrawn="1"/>
        </p:nvSpPr>
        <p:spPr>
          <a:xfrm>
            <a:off x="76200" y="514350"/>
            <a:ext cx="4724400" cy="4191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337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864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A0E8D5F8-DCBB-4697-978C-9F18383C891F}"/>
              </a:ext>
            </a:extLst>
          </p:cNvPr>
          <p:cNvSpPr/>
          <p:nvPr userDrawn="1"/>
        </p:nvSpPr>
        <p:spPr>
          <a:xfrm>
            <a:off x="0" y="0"/>
            <a:ext cx="8458200" cy="81915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8">
            <a:extLst>
              <a:ext uri="{FF2B5EF4-FFF2-40B4-BE49-F238E27FC236}">
                <a16:creationId xmlns="" xmlns:a16="http://schemas.microsoft.com/office/drawing/2014/main" id="{A01515AE-4193-4204-AAE3-28BCF655ED34}"/>
              </a:ext>
            </a:extLst>
          </p:cNvPr>
          <p:cNvSpPr/>
          <p:nvPr userDrawn="1"/>
        </p:nvSpPr>
        <p:spPr>
          <a:xfrm>
            <a:off x="8534400" y="0"/>
            <a:ext cx="609600" cy="81915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3">
            <a:extLst>
              <a:ext uri="{FF2B5EF4-FFF2-40B4-BE49-F238E27FC236}">
                <a16:creationId xmlns="" xmlns:a16="http://schemas.microsoft.com/office/drawing/2014/main" id="{1FC942A5-2D0D-4483-A217-3F3729323734}"/>
              </a:ext>
            </a:extLst>
          </p:cNvPr>
          <p:cNvSpPr/>
          <p:nvPr userDrawn="1"/>
        </p:nvSpPr>
        <p:spPr>
          <a:xfrm>
            <a:off x="1" y="0"/>
            <a:ext cx="1219200" cy="81915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"/>
            <a:ext cx="7010400" cy="7810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82141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46"/>
            <a:ext cx="91440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5350"/>
            <a:ext cx="4419600" cy="369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56B1-41B0-4B87-BAB0-C9758A9F5CA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459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68133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44402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85725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82905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46AEBB3-9E75-48B7-B7C9-0DE4010FE3AC}"/>
              </a:ext>
            </a:extLst>
          </p:cNvPr>
          <p:cNvGrpSpPr/>
          <p:nvPr userDrawn="1"/>
        </p:nvGrpSpPr>
        <p:grpSpPr>
          <a:xfrm>
            <a:off x="8229600" y="3760142"/>
            <a:ext cx="762000" cy="1097608"/>
            <a:chOff x="1174375" y="2336857"/>
            <a:chExt cx="1410352" cy="1695780"/>
          </a:xfrm>
        </p:grpSpPr>
        <p:sp>
          <p:nvSpPr>
            <p:cNvPr id="6" name="Graphic 2">
              <a:extLst>
                <a:ext uri="{FF2B5EF4-FFF2-40B4-BE49-F238E27FC236}">
                  <a16:creationId xmlns=""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8" name="Graphic 4">
                <a:extLst>
                  <a:ext uri="{FF2B5EF4-FFF2-40B4-BE49-F238E27FC236}">
                    <a16:creationId xmlns=""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=""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71990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xmlns="" id="{FCD19F9B-FDF0-4AC4-8E61-BF79E7ADAAEE}"/>
              </a:ext>
            </a:extLst>
          </p:cNvPr>
          <p:cNvSpPr/>
          <p:nvPr userDrawn="1"/>
        </p:nvSpPr>
        <p:spPr>
          <a:xfrm flipH="1">
            <a:off x="2057399" y="133350"/>
            <a:ext cx="4419599" cy="4994958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3125"/>
            <a:ext cx="91440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6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4933950"/>
            <a:ext cx="9248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94" r:id="rId3"/>
    <p:sldLayoutId id="2147483662" r:id="rId4"/>
    <p:sldLayoutId id="2147483650" r:id="rId5"/>
    <p:sldLayoutId id="2147483784" r:id="rId6"/>
    <p:sldLayoutId id="2147483765" r:id="rId7"/>
    <p:sldLayoutId id="2147483766" r:id="rId8"/>
    <p:sldLayoutId id="2147483767" r:id="rId9"/>
    <p:sldLayoutId id="2147483757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_01_0</a:t>
            </a:r>
          </a:p>
        </p:txBody>
      </p:sp>
    </p:spTree>
    <p:extLst>
      <p:ext uri="{BB962C8B-B14F-4D97-AF65-F5344CB8AC3E}">
        <p14:creationId xmlns:p14="http://schemas.microsoft.com/office/powerpoint/2010/main" val="26165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6" r:id="rId2"/>
    <p:sldLayoutId id="2147483761" r:id="rId3"/>
    <p:sldLayoutId id="2147483783" r:id="rId4"/>
    <p:sldLayoutId id="2147483768" r:id="rId5"/>
    <p:sldLayoutId id="2147483769" r:id="rId6"/>
    <p:sldLayoutId id="2147483770" r:id="rId7"/>
    <p:sldLayoutId id="2147483753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_01</a:t>
            </a:r>
            <a:r>
              <a:rPr lang="en-US" sz="1000" b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03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_02_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72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_03_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70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_04_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09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_05_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09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0" y="4857750"/>
            <a:ext cx="91440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2">
            <a:extLst>
              <a:ext uri="{FF2B5EF4-FFF2-40B4-BE49-F238E27FC236}">
                <a16:creationId xmlns=""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0" y="4857749"/>
            <a:ext cx="457200" cy="28575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4933950"/>
            <a:ext cx="1001086" cy="187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_06_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67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tha1001_01.pptx" TargetMode="External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รหัสวิชา </a:t>
            </a:r>
            <a:r>
              <a:rPr lang="en-US" dirty="0" smtClean="0"/>
              <a:t>SMT1001</a:t>
            </a:r>
            <a:r>
              <a:rPr lang="th-TH" dirty="0"/>
              <a:t/>
            </a:r>
            <a:br>
              <a:rPr lang="th-TH" dirty="0"/>
            </a:br>
            <a:r>
              <a:rPr lang="th-TH" dirty="0"/>
              <a:t>ชื่อวิชา </a:t>
            </a:r>
            <a:r>
              <a:rPr lang="th-TH" dirty="0" smtClean="0"/>
              <a:t>เคมีเบื้องต้น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3105150"/>
            <a:ext cx="5028470" cy="685800"/>
          </a:xfrm>
        </p:spPr>
        <p:txBody>
          <a:bodyPr>
            <a:normAutofit lnSpcReduction="10000"/>
          </a:bodyPr>
          <a:lstStyle/>
          <a:p>
            <a:r>
              <a:rPr lang="th-TH" dirty="0" smtClean="0"/>
              <a:t>อ.เปรม อุ่นเรือน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3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dirty="0"/>
              <a:t>นำเข้าสู่หน่วยเรียน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2400" y="2022676"/>
            <a:ext cx="4800600" cy="1920674"/>
          </a:xfrm>
        </p:spPr>
        <p:txBody>
          <a:bodyPr/>
          <a:lstStyle/>
          <a:p>
            <a:r>
              <a:rPr lang="th-TH" dirty="0"/>
              <a:t>โปรด</a:t>
            </a:r>
            <a:r>
              <a:rPr lang="th-TH" dirty="0" smtClean="0"/>
              <a:t>เตรียม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เอกสาร</a:t>
            </a:r>
            <a:r>
              <a:rPr lang="th-TH" dirty="0"/>
              <a:t>ประกอบการ</a:t>
            </a:r>
            <a:r>
              <a:rPr lang="th-TH" dirty="0" smtClean="0"/>
              <a:t>เรียน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ให้</a:t>
            </a:r>
            <a:r>
              <a:rPr lang="th-TH" dirty="0"/>
              <a:t>พร้อม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0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เคมีวัตถุ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หน่วยการเรียนที่ </a:t>
            </a:r>
            <a:r>
              <a:rPr lang="th-TH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1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วัตถุประสงค์การเรียน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เพื่อให้รู้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เพื่อให้เข้าใจ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เพื่อให้สามารถ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เพื่อให้มีทักษะ 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7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สิ่งที่คาดหวัง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/>
              <a:t>นิสิตอ่านออกเขียนได้</a:t>
            </a:r>
          </a:p>
          <a:p>
            <a:r>
              <a:rPr lang="th-TH" dirty="0"/>
              <a:t>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46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1 </a:t>
            </a:r>
            <a:r>
              <a:rPr lang="th-TH" dirty="0" smtClean="0"/>
              <a:t>เคมีอินทรีย์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28700"/>
            <a:ext cx="8839200" cy="3752850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/>
              <a:t>topic_0</a:t>
            </a:r>
            <a:r>
              <a:rPr lang="th-TH" dirty="0"/>
              <a:t> 		</a:t>
            </a:r>
            <a:r>
              <a:rPr lang="en-US" dirty="0"/>
              <a:t>10</a:t>
            </a:r>
            <a:r>
              <a:rPr lang="th-TH" dirty="0"/>
              <a:t> </a:t>
            </a:r>
            <a:r>
              <a:rPr lang="en-US" dirty="0"/>
              <a:t>layout</a:t>
            </a:r>
          </a:p>
          <a:p>
            <a:r>
              <a:rPr lang="en-US" dirty="0"/>
              <a:t>topic_1_0to9	8 layout</a:t>
            </a:r>
          </a:p>
          <a:p>
            <a:r>
              <a:rPr lang="en-US" dirty="0"/>
              <a:t>topic_1		8 layout</a:t>
            </a:r>
          </a:p>
          <a:p>
            <a:r>
              <a:rPr lang="en-US" dirty="0"/>
              <a:t>topic_2		8 layout</a:t>
            </a:r>
          </a:p>
          <a:p>
            <a:r>
              <a:rPr lang="en-US" dirty="0"/>
              <a:t>topic_3		8 layout</a:t>
            </a:r>
          </a:p>
          <a:p>
            <a:r>
              <a:rPr lang="en-US" dirty="0"/>
              <a:t>topic_4		8 layout</a:t>
            </a:r>
          </a:p>
          <a:p>
            <a:r>
              <a:rPr lang="en-US" dirty="0"/>
              <a:t>topic_5		8 layout</a:t>
            </a:r>
          </a:p>
          <a:p>
            <a:r>
              <a:rPr lang="en-US" dirty="0"/>
              <a:t>topic_6		8 layout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6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Master </a:t>
            </a:r>
            <a:r>
              <a:rPr lang="en-US" dirty="0" smtClean="0"/>
              <a:t>Layout in 6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topic_0</a:t>
            </a:r>
            <a:r>
              <a:rPr lang="th-TH" dirty="0" smtClean="0"/>
              <a:t> 		</a:t>
            </a:r>
            <a:r>
              <a:rPr lang="en-US" dirty="0" smtClean="0"/>
              <a:t>10</a:t>
            </a:r>
            <a:r>
              <a:rPr lang="th-TH" dirty="0" smtClean="0"/>
              <a:t> </a:t>
            </a:r>
            <a:r>
              <a:rPr lang="en-US" dirty="0" smtClean="0"/>
              <a:t>layout</a:t>
            </a:r>
            <a:endParaRPr lang="en-US" dirty="0"/>
          </a:p>
          <a:p>
            <a:r>
              <a:rPr lang="en-US" dirty="0" smtClean="0"/>
              <a:t>topic_1_0to9</a:t>
            </a:r>
            <a:r>
              <a:rPr lang="en-US" dirty="0"/>
              <a:t>	</a:t>
            </a:r>
            <a:r>
              <a:rPr lang="en-US" dirty="0" smtClean="0"/>
              <a:t>8 </a:t>
            </a:r>
            <a:r>
              <a:rPr lang="en-US" dirty="0"/>
              <a:t>layout</a:t>
            </a:r>
            <a:endParaRPr lang="en-US" dirty="0"/>
          </a:p>
          <a:p>
            <a:r>
              <a:rPr lang="en-US" dirty="0"/>
              <a:t>topic_1		</a:t>
            </a:r>
            <a:r>
              <a:rPr lang="en-US" dirty="0" smtClean="0"/>
              <a:t>8 </a:t>
            </a:r>
            <a:r>
              <a:rPr lang="en-US" dirty="0"/>
              <a:t>layout</a:t>
            </a:r>
            <a:endParaRPr lang="en-US" dirty="0" smtClean="0"/>
          </a:p>
          <a:p>
            <a:r>
              <a:rPr lang="en-US" dirty="0" smtClean="0"/>
              <a:t>topic_2		8 </a:t>
            </a:r>
            <a:r>
              <a:rPr lang="en-US" dirty="0"/>
              <a:t>layout</a:t>
            </a:r>
            <a:endParaRPr lang="en-US" dirty="0" smtClean="0"/>
          </a:p>
          <a:p>
            <a:r>
              <a:rPr lang="en-US" dirty="0" smtClean="0"/>
              <a:t>topic_3		8 </a:t>
            </a:r>
            <a:r>
              <a:rPr lang="en-US" dirty="0"/>
              <a:t>layout</a:t>
            </a:r>
          </a:p>
          <a:p>
            <a:r>
              <a:rPr lang="en-US" dirty="0" smtClean="0"/>
              <a:t>topic_4		8 layout</a:t>
            </a:r>
          </a:p>
          <a:p>
            <a:r>
              <a:rPr lang="en-US" dirty="0" smtClean="0"/>
              <a:t>topic_5</a:t>
            </a:r>
            <a:r>
              <a:rPr lang="en-US" dirty="0"/>
              <a:t>		8 </a:t>
            </a:r>
            <a:r>
              <a:rPr lang="en-US" dirty="0" smtClean="0"/>
              <a:t>layout</a:t>
            </a:r>
          </a:p>
          <a:p>
            <a:r>
              <a:rPr lang="en-US" dirty="0" smtClean="0"/>
              <a:t>topic_6</a:t>
            </a:r>
            <a:r>
              <a:rPr lang="en-US" dirty="0"/>
              <a:t>		8 layout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15400" y="4937125"/>
            <a:ext cx="228600" cy="24606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924925" y="420529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b="0" kern="1200" smtClean="0">
                <a:solidFill>
                  <a:schemeClr val="bg1"/>
                </a:solidFill>
                <a:latin typeface="Courier New" pitchFamily="49" charset="0"/>
                <a:ea typeface="+mn-ea"/>
                <a:cs typeface="Courier New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0" y="417907"/>
            <a:ext cx="1609726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latin typeface="Courier New" pitchFamily="49" charset="0"/>
                <a:cs typeface="Courier New" pitchFamily="49" charset="0"/>
              </a:rPr>
              <a:t>SMT1001_0</a:t>
            </a:r>
            <a:r>
              <a:rPr lang="th-TH" sz="1000" b="0" dirty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38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เลือก </a:t>
            </a:r>
            <a:r>
              <a:rPr lang="en-US" dirty="0"/>
              <a:t>Layout </a:t>
            </a:r>
            <a:r>
              <a:rPr lang="th-TH" dirty="0"/>
              <a:t>เพื่อให้เลข</a:t>
            </a:r>
            <a:r>
              <a:rPr lang="en-US" dirty="0"/>
              <a:t> Slide </a:t>
            </a:r>
            <a:r>
              <a:rPr lang="th-TH" dirty="0"/>
              <a:t>ตรงกับ </a:t>
            </a:r>
            <a:r>
              <a:rPr lang="en-US" dirty="0"/>
              <a:t>Layout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5637" y="1028700"/>
            <a:ext cx="4472726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50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สามารถตั้งรหัสแฟ้มตามเกณฑ์ที่กำหนด</a:t>
            </a:r>
            <a:endParaRPr lang="en-US" dirty="0"/>
          </a:p>
        </p:txBody>
      </p:sp>
      <p:pic>
        <p:nvPicPr>
          <p:cNvPr id="1026" name="Picture 2" descr="No photo description available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591" y="1028700"/>
            <a:ext cx="252281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15400" y="4937125"/>
            <a:ext cx="228600" cy="24606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5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094653"/>
            <a:ext cx="8839200" cy="356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แผนการสอน 1 หน่วย มีหลายหัวข้อ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59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การจัดการกับ </a:t>
            </a:r>
            <a:r>
              <a:rPr lang="en-US" dirty="0"/>
              <a:t>Slide Master </a:t>
            </a:r>
            <a:r>
              <a:rPr lang="th-TH" dirty="0"/>
              <a:t>เช่น </a:t>
            </a:r>
            <a:r>
              <a:rPr lang="en-US" dirty="0"/>
              <a:t>Rename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1142" y="1028700"/>
            <a:ext cx="3461716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15400" y="4937125"/>
            <a:ext cx="228600" cy="24606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</a:t>
            </a:r>
            <a:r>
              <a:rPr lang="th-TH" dirty="0" smtClean="0"/>
              <a:t>2 </a:t>
            </a:r>
            <a:r>
              <a:rPr lang="th-TH" dirty="0" smtClean="0"/>
              <a:t>เคมีเบื้องต้น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h-TH" dirty="0" smtClean="0"/>
              <a:t>มีรายละเอียด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41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</a:t>
            </a:r>
            <a:r>
              <a:rPr lang="en-US" dirty="0" smtClean="0"/>
              <a:t>3</a:t>
            </a:r>
            <a:r>
              <a:rPr lang="th-TH" dirty="0" smtClean="0"/>
              <a:t> </a:t>
            </a:r>
            <a:r>
              <a:rPr lang="th-TH" dirty="0" smtClean="0"/>
              <a:t>เคมีเบื้องต้น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มีรายละเอียด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59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</a:t>
            </a:r>
            <a:r>
              <a:rPr lang="en-US" dirty="0" smtClean="0"/>
              <a:t>4</a:t>
            </a:r>
            <a:r>
              <a:rPr lang="th-TH" dirty="0" smtClean="0"/>
              <a:t> </a:t>
            </a:r>
            <a:r>
              <a:rPr lang="th-TH" dirty="0" smtClean="0"/>
              <a:t>เคมีเบื้องต้น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มีรายละเอียด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15400" y="4937125"/>
            <a:ext cx="228600" cy="24606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59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</a:t>
            </a:r>
            <a:r>
              <a:rPr lang="en-US" dirty="0" smtClean="0"/>
              <a:t>5</a:t>
            </a:r>
            <a:r>
              <a:rPr lang="th-TH" dirty="0" smtClean="0"/>
              <a:t> </a:t>
            </a:r>
            <a:r>
              <a:rPr lang="th-TH" dirty="0" smtClean="0"/>
              <a:t>เคมีเบื้องต้น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มีรายละเอียด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15400" y="4937125"/>
            <a:ext cx="228600" cy="24606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59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หัวข้อที่ </a:t>
            </a:r>
            <a:r>
              <a:rPr lang="en-US" dirty="0" smtClean="0"/>
              <a:t>6</a:t>
            </a:r>
            <a:r>
              <a:rPr lang="th-TH" dirty="0" smtClean="0"/>
              <a:t> </a:t>
            </a:r>
            <a:r>
              <a:rPr lang="th-TH" dirty="0" smtClean="0"/>
              <a:t>เคมีเบื้องต้น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มีรายละเอียด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15400" y="4937125"/>
            <a:ext cx="228600" cy="24606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59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เนื้อหา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th-TH" dirty="0" smtClean="0"/>
              <a:t>มีรายละเอียด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15400" y="4937125"/>
            <a:ext cx="228600" cy="24606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86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>
                <a:hlinkClick r:id="rId2" action="ppaction://hlinkpres?slideindex=1&amp;slidetitle="/>
              </a:rPr>
              <a:t>สรุปหน่วยเรียน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10648"/>
      </p:ext>
    </p:extLst>
  </p:cSld>
  <p:clrMapOvr>
    <a:masterClrMapping/>
  </p:clrMapOvr>
</p:sld>
</file>

<file path=ppt/theme/theme1.xml><?xml version="1.0" encoding="utf-8"?>
<a:theme xmlns:a="http://schemas.openxmlformats.org/drawingml/2006/main" name="topic_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154</Words>
  <Application>Microsoft Office PowerPoint</Application>
  <PresentationFormat>On-screen Show (16:9)</PresentationFormat>
  <Paragraphs>70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topic_0</vt:lpstr>
      <vt:lpstr>topic_1_0to9</vt:lpstr>
      <vt:lpstr>topic_1</vt:lpstr>
      <vt:lpstr>topic_2</vt:lpstr>
      <vt:lpstr>topic_3</vt:lpstr>
      <vt:lpstr>topic_4</vt:lpstr>
      <vt:lpstr>topic_5</vt:lpstr>
      <vt:lpstr>topic_6</vt:lpstr>
      <vt:lpstr>รหัสวิชา SMT1001 ชื่อวิชา เคมีเบื้องต้น</vt:lpstr>
      <vt:lpstr>PowerPoint Presentation</vt:lpstr>
      <vt:lpstr>เคมีวัตถุ</vt:lpstr>
      <vt:lpstr>วัตถุประสงค์การเรียน</vt:lpstr>
      <vt:lpstr>สิ่งที่คาดหวัง</vt:lpstr>
      <vt:lpstr>หัวข้อที่ 1 เคมีอินทรีย์</vt:lpstr>
      <vt:lpstr>Slide Master Layout in 6 topics</vt:lpstr>
      <vt:lpstr>เลือก Layout เพื่อให้เลข Slide ตรงกับ Layout</vt:lpstr>
      <vt:lpstr>สามารถตั้งรหัสแฟ้มตามเกณฑ์ที่กำหนด</vt:lpstr>
      <vt:lpstr>แผนการสอน 1 หน่วย มีหลายหัวข้อ</vt:lpstr>
      <vt:lpstr>การจัดการกับ Slide Master เช่น Rename</vt:lpstr>
      <vt:lpstr>หัวข้อที่ 2 เคมีเบื้องต้น</vt:lpstr>
      <vt:lpstr>หัวข้อที่ 3 เคมีเบื้องต้น</vt:lpstr>
      <vt:lpstr>หัวข้อที่ 4 เคมีเบื้องต้น</vt:lpstr>
      <vt:lpstr>หัวข้อที่ 5 เคมีเบื้องต้น</vt:lpstr>
      <vt:lpstr>หัวข้อที่ 6 เคมีเบื้องต้น</vt:lpstr>
      <vt:lpstr>เนื้อหา</vt:lpstr>
      <vt:lpstr>สรุปหน่วยเรียน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burin</dc:creator>
  <cp:lastModifiedBy>burin</cp:lastModifiedBy>
  <cp:revision>79</cp:revision>
  <dcterms:created xsi:type="dcterms:W3CDTF">2006-08-16T00:00:00Z</dcterms:created>
  <dcterms:modified xsi:type="dcterms:W3CDTF">2020-04-13T15:04:34Z</dcterms:modified>
</cp:coreProperties>
</file>