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8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  <p:sldMasterId id="2147483742" r:id="rId3"/>
    <p:sldMasterId id="2147483676" r:id="rId4"/>
    <p:sldMasterId id="2147483687" r:id="rId5"/>
    <p:sldMasterId id="2147483698" r:id="rId6"/>
    <p:sldMasterId id="2147483709" r:id="rId7"/>
    <p:sldMasterId id="2147483720" r:id="rId8"/>
    <p:sldMasterId id="2147483731" r:id="rId9"/>
  </p:sldMasterIdLst>
  <p:notesMasterIdLst>
    <p:notesMasterId r:id="rId27"/>
  </p:notesMasterIdLst>
  <p:sldIdLst>
    <p:sldId id="258" r:id="rId10"/>
    <p:sldId id="271" r:id="rId11"/>
    <p:sldId id="261" r:id="rId12"/>
    <p:sldId id="288" r:id="rId13"/>
    <p:sldId id="289" r:id="rId14"/>
    <p:sldId id="266" r:id="rId15"/>
    <p:sldId id="282" r:id="rId16"/>
    <p:sldId id="284" r:id="rId17"/>
    <p:sldId id="285" r:id="rId18"/>
    <p:sldId id="276" r:id="rId19"/>
    <p:sldId id="286" r:id="rId20"/>
    <p:sldId id="287" r:id="rId21"/>
    <p:sldId id="279" r:id="rId22"/>
    <p:sldId id="278" r:id="rId23"/>
    <p:sldId id="277" r:id="rId24"/>
    <p:sldId id="280" r:id="rId25"/>
    <p:sldId id="263" r:id="rId2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68" autoAdjust="0"/>
  </p:normalViewPr>
  <p:slideViewPr>
    <p:cSldViewPr>
      <p:cViewPr varScale="1">
        <p:scale>
          <a:sx n="142" d="100"/>
          <a:sy n="142" d="100"/>
        </p:scale>
        <p:origin x="-102" y="-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F8960-9556-4992-B94B-0547ABE1DDF8}" type="datetimeFigureOut">
              <a:rPr lang="en-US" smtClean="0"/>
              <a:t>4/11/2020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1C7DD8-AE58-4E55-A07A-75013A82F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9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800100"/>
            <a:ext cx="7162800" cy="13716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00B0F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2457450"/>
            <a:ext cx="7162800" cy="685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00B0F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C067-AD18-46AD-9E99-69B25FB48BCF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774626" y="656110"/>
            <a:ext cx="7560840" cy="2880320"/>
          </a:xfrm>
          <a:custGeom>
            <a:avLst/>
            <a:gdLst/>
            <a:ahLst/>
            <a:cxnLst/>
            <a:rect l="l" t="t" r="r" b="b"/>
            <a:pathLst>
              <a:path w="7560840" h="2742406">
                <a:moveTo>
                  <a:pt x="145168" y="0"/>
                </a:moveTo>
                <a:lnTo>
                  <a:pt x="7415672" y="0"/>
                </a:lnTo>
                <a:cubicBezTo>
                  <a:pt x="7495846" y="0"/>
                  <a:pt x="7560840" y="64994"/>
                  <a:pt x="7560840" y="145168"/>
                </a:cubicBezTo>
                <a:lnTo>
                  <a:pt x="7560840" y="1583024"/>
                </a:lnTo>
                <a:cubicBezTo>
                  <a:pt x="7560840" y="1663198"/>
                  <a:pt x="7495846" y="1728192"/>
                  <a:pt x="7415672" y="1728192"/>
                </a:cubicBezTo>
                <a:lnTo>
                  <a:pt x="1384207" y="1728192"/>
                </a:lnTo>
                <a:cubicBezTo>
                  <a:pt x="1320119" y="1886530"/>
                  <a:pt x="1316770" y="1980569"/>
                  <a:pt x="1313421" y="2130524"/>
                </a:cubicBezTo>
                <a:cubicBezTo>
                  <a:pt x="1312553" y="2340835"/>
                  <a:pt x="1330734" y="2484470"/>
                  <a:pt x="1453691" y="2742406"/>
                </a:cubicBezTo>
                <a:cubicBezTo>
                  <a:pt x="1140234" y="2541620"/>
                  <a:pt x="979178" y="2321785"/>
                  <a:pt x="894321" y="2206724"/>
                </a:cubicBezTo>
                <a:cubicBezTo>
                  <a:pt x="813636" y="2043332"/>
                  <a:pt x="745875" y="1912249"/>
                  <a:pt x="686091" y="1728192"/>
                </a:cubicBezTo>
                <a:lnTo>
                  <a:pt x="145168" y="1728192"/>
                </a:lnTo>
                <a:cubicBezTo>
                  <a:pt x="64994" y="1728192"/>
                  <a:pt x="0" y="1663198"/>
                  <a:pt x="0" y="1583024"/>
                </a:cubicBezTo>
                <a:lnTo>
                  <a:pt x="0" y="145168"/>
                </a:lnTo>
                <a:cubicBezTo>
                  <a:pt x="0" y="64994"/>
                  <a:pt x="64994" y="0"/>
                  <a:pt x="14516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730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74626" y="1143000"/>
            <a:ext cx="7560840" cy="685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774626" y="1828800"/>
            <a:ext cx="7560840" cy="5715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7" name="Parallelogram 30"/>
          <p:cNvSpPr/>
          <p:nvPr userDrawn="1"/>
        </p:nvSpPr>
        <p:spPr>
          <a:xfrm flipH="1">
            <a:off x="4368130" y="685800"/>
            <a:ext cx="430982" cy="432048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208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" name="Oval 8"/>
          <p:cNvSpPr/>
          <p:nvPr userDrawn="1"/>
        </p:nvSpPr>
        <p:spPr>
          <a:xfrm>
            <a:off x="1798036" y="222261"/>
            <a:ext cx="5846538" cy="4406889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Oval 9"/>
          <p:cNvSpPr/>
          <p:nvPr userDrawn="1"/>
        </p:nvSpPr>
        <p:spPr>
          <a:xfrm>
            <a:off x="1981200" y="400050"/>
            <a:ext cx="5445038" cy="4083779"/>
          </a:xfrm>
          <a:prstGeom prst="ellipse">
            <a:avLst/>
          </a:prstGeom>
          <a:solidFill>
            <a:srgbClr val="00B0F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238" y="2419350"/>
            <a:ext cx="6781801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00151"/>
            <a:ext cx="74676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972CC-05F0-4D1B-BCFD-6741150D4F77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>
            <a:stCxn id="10" idx="2"/>
            <a:endCxn id="10" idx="6"/>
          </p:cNvCxnSpPr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243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8100"/>
            <a:ext cx="73914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028700"/>
            <a:ext cx="7391400" cy="3829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800100"/>
            <a:ext cx="7162800" cy="13716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00B0F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2457450"/>
            <a:ext cx="7162800" cy="685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00B0F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C067-AD18-46AD-9E99-69B25FB48BCF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159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774626" y="656110"/>
            <a:ext cx="7560840" cy="2880320"/>
          </a:xfrm>
          <a:custGeom>
            <a:avLst/>
            <a:gdLst/>
            <a:ahLst/>
            <a:cxnLst/>
            <a:rect l="l" t="t" r="r" b="b"/>
            <a:pathLst>
              <a:path w="7560840" h="2742406">
                <a:moveTo>
                  <a:pt x="145168" y="0"/>
                </a:moveTo>
                <a:lnTo>
                  <a:pt x="7415672" y="0"/>
                </a:lnTo>
                <a:cubicBezTo>
                  <a:pt x="7495846" y="0"/>
                  <a:pt x="7560840" y="64994"/>
                  <a:pt x="7560840" y="145168"/>
                </a:cubicBezTo>
                <a:lnTo>
                  <a:pt x="7560840" y="1583024"/>
                </a:lnTo>
                <a:cubicBezTo>
                  <a:pt x="7560840" y="1663198"/>
                  <a:pt x="7495846" y="1728192"/>
                  <a:pt x="7415672" y="1728192"/>
                </a:cubicBezTo>
                <a:lnTo>
                  <a:pt x="1384207" y="1728192"/>
                </a:lnTo>
                <a:cubicBezTo>
                  <a:pt x="1320119" y="1886530"/>
                  <a:pt x="1316770" y="1980569"/>
                  <a:pt x="1313421" y="2130524"/>
                </a:cubicBezTo>
                <a:cubicBezTo>
                  <a:pt x="1312553" y="2340835"/>
                  <a:pt x="1330734" y="2484470"/>
                  <a:pt x="1453691" y="2742406"/>
                </a:cubicBezTo>
                <a:cubicBezTo>
                  <a:pt x="1140234" y="2541620"/>
                  <a:pt x="979178" y="2321785"/>
                  <a:pt x="894321" y="2206724"/>
                </a:cubicBezTo>
                <a:cubicBezTo>
                  <a:pt x="813636" y="2043332"/>
                  <a:pt x="745875" y="1912249"/>
                  <a:pt x="686091" y="1728192"/>
                </a:cubicBezTo>
                <a:lnTo>
                  <a:pt x="145168" y="1728192"/>
                </a:lnTo>
                <a:cubicBezTo>
                  <a:pt x="64994" y="1728192"/>
                  <a:pt x="0" y="1663198"/>
                  <a:pt x="0" y="1583024"/>
                </a:cubicBezTo>
                <a:lnTo>
                  <a:pt x="0" y="145168"/>
                </a:lnTo>
                <a:cubicBezTo>
                  <a:pt x="0" y="64994"/>
                  <a:pt x="64994" y="0"/>
                  <a:pt x="14516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730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74626" y="1143000"/>
            <a:ext cx="7560840" cy="685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774626" y="1828800"/>
            <a:ext cx="7560840" cy="5715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7" name="Parallelogram 30"/>
          <p:cNvSpPr/>
          <p:nvPr userDrawn="1"/>
        </p:nvSpPr>
        <p:spPr>
          <a:xfrm flipH="1">
            <a:off x="4368130" y="685800"/>
            <a:ext cx="430982" cy="432048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220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" name="Oval 8"/>
          <p:cNvSpPr/>
          <p:nvPr userDrawn="1"/>
        </p:nvSpPr>
        <p:spPr>
          <a:xfrm>
            <a:off x="1798036" y="222261"/>
            <a:ext cx="5846538" cy="4406889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Oval 9"/>
          <p:cNvSpPr/>
          <p:nvPr userDrawn="1"/>
        </p:nvSpPr>
        <p:spPr>
          <a:xfrm>
            <a:off x="1981200" y="400050"/>
            <a:ext cx="5445038" cy="4083779"/>
          </a:xfrm>
          <a:prstGeom prst="ellipse">
            <a:avLst/>
          </a:prstGeom>
          <a:solidFill>
            <a:srgbClr val="00B0F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238" y="2419350"/>
            <a:ext cx="6781801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00151"/>
            <a:ext cx="74676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972CC-05F0-4D1B-BCFD-6741150D4F77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>
            <a:stCxn id="10" idx="2"/>
            <a:endCxn id="10" idx="6"/>
          </p:cNvCxnSpPr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936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350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8100"/>
            <a:ext cx="73914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028700"/>
            <a:ext cx="7391400" cy="3829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91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85725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69967-9BC8-453C-A1B2-AD066EDA8EAF}" type="datetime1">
              <a:rPr lang="en-US" smtClean="0"/>
              <a:t>4/11/2020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692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600450"/>
            <a:ext cx="88392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028700"/>
            <a:ext cx="8839200" cy="25169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4025503"/>
            <a:ext cx="88392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F3074-0F77-4BA6-BEC9-41B3547A30B4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4793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028700"/>
            <a:ext cx="4343400" cy="382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28700"/>
            <a:ext cx="4343400" cy="382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DE0F9-D486-463E-8C85-3754945E0E0C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628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151335"/>
            <a:ext cx="43449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1631156"/>
            <a:ext cx="43449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3465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3465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8A05-F0F1-4494-AF07-CB7951DF5316}" type="datetime1">
              <a:rPr lang="en-US" smtClean="0"/>
              <a:t>4/11/2020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707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1028700"/>
            <a:ext cx="3313113" cy="390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28700"/>
            <a:ext cx="5416550" cy="37719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1" y="1485900"/>
            <a:ext cx="3313113" cy="3314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115A5-079A-43AC-B513-7E25F9130645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0354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800100"/>
            <a:ext cx="7162800" cy="13716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00B0F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2457450"/>
            <a:ext cx="7162800" cy="685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00B0F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C067-AD18-46AD-9E99-69B25FB48BCF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0556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774626" y="656110"/>
            <a:ext cx="7560840" cy="2880320"/>
          </a:xfrm>
          <a:custGeom>
            <a:avLst/>
            <a:gdLst/>
            <a:ahLst/>
            <a:cxnLst/>
            <a:rect l="l" t="t" r="r" b="b"/>
            <a:pathLst>
              <a:path w="7560840" h="2742406">
                <a:moveTo>
                  <a:pt x="145168" y="0"/>
                </a:moveTo>
                <a:lnTo>
                  <a:pt x="7415672" y="0"/>
                </a:lnTo>
                <a:cubicBezTo>
                  <a:pt x="7495846" y="0"/>
                  <a:pt x="7560840" y="64994"/>
                  <a:pt x="7560840" y="145168"/>
                </a:cubicBezTo>
                <a:lnTo>
                  <a:pt x="7560840" y="1583024"/>
                </a:lnTo>
                <a:cubicBezTo>
                  <a:pt x="7560840" y="1663198"/>
                  <a:pt x="7495846" y="1728192"/>
                  <a:pt x="7415672" y="1728192"/>
                </a:cubicBezTo>
                <a:lnTo>
                  <a:pt x="1384207" y="1728192"/>
                </a:lnTo>
                <a:cubicBezTo>
                  <a:pt x="1320119" y="1886530"/>
                  <a:pt x="1316770" y="1980569"/>
                  <a:pt x="1313421" y="2130524"/>
                </a:cubicBezTo>
                <a:cubicBezTo>
                  <a:pt x="1312553" y="2340835"/>
                  <a:pt x="1330734" y="2484470"/>
                  <a:pt x="1453691" y="2742406"/>
                </a:cubicBezTo>
                <a:cubicBezTo>
                  <a:pt x="1140234" y="2541620"/>
                  <a:pt x="979178" y="2321785"/>
                  <a:pt x="894321" y="2206724"/>
                </a:cubicBezTo>
                <a:cubicBezTo>
                  <a:pt x="813636" y="2043332"/>
                  <a:pt x="745875" y="1912249"/>
                  <a:pt x="686091" y="1728192"/>
                </a:cubicBezTo>
                <a:lnTo>
                  <a:pt x="145168" y="1728192"/>
                </a:lnTo>
                <a:cubicBezTo>
                  <a:pt x="64994" y="1728192"/>
                  <a:pt x="0" y="1663198"/>
                  <a:pt x="0" y="1583024"/>
                </a:cubicBezTo>
                <a:lnTo>
                  <a:pt x="0" y="145168"/>
                </a:lnTo>
                <a:cubicBezTo>
                  <a:pt x="0" y="64994"/>
                  <a:pt x="64994" y="0"/>
                  <a:pt x="14516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730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74626" y="1143000"/>
            <a:ext cx="7560840" cy="685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774626" y="1828800"/>
            <a:ext cx="7560840" cy="5715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7" name="Parallelogram 30"/>
          <p:cNvSpPr/>
          <p:nvPr userDrawn="1"/>
        </p:nvSpPr>
        <p:spPr>
          <a:xfrm flipH="1">
            <a:off x="4368130" y="685800"/>
            <a:ext cx="430982" cy="432048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239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" name="Oval 8"/>
          <p:cNvSpPr/>
          <p:nvPr userDrawn="1"/>
        </p:nvSpPr>
        <p:spPr>
          <a:xfrm>
            <a:off x="1798036" y="222261"/>
            <a:ext cx="5846538" cy="4406889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Oval 9"/>
          <p:cNvSpPr/>
          <p:nvPr userDrawn="1"/>
        </p:nvSpPr>
        <p:spPr>
          <a:xfrm>
            <a:off x="1981200" y="400050"/>
            <a:ext cx="5445038" cy="4083779"/>
          </a:xfrm>
          <a:prstGeom prst="ellipse">
            <a:avLst/>
          </a:prstGeom>
          <a:solidFill>
            <a:srgbClr val="00B0F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238" y="2419350"/>
            <a:ext cx="6781801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00151"/>
            <a:ext cx="74676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972CC-05F0-4D1B-BCFD-6741150D4F77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>
            <a:stCxn id="10" idx="2"/>
            <a:endCxn id="10" idx="6"/>
          </p:cNvCxnSpPr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45675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3284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8100"/>
            <a:ext cx="73914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028700"/>
            <a:ext cx="7391400" cy="3829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2356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85725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69967-9BC8-453C-A1B2-AD066EDA8EAF}" type="datetime1">
              <a:rPr lang="en-US" smtClean="0"/>
              <a:t>4/11/2020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1416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600450"/>
            <a:ext cx="88392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028700"/>
            <a:ext cx="8839200" cy="25169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4025503"/>
            <a:ext cx="88392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F3074-0F77-4BA6-BEC9-41B3547A30B4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8106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028700"/>
            <a:ext cx="4343400" cy="382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28700"/>
            <a:ext cx="4343400" cy="382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DE0F9-D486-463E-8C85-3754945E0E0C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8503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151335"/>
            <a:ext cx="43449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1631156"/>
            <a:ext cx="43449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3465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3465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8A05-F0F1-4494-AF07-CB7951DF5316}" type="datetime1">
              <a:rPr lang="en-US" smtClean="0"/>
              <a:t>4/11/2020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2809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1028700"/>
            <a:ext cx="3313113" cy="390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28700"/>
            <a:ext cx="5416550" cy="37719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1" y="1485900"/>
            <a:ext cx="3313113" cy="3314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115A5-079A-43AC-B513-7E25F9130645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9044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800100"/>
            <a:ext cx="7162800" cy="13716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00B0F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2457450"/>
            <a:ext cx="7162800" cy="685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00B0F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C067-AD18-46AD-9E99-69B25FB48BCF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4421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774626" y="656110"/>
            <a:ext cx="7560840" cy="2880320"/>
          </a:xfrm>
          <a:custGeom>
            <a:avLst/>
            <a:gdLst/>
            <a:ahLst/>
            <a:cxnLst/>
            <a:rect l="l" t="t" r="r" b="b"/>
            <a:pathLst>
              <a:path w="7560840" h="2742406">
                <a:moveTo>
                  <a:pt x="145168" y="0"/>
                </a:moveTo>
                <a:lnTo>
                  <a:pt x="7415672" y="0"/>
                </a:lnTo>
                <a:cubicBezTo>
                  <a:pt x="7495846" y="0"/>
                  <a:pt x="7560840" y="64994"/>
                  <a:pt x="7560840" y="145168"/>
                </a:cubicBezTo>
                <a:lnTo>
                  <a:pt x="7560840" y="1583024"/>
                </a:lnTo>
                <a:cubicBezTo>
                  <a:pt x="7560840" y="1663198"/>
                  <a:pt x="7495846" y="1728192"/>
                  <a:pt x="7415672" y="1728192"/>
                </a:cubicBezTo>
                <a:lnTo>
                  <a:pt x="1384207" y="1728192"/>
                </a:lnTo>
                <a:cubicBezTo>
                  <a:pt x="1320119" y="1886530"/>
                  <a:pt x="1316770" y="1980569"/>
                  <a:pt x="1313421" y="2130524"/>
                </a:cubicBezTo>
                <a:cubicBezTo>
                  <a:pt x="1312553" y="2340835"/>
                  <a:pt x="1330734" y="2484470"/>
                  <a:pt x="1453691" y="2742406"/>
                </a:cubicBezTo>
                <a:cubicBezTo>
                  <a:pt x="1140234" y="2541620"/>
                  <a:pt x="979178" y="2321785"/>
                  <a:pt x="894321" y="2206724"/>
                </a:cubicBezTo>
                <a:cubicBezTo>
                  <a:pt x="813636" y="2043332"/>
                  <a:pt x="745875" y="1912249"/>
                  <a:pt x="686091" y="1728192"/>
                </a:cubicBezTo>
                <a:lnTo>
                  <a:pt x="145168" y="1728192"/>
                </a:lnTo>
                <a:cubicBezTo>
                  <a:pt x="64994" y="1728192"/>
                  <a:pt x="0" y="1663198"/>
                  <a:pt x="0" y="1583024"/>
                </a:cubicBezTo>
                <a:lnTo>
                  <a:pt x="0" y="145168"/>
                </a:lnTo>
                <a:cubicBezTo>
                  <a:pt x="0" y="64994"/>
                  <a:pt x="64994" y="0"/>
                  <a:pt x="14516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730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74626" y="1143000"/>
            <a:ext cx="7560840" cy="685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774626" y="1828800"/>
            <a:ext cx="7560840" cy="5715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7" name="Parallelogram 30"/>
          <p:cNvSpPr/>
          <p:nvPr userDrawn="1"/>
        </p:nvSpPr>
        <p:spPr>
          <a:xfrm flipH="1">
            <a:off x="4368130" y="685800"/>
            <a:ext cx="430982" cy="432048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0974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" name="Oval 8"/>
          <p:cNvSpPr/>
          <p:nvPr userDrawn="1"/>
        </p:nvSpPr>
        <p:spPr>
          <a:xfrm>
            <a:off x="1798036" y="222261"/>
            <a:ext cx="5846538" cy="4406889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Oval 9"/>
          <p:cNvSpPr/>
          <p:nvPr userDrawn="1"/>
        </p:nvSpPr>
        <p:spPr>
          <a:xfrm>
            <a:off x="1981200" y="400050"/>
            <a:ext cx="5445038" cy="4083779"/>
          </a:xfrm>
          <a:prstGeom prst="ellipse">
            <a:avLst/>
          </a:prstGeom>
          <a:solidFill>
            <a:srgbClr val="00B0F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238" y="2419350"/>
            <a:ext cx="6781801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00151"/>
            <a:ext cx="74676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972CC-05F0-4D1B-BCFD-6741150D4F77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>
            <a:stCxn id="10" idx="2"/>
            <a:endCxn id="10" idx="6"/>
          </p:cNvCxnSpPr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67139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5158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8100"/>
            <a:ext cx="73914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028700"/>
            <a:ext cx="7391400" cy="3829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7952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600450"/>
            <a:ext cx="88392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028700"/>
            <a:ext cx="8839200" cy="25169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4025503"/>
            <a:ext cx="88392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F3074-0F77-4BA6-BEC9-41B3547A30B4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2952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028700"/>
            <a:ext cx="4343400" cy="382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28700"/>
            <a:ext cx="4343400" cy="382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DE0F9-D486-463E-8C85-3754945E0E0C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0639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151335"/>
            <a:ext cx="43449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1631156"/>
            <a:ext cx="43449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3465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3465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8A05-F0F1-4494-AF07-CB7951DF5316}" type="datetime1">
              <a:rPr lang="en-US" smtClean="0"/>
              <a:t>4/11/2020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828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1028700"/>
            <a:ext cx="3313113" cy="390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28700"/>
            <a:ext cx="5416550" cy="37719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1" y="1485900"/>
            <a:ext cx="3313113" cy="3314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115A5-079A-43AC-B513-7E25F9130645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8368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85725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69967-9BC8-453C-A1B2-AD066EDA8EAF}" type="datetime1">
              <a:rPr lang="en-US" smtClean="0"/>
              <a:t>4/11/2020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117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800100"/>
            <a:ext cx="7162800" cy="13716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00B0F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2457450"/>
            <a:ext cx="7162800" cy="685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00B0F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C067-AD18-46AD-9E99-69B25FB48BCF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85433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774626" y="656110"/>
            <a:ext cx="7560840" cy="2880320"/>
          </a:xfrm>
          <a:custGeom>
            <a:avLst/>
            <a:gdLst/>
            <a:ahLst/>
            <a:cxnLst/>
            <a:rect l="l" t="t" r="r" b="b"/>
            <a:pathLst>
              <a:path w="7560840" h="2742406">
                <a:moveTo>
                  <a:pt x="145168" y="0"/>
                </a:moveTo>
                <a:lnTo>
                  <a:pt x="7415672" y="0"/>
                </a:lnTo>
                <a:cubicBezTo>
                  <a:pt x="7495846" y="0"/>
                  <a:pt x="7560840" y="64994"/>
                  <a:pt x="7560840" y="145168"/>
                </a:cubicBezTo>
                <a:lnTo>
                  <a:pt x="7560840" y="1583024"/>
                </a:lnTo>
                <a:cubicBezTo>
                  <a:pt x="7560840" y="1663198"/>
                  <a:pt x="7495846" y="1728192"/>
                  <a:pt x="7415672" y="1728192"/>
                </a:cubicBezTo>
                <a:lnTo>
                  <a:pt x="1384207" y="1728192"/>
                </a:lnTo>
                <a:cubicBezTo>
                  <a:pt x="1320119" y="1886530"/>
                  <a:pt x="1316770" y="1980569"/>
                  <a:pt x="1313421" y="2130524"/>
                </a:cubicBezTo>
                <a:cubicBezTo>
                  <a:pt x="1312553" y="2340835"/>
                  <a:pt x="1330734" y="2484470"/>
                  <a:pt x="1453691" y="2742406"/>
                </a:cubicBezTo>
                <a:cubicBezTo>
                  <a:pt x="1140234" y="2541620"/>
                  <a:pt x="979178" y="2321785"/>
                  <a:pt x="894321" y="2206724"/>
                </a:cubicBezTo>
                <a:cubicBezTo>
                  <a:pt x="813636" y="2043332"/>
                  <a:pt x="745875" y="1912249"/>
                  <a:pt x="686091" y="1728192"/>
                </a:cubicBezTo>
                <a:lnTo>
                  <a:pt x="145168" y="1728192"/>
                </a:lnTo>
                <a:cubicBezTo>
                  <a:pt x="64994" y="1728192"/>
                  <a:pt x="0" y="1663198"/>
                  <a:pt x="0" y="1583024"/>
                </a:cubicBezTo>
                <a:lnTo>
                  <a:pt x="0" y="145168"/>
                </a:lnTo>
                <a:cubicBezTo>
                  <a:pt x="0" y="64994"/>
                  <a:pt x="64994" y="0"/>
                  <a:pt x="14516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730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74626" y="1143000"/>
            <a:ext cx="7560840" cy="685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774626" y="1828800"/>
            <a:ext cx="7560840" cy="5715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7" name="Parallelogram 30"/>
          <p:cNvSpPr/>
          <p:nvPr userDrawn="1"/>
        </p:nvSpPr>
        <p:spPr>
          <a:xfrm flipH="1">
            <a:off x="4368130" y="685800"/>
            <a:ext cx="430982" cy="432048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1573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" name="Oval 8"/>
          <p:cNvSpPr/>
          <p:nvPr userDrawn="1"/>
        </p:nvSpPr>
        <p:spPr>
          <a:xfrm>
            <a:off x="1798036" y="222261"/>
            <a:ext cx="5846538" cy="4406889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Oval 9"/>
          <p:cNvSpPr/>
          <p:nvPr userDrawn="1"/>
        </p:nvSpPr>
        <p:spPr>
          <a:xfrm>
            <a:off x="1981200" y="400050"/>
            <a:ext cx="5445038" cy="4083779"/>
          </a:xfrm>
          <a:prstGeom prst="ellipse">
            <a:avLst/>
          </a:prstGeom>
          <a:solidFill>
            <a:srgbClr val="00B0F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238" y="2419350"/>
            <a:ext cx="6781801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00151"/>
            <a:ext cx="74676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972CC-05F0-4D1B-BCFD-6741150D4F77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>
            <a:stCxn id="10" idx="2"/>
            <a:endCxn id="10" idx="6"/>
          </p:cNvCxnSpPr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08869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141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8100"/>
            <a:ext cx="73914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028700"/>
            <a:ext cx="7391400" cy="3829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5952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600450"/>
            <a:ext cx="88392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028700"/>
            <a:ext cx="8839200" cy="25169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4025503"/>
            <a:ext cx="88392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F3074-0F77-4BA6-BEC9-41B3547A30B4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0179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028700"/>
            <a:ext cx="4343400" cy="382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28700"/>
            <a:ext cx="4343400" cy="382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DE0F9-D486-463E-8C85-3754945E0E0C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3823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151335"/>
            <a:ext cx="43449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1631156"/>
            <a:ext cx="43449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3465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3465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8A05-F0F1-4494-AF07-CB7951DF5316}" type="datetime1">
              <a:rPr lang="en-US" smtClean="0"/>
              <a:t>4/11/2020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8708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1028700"/>
            <a:ext cx="3313113" cy="390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28700"/>
            <a:ext cx="5416550" cy="37719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1" y="1485900"/>
            <a:ext cx="3313113" cy="3314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115A5-079A-43AC-B513-7E25F9130645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3448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85725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69967-9BC8-453C-A1B2-AD066EDA8EAF}" type="datetime1">
              <a:rPr lang="en-US" smtClean="0"/>
              <a:t>4/11/2020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29156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800100"/>
            <a:ext cx="7162800" cy="13716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00B0F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2457450"/>
            <a:ext cx="7162800" cy="685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00B0F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C067-AD18-46AD-9E99-69B25FB48BCF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7020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774626" y="656110"/>
            <a:ext cx="7560840" cy="2880320"/>
          </a:xfrm>
          <a:custGeom>
            <a:avLst/>
            <a:gdLst/>
            <a:ahLst/>
            <a:cxnLst/>
            <a:rect l="l" t="t" r="r" b="b"/>
            <a:pathLst>
              <a:path w="7560840" h="2742406">
                <a:moveTo>
                  <a:pt x="145168" y="0"/>
                </a:moveTo>
                <a:lnTo>
                  <a:pt x="7415672" y="0"/>
                </a:lnTo>
                <a:cubicBezTo>
                  <a:pt x="7495846" y="0"/>
                  <a:pt x="7560840" y="64994"/>
                  <a:pt x="7560840" y="145168"/>
                </a:cubicBezTo>
                <a:lnTo>
                  <a:pt x="7560840" y="1583024"/>
                </a:lnTo>
                <a:cubicBezTo>
                  <a:pt x="7560840" y="1663198"/>
                  <a:pt x="7495846" y="1728192"/>
                  <a:pt x="7415672" y="1728192"/>
                </a:cubicBezTo>
                <a:lnTo>
                  <a:pt x="1384207" y="1728192"/>
                </a:lnTo>
                <a:cubicBezTo>
                  <a:pt x="1320119" y="1886530"/>
                  <a:pt x="1316770" y="1980569"/>
                  <a:pt x="1313421" y="2130524"/>
                </a:cubicBezTo>
                <a:cubicBezTo>
                  <a:pt x="1312553" y="2340835"/>
                  <a:pt x="1330734" y="2484470"/>
                  <a:pt x="1453691" y="2742406"/>
                </a:cubicBezTo>
                <a:cubicBezTo>
                  <a:pt x="1140234" y="2541620"/>
                  <a:pt x="979178" y="2321785"/>
                  <a:pt x="894321" y="2206724"/>
                </a:cubicBezTo>
                <a:cubicBezTo>
                  <a:pt x="813636" y="2043332"/>
                  <a:pt x="745875" y="1912249"/>
                  <a:pt x="686091" y="1728192"/>
                </a:cubicBezTo>
                <a:lnTo>
                  <a:pt x="145168" y="1728192"/>
                </a:lnTo>
                <a:cubicBezTo>
                  <a:pt x="64994" y="1728192"/>
                  <a:pt x="0" y="1663198"/>
                  <a:pt x="0" y="1583024"/>
                </a:cubicBezTo>
                <a:lnTo>
                  <a:pt x="0" y="145168"/>
                </a:lnTo>
                <a:cubicBezTo>
                  <a:pt x="0" y="64994"/>
                  <a:pt x="64994" y="0"/>
                  <a:pt x="14516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730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74626" y="1143000"/>
            <a:ext cx="7560840" cy="685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774626" y="1828800"/>
            <a:ext cx="7560840" cy="5715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7" name="Parallelogram 30"/>
          <p:cNvSpPr/>
          <p:nvPr userDrawn="1"/>
        </p:nvSpPr>
        <p:spPr>
          <a:xfrm flipH="1">
            <a:off x="4368130" y="685800"/>
            <a:ext cx="430982" cy="432048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14185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" name="Oval 8"/>
          <p:cNvSpPr/>
          <p:nvPr userDrawn="1"/>
        </p:nvSpPr>
        <p:spPr>
          <a:xfrm>
            <a:off x="1798036" y="222261"/>
            <a:ext cx="5846538" cy="4406889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Oval 9"/>
          <p:cNvSpPr/>
          <p:nvPr userDrawn="1"/>
        </p:nvSpPr>
        <p:spPr>
          <a:xfrm>
            <a:off x="1981200" y="400050"/>
            <a:ext cx="5445038" cy="4083779"/>
          </a:xfrm>
          <a:prstGeom prst="ellipse">
            <a:avLst/>
          </a:prstGeom>
          <a:solidFill>
            <a:srgbClr val="00B0F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238" y="2419350"/>
            <a:ext cx="6781801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00151"/>
            <a:ext cx="74676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972CC-05F0-4D1B-BCFD-6741150D4F77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>
            <a:stCxn id="10" idx="2"/>
            <a:endCxn id="10" idx="6"/>
          </p:cNvCxnSpPr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772967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5248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8100"/>
            <a:ext cx="73914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028700"/>
            <a:ext cx="7391400" cy="3829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35873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600450"/>
            <a:ext cx="88392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028700"/>
            <a:ext cx="8839200" cy="25169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4025503"/>
            <a:ext cx="88392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F3074-0F77-4BA6-BEC9-41B3547A30B4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29871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028700"/>
            <a:ext cx="4343400" cy="382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28700"/>
            <a:ext cx="4343400" cy="382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DE0F9-D486-463E-8C85-3754945E0E0C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3802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151335"/>
            <a:ext cx="43449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1631156"/>
            <a:ext cx="43449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3465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3465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8A05-F0F1-4494-AF07-CB7951DF5316}" type="datetime1">
              <a:rPr lang="en-US" smtClean="0"/>
              <a:t>4/11/2020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40683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1028700"/>
            <a:ext cx="3313113" cy="390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28700"/>
            <a:ext cx="5416550" cy="37719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1" y="1485900"/>
            <a:ext cx="3313113" cy="3314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115A5-079A-43AC-B513-7E25F9130645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2684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85725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69967-9BC8-453C-A1B2-AD066EDA8EAF}" type="datetime1">
              <a:rPr lang="en-US" smtClean="0"/>
              <a:t>4/11/2020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6518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800100"/>
            <a:ext cx="7162800" cy="13716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00B0F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2457450"/>
            <a:ext cx="7162800" cy="685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00B0F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C067-AD18-46AD-9E99-69B25FB48BCF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56250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774626" y="656110"/>
            <a:ext cx="7560840" cy="2880320"/>
          </a:xfrm>
          <a:custGeom>
            <a:avLst/>
            <a:gdLst/>
            <a:ahLst/>
            <a:cxnLst/>
            <a:rect l="l" t="t" r="r" b="b"/>
            <a:pathLst>
              <a:path w="7560840" h="2742406">
                <a:moveTo>
                  <a:pt x="145168" y="0"/>
                </a:moveTo>
                <a:lnTo>
                  <a:pt x="7415672" y="0"/>
                </a:lnTo>
                <a:cubicBezTo>
                  <a:pt x="7495846" y="0"/>
                  <a:pt x="7560840" y="64994"/>
                  <a:pt x="7560840" y="145168"/>
                </a:cubicBezTo>
                <a:lnTo>
                  <a:pt x="7560840" y="1583024"/>
                </a:lnTo>
                <a:cubicBezTo>
                  <a:pt x="7560840" y="1663198"/>
                  <a:pt x="7495846" y="1728192"/>
                  <a:pt x="7415672" y="1728192"/>
                </a:cubicBezTo>
                <a:lnTo>
                  <a:pt x="1384207" y="1728192"/>
                </a:lnTo>
                <a:cubicBezTo>
                  <a:pt x="1320119" y="1886530"/>
                  <a:pt x="1316770" y="1980569"/>
                  <a:pt x="1313421" y="2130524"/>
                </a:cubicBezTo>
                <a:cubicBezTo>
                  <a:pt x="1312553" y="2340835"/>
                  <a:pt x="1330734" y="2484470"/>
                  <a:pt x="1453691" y="2742406"/>
                </a:cubicBezTo>
                <a:cubicBezTo>
                  <a:pt x="1140234" y="2541620"/>
                  <a:pt x="979178" y="2321785"/>
                  <a:pt x="894321" y="2206724"/>
                </a:cubicBezTo>
                <a:cubicBezTo>
                  <a:pt x="813636" y="2043332"/>
                  <a:pt x="745875" y="1912249"/>
                  <a:pt x="686091" y="1728192"/>
                </a:cubicBezTo>
                <a:lnTo>
                  <a:pt x="145168" y="1728192"/>
                </a:lnTo>
                <a:cubicBezTo>
                  <a:pt x="64994" y="1728192"/>
                  <a:pt x="0" y="1663198"/>
                  <a:pt x="0" y="1583024"/>
                </a:cubicBezTo>
                <a:lnTo>
                  <a:pt x="0" y="145168"/>
                </a:lnTo>
                <a:cubicBezTo>
                  <a:pt x="0" y="64994"/>
                  <a:pt x="64994" y="0"/>
                  <a:pt x="14516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730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74626" y="1143000"/>
            <a:ext cx="7560840" cy="685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774626" y="1828800"/>
            <a:ext cx="7560840" cy="5715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7" name="Parallelogram 30"/>
          <p:cNvSpPr/>
          <p:nvPr userDrawn="1"/>
        </p:nvSpPr>
        <p:spPr>
          <a:xfrm flipH="1">
            <a:off x="4368130" y="685800"/>
            <a:ext cx="430982" cy="432048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36216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" name="Oval 8"/>
          <p:cNvSpPr/>
          <p:nvPr userDrawn="1"/>
        </p:nvSpPr>
        <p:spPr>
          <a:xfrm>
            <a:off x="1798036" y="222261"/>
            <a:ext cx="5846538" cy="4406889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Oval 9"/>
          <p:cNvSpPr/>
          <p:nvPr userDrawn="1"/>
        </p:nvSpPr>
        <p:spPr>
          <a:xfrm>
            <a:off x="1981200" y="400050"/>
            <a:ext cx="5445038" cy="4083779"/>
          </a:xfrm>
          <a:prstGeom prst="ellipse">
            <a:avLst/>
          </a:prstGeom>
          <a:solidFill>
            <a:srgbClr val="00B0F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238" y="2419350"/>
            <a:ext cx="6781801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00151"/>
            <a:ext cx="74676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972CC-05F0-4D1B-BCFD-6741150D4F77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>
            <a:stCxn id="10" idx="2"/>
            <a:endCxn id="10" idx="6"/>
          </p:cNvCxnSpPr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268517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4932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8100"/>
            <a:ext cx="73914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028700"/>
            <a:ext cx="7391400" cy="3829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450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600450"/>
            <a:ext cx="88392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028700"/>
            <a:ext cx="8839200" cy="25169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4025503"/>
            <a:ext cx="88392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F3074-0F77-4BA6-BEC9-41B3547A30B4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61467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028700"/>
            <a:ext cx="4343400" cy="382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28700"/>
            <a:ext cx="4343400" cy="382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DE0F9-D486-463E-8C85-3754945E0E0C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62728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151335"/>
            <a:ext cx="43449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1631156"/>
            <a:ext cx="43449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3465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3465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8A05-F0F1-4494-AF07-CB7951DF5316}" type="datetime1">
              <a:rPr lang="en-US" smtClean="0"/>
              <a:t>4/11/2020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44689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1028700"/>
            <a:ext cx="3313113" cy="390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28700"/>
            <a:ext cx="5416550" cy="37719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1" y="1485900"/>
            <a:ext cx="3313113" cy="3314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115A5-079A-43AC-B513-7E25F9130645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67902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85725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69967-9BC8-453C-A1B2-AD066EDA8EAF}" type="datetime1">
              <a:rPr lang="en-US" smtClean="0"/>
              <a:t>4/11/2020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4301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800100"/>
            <a:ext cx="7162800" cy="13716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00B0F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2457450"/>
            <a:ext cx="7162800" cy="685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00B0F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C067-AD18-46AD-9E99-69B25FB48BCF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18574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774626" y="656110"/>
            <a:ext cx="7560840" cy="2880320"/>
          </a:xfrm>
          <a:custGeom>
            <a:avLst/>
            <a:gdLst/>
            <a:ahLst/>
            <a:cxnLst/>
            <a:rect l="l" t="t" r="r" b="b"/>
            <a:pathLst>
              <a:path w="7560840" h="2742406">
                <a:moveTo>
                  <a:pt x="145168" y="0"/>
                </a:moveTo>
                <a:lnTo>
                  <a:pt x="7415672" y="0"/>
                </a:lnTo>
                <a:cubicBezTo>
                  <a:pt x="7495846" y="0"/>
                  <a:pt x="7560840" y="64994"/>
                  <a:pt x="7560840" y="145168"/>
                </a:cubicBezTo>
                <a:lnTo>
                  <a:pt x="7560840" y="1583024"/>
                </a:lnTo>
                <a:cubicBezTo>
                  <a:pt x="7560840" y="1663198"/>
                  <a:pt x="7495846" y="1728192"/>
                  <a:pt x="7415672" y="1728192"/>
                </a:cubicBezTo>
                <a:lnTo>
                  <a:pt x="1384207" y="1728192"/>
                </a:lnTo>
                <a:cubicBezTo>
                  <a:pt x="1320119" y="1886530"/>
                  <a:pt x="1316770" y="1980569"/>
                  <a:pt x="1313421" y="2130524"/>
                </a:cubicBezTo>
                <a:cubicBezTo>
                  <a:pt x="1312553" y="2340835"/>
                  <a:pt x="1330734" y="2484470"/>
                  <a:pt x="1453691" y="2742406"/>
                </a:cubicBezTo>
                <a:cubicBezTo>
                  <a:pt x="1140234" y="2541620"/>
                  <a:pt x="979178" y="2321785"/>
                  <a:pt x="894321" y="2206724"/>
                </a:cubicBezTo>
                <a:cubicBezTo>
                  <a:pt x="813636" y="2043332"/>
                  <a:pt x="745875" y="1912249"/>
                  <a:pt x="686091" y="1728192"/>
                </a:cubicBezTo>
                <a:lnTo>
                  <a:pt x="145168" y="1728192"/>
                </a:lnTo>
                <a:cubicBezTo>
                  <a:pt x="64994" y="1728192"/>
                  <a:pt x="0" y="1663198"/>
                  <a:pt x="0" y="1583024"/>
                </a:cubicBezTo>
                <a:lnTo>
                  <a:pt x="0" y="145168"/>
                </a:lnTo>
                <a:cubicBezTo>
                  <a:pt x="0" y="64994"/>
                  <a:pt x="64994" y="0"/>
                  <a:pt x="14516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730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74626" y="1143000"/>
            <a:ext cx="7560840" cy="685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774626" y="1828800"/>
            <a:ext cx="7560840" cy="5715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7" name="Parallelogram 30"/>
          <p:cNvSpPr/>
          <p:nvPr userDrawn="1"/>
        </p:nvSpPr>
        <p:spPr>
          <a:xfrm flipH="1">
            <a:off x="4368130" y="685800"/>
            <a:ext cx="430982" cy="432048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19002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" name="Oval 8"/>
          <p:cNvSpPr/>
          <p:nvPr userDrawn="1"/>
        </p:nvSpPr>
        <p:spPr>
          <a:xfrm>
            <a:off x="1798036" y="222261"/>
            <a:ext cx="5846538" cy="4406889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Oval 9"/>
          <p:cNvSpPr/>
          <p:nvPr userDrawn="1"/>
        </p:nvSpPr>
        <p:spPr>
          <a:xfrm>
            <a:off x="1981200" y="400050"/>
            <a:ext cx="5445038" cy="4083779"/>
          </a:xfrm>
          <a:prstGeom prst="ellipse">
            <a:avLst/>
          </a:prstGeom>
          <a:solidFill>
            <a:srgbClr val="00B0F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238" y="2419350"/>
            <a:ext cx="6781801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00151"/>
            <a:ext cx="74676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972CC-05F0-4D1B-BCFD-6741150D4F77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>
            <a:stCxn id="10" idx="2"/>
            <a:endCxn id="10" idx="6"/>
          </p:cNvCxnSpPr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741172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33950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8100"/>
            <a:ext cx="73914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028700"/>
            <a:ext cx="7391400" cy="3829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0681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600450"/>
            <a:ext cx="88392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028700"/>
            <a:ext cx="8839200" cy="25169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4025503"/>
            <a:ext cx="88392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F3074-0F77-4BA6-BEC9-41B3547A30B4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42692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028700"/>
            <a:ext cx="4343400" cy="382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28700"/>
            <a:ext cx="4343400" cy="382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DE0F9-D486-463E-8C85-3754945E0E0C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57152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151335"/>
            <a:ext cx="43449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1631156"/>
            <a:ext cx="43449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3465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3465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8A05-F0F1-4494-AF07-CB7951DF5316}" type="datetime1">
              <a:rPr lang="en-US" smtClean="0"/>
              <a:t>4/11/2020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71195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1028700"/>
            <a:ext cx="3313113" cy="390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28700"/>
            <a:ext cx="5416550" cy="37719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1" y="1485900"/>
            <a:ext cx="3313113" cy="3314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115A5-079A-43AC-B513-7E25F9130645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89901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85725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69967-9BC8-453C-A1B2-AD066EDA8EAF}" type="datetime1">
              <a:rPr lang="en-US" smtClean="0"/>
              <a:t>4/11/2020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02351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800100"/>
            <a:ext cx="7162800" cy="13716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00B0F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2457450"/>
            <a:ext cx="7162800" cy="6858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00B0F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C067-AD18-46AD-9E99-69B25FB48BCF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60468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774626" y="656110"/>
            <a:ext cx="7560840" cy="2880320"/>
          </a:xfrm>
          <a:custGeom>
            <a:avLst/>
            <a:gdLst/>
            <a:ahLst/>
            <a:cxnLst/>
            <a:rect l="l" t="t" r="r" b="b"/>
            <a:pathLst>
              <a:path w="7560840" h="2742406">
                <a:moveTo>
                  <a:pt x="145168" y="0"/>
                </a:moveTo>
                <a:lnTo>
                  <a:pt x="7415672" y="0"/>
                </a:lnTo>
                <a:cubicBezTo>
                  <a:pt x="7495846" y="0"/>
                  <a:pt x="7560840" y="64994"/>
                  <a:pt x="7560840" y="145168"/>
                </a:cubicBezTo>
                <a:lnTo>
                  <a:pt x="7560840" y="1583024"/>
                </a:lnTo>
                <a:cubicBezTo>
                  <a:pt x="7560840" y="1663198"/>
                  <a:pt x="7495846" y="1728192"/>
                  <a:pt x="7415672" y="1728192"/>
                </a:cubicBezTo>
                <a:lnTo>
                  <a:pt x="1384207" y="1728192"/>
                </a:lnTo>
                <a:cubicBezTo>
                  <a:pt x="1320119" y="1886530"/>
                  <a:pt x="1316770" y="1980569"/>
                  <a:pt x="1313421" y="2130524"/>
                </a:cubicBezTo>
                <a:cubicBezTo>
                  <a:pt x="1312553" y="2340835"/>
                  <a:pt x="1330734" y="2484470"/>
                  <a:pt x="1453691" y="2742406"/>
                </a:cubicBezTo>
                <a:cubicBezTo>
                  <a:pt x="1140234" y="2541620"/>
                  <a:pt x="979178" y="2321785"/>
                  <a:pt x="894321" y="2206724"/>
                </a:cubicBezTo>
                <a:cubicBezTo>
                  <a:pt x="813636" y="2043332"/>
                  <a:pt x="745875" y="1912249"/>
                  <a:pt x="686091" y="1728192"/>
                </a:cubicBezTo>
                <a:lnTo>
                  <a:pt x="145168" y="1728192"/>
                </a:lnTo>
                <a:cubicBezTo>
                  <a:pt x="64994" y="1728192"/>
                  <a:pt x="0" y="1663198"/>
                  <a:pt x="0" y="1583024"/>
                </a:cubicBezTo>
                <a:lnTo>
                  <a:pt x="0" y="145168"/>
                </a:lnTo>
                <a:cubicBezTo>
                  <a:pt x="0" y="64994"/>
                  <a:pt x="64994" y="0"/>
                  <a:pt x="14516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730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74626" y="1143000"/>
            <a:ext cx="7560840" cy="685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774626" y="1828800"/>
            <a:ext cx="7560840" cy="5715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7" name="Parallelogram 30"/>
          <p:cNvSpPr/>
          <p:nvPr userDrawn="1"/>
        </p:nvSpPr>
        <p:spPr>
          <a:xfrm flipH="1">
            <a:off x="4368130" y="685800"/>
            <a:ext cx="430982" cy="432048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25405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" name="Oval 8"/>
          <p:cNvSpPr/>
          <p:nvPr userDrawn="1"/>
        </p:nvSpPr>
        <p:spPr>
          <a:xfrm>
            <a:off x="1798036" y="222261"/>
            <a:ext cx="5846538" cy="4406889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Oval 9"/>
          <p:cNvSpPr/>
          <p:nvPr userDrawn="1"/>
        </p:nvSpPr>
        <p:spPr>
          <a:xfrm>
            <a:off x="1981200" y="400050"/>
            <a:ext cx="5445038" cy="4083779"/>
          </a:xfrm>
          <a:prstGeom prst="ellipse">
            <a:avLst/>
          </a:prstGeom>
          <a:solidFill>
            <a:srgbClr val="00B0F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238" y="2419350"/>
            <a:ext cx="6781801" cy="20574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00151"/>
            <a:ext cx="7467600" cy="1067990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972CC-05F0-4D1B-BCFD-6741150D4F77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>
            <a:stCxn id="10" idx="2"/>
            <a:endCxn id="10" idx="6"/>
          </p:cNvCxnSpPr>
          <p:nvPr userDrawn="1"/>
        </p:nvCxnSpPr>
        <p:spPr>
          <a:xfrm>
            <a:off x="1981200" y="2441939"/>
            <a:ext cx="54450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45225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29901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8100"/>
            <a:ext cx="73914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028700"/>
            <a:ext cx="7391400" cy="3829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C7106-A2BB-4C80-BC89-C6C2243ABDF5}" type="datetime1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4351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600450"/>
            <a:ext cx="88392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028700"/>
            <a:ext cx="8839200" cy="25169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4025503"/>
            <a:ext cx="88392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F3074-0F77-4BA6-BEC9-41B3547A30B4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1161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028700"/>
            <a:ext cx="4343400" cy="382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28700"/>
            <a:ext cx="4343400" cy="382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DE0F9-D486-463E-8C85-3754945E0E0C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63297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80010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151335"/>
            <a:ext cx="43449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1631156"/>
            <a:ext cx="43449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3465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3465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8A05-F0F1-4494-AF07-CB7951DF5316}" type="datetime1">
              <a:rPr lang="en-US" smtClean="0"/>
              <a:t>4/11/2020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87188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1028700"/>
            <a:ext cx="3313113" cy="390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28700"/>
            <a:ext cx="5416550" cy="37719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1" y="1485900"/>
            <a:ext cx="3313113" cy="3314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115A5-079A-43AC-B513-7E25F9130645}" type="datetime1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89224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85725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69967-9BC8-453C-A1B2-AD066EDA8EAF}" type="datetime1">
              <a:rPr lang="en-US" smtClean="0"/>
              <a:t>4/11/2020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460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86" y="4949787"/>
            <a:ext cx="21336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3563E52-C1E7-4152-A15A-66EBC2DD33EE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THA1001_0</a:t>
            </a:r>
            <a:r>
              <a:rPr lang="th-TH" sz="1000" b="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_0</a:t>
            </a:r>
            <a:r>
              <a:rPr lang="th-TH" sz="1000" b="0" dirty="0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_</a:t>
            </a:r>
            <a:r>
              <a:rPr lang="th-TH" sz="1000" b="0" dirty="0" smtClean="0">
                <a:latin typeface="Courier New" pitchFamily="49" charset="0"/>
                <a:cs typeface="Courier New" pitchFamily="49" charset="0"/>
              </a:rPr>
              <a:t>0</a:t>
            </a:r>
            <a:endParaRPr lang="en-US" sz="1000" b="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2" r:id="rId4"/>
    <p:sldLayoutId id="2147483650" r:id="rId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86" y="4949787"/>
            <a:ext cx="21336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3563E52-C1E7-4152-A15A-66EBC2DD33EE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THA1001_0</a:t>
            </a:r>
            <a:r>
              <a:rPr lang="th-TH" sz="1000" b="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_00_0</a:t>
            </a:r>
            <a:endParaRPr lang="en-US" sz="1000" b="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093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7" r:id="rId2"/>
    <p:sldLayoutId id="2147483666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86" y="4949787"/>
            <a:ext cx="21336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3563E52-C1E7-4152-A15A-66EBC2DD33EE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THA1001_0</a:t>
            </a:r>
            <a:r>
              <a:rPr lang="th-TH" sz="1000" b="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_01_0</a:t>
            </a:r>
            <a:endParaRPr lang="en-US" sz="1000" b="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51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86" y="4949787"/>
            <a:ext cx="21336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3563E52-C1E7-4152-A15A-66EBC2DD33EE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THA1001_0</a:t>
            </a:r>
            <a:r>
              <a:rPr lang="th-TH" sz="1000" b="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_01_</a:t>
            </a:r>
            <a:endParaRPr lang="en-US" sz="1000" b="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018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3" r:id="rId6"/>
    <p:sldLayoutId id="2147483684" r:id="rId7"/>
    <p:sldLayoutId id="2147483685" r:id="rId8"/>
    <p:sldLayoutId id="2147483686" r:id="rId9"/>
    <p:sldLayoutId id="2147483682" r:id="rId10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86" y="4949787"/>
            <a:ext cx="21336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3563E52-C1E7-4152-A15A-66EBC2DD33EE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THA1001_0</a:t>
            </a:r>
            <a:r>
              <a:rPr lang="th-TH" sz="1000" b="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_02_</a:t>
            </a:r>
            <a:endParaRPr lang="en-US" sz="1000" b="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628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86" y="4949787"/>
            <a:ext cx="21336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3563E52-C1E7-4152-A15A-66EBC2DD33EE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THA1001_0</a:t>
            </a:r>
            <a:r>
              <a:rPr lang="th-TH" sz="1000" b="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_0</a:t>
            </a:r>
            <a:r>
              <a:rPr lang="th-TH" sz="1000" b="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_</a:t>
            </a:r>
            <a:endParaRPr lang="en-US" sz="1000" b="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429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86" y="4949787"/>
            <a:ext cx="21336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3563E52-C1E7-4152-A15A-66EBC2DD33EE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THA1001_0</a:t>
            </a:r>
            <a:r>
              <a:rPr lang="th-TH" sz="1000" b="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_0</a:t>
            </a:r>
            <a:r>
              <a:rPr lang="th-TH" sz="1000" b="0" dirty="0" smtClean="0">
                <a:latin typeface="Courier New" pitchFamily="49" charset="0"/>
                <a:cs typeface="Courier New" pitchFamily="49" charset="0"/>
              </a:rPr>
              <a:t>4</a:t>
            </a:r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_</a:t>
            </a:r>
            <a:endParaRPr lang="en-US" sz="1000" b="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409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86" y="4949787"/>
            <a:ext cx="21336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3563E52-C1E7-4152-A15A-66EBC2DD33EE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THA1001_0</a:t>
            </a:r>
            <a:r>
              <a:rPr lang="th-TH" sz="1000" b="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_0</a:t>
            </a:r>
            <a:r>
              <a:rPr lang="th-TH" sz="1000" b="0" dirty="0" smtClean="0">
                <a:latin typeface="Courier New" pitchFamily="49" charset="0"/>
                <a:cs typeface="Courier New" pitchFamily="49" charset="0"/>
              </a:rPr>
              <a:t>5</a:t>
            </a:r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_</a:t>
            </a:r>
            <a:endParaRPr lang="en-US" sz="1000" b="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541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2546"/>
            <a:ext cx="8001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8700"/>
            <a:ext cx="8839200" cy="382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86" y="4949787"/>
            <a:ext cx="21336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3563E52-C1E7-4152-A15A-66EBC2DD33EE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4949787"/>
            <a:ext cx="426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400" y="4936572"/>
            <a:ext cx="2286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477002" y="4933950"/>
            <a:ext cx="24383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THA1001_0</a:t>
            </a:r>
            <a:r>
              <a:rPr lang="th-TH" sz="1000" b="0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_0</a:t>
            </a:r>
            <a:r>
              <a:rPr lang="th-TH" sz="1000" b="0" dirty="0" smtClean="0">
                <a:latin typeface="Courier New" pitchFamily="49" charset="0"/>
                <a:cs typeface="Courier New" pitchFamily="49" charset="0"/>
              </a:rPr>
              <a:t>6</a:t>
            </a:r>
            <a:r>
              <a:rPr lang="en-US" sz="1000" b="0" dirty="0" smtClean="0">
                <a:latin typeface="Courier New" pitchFamily="49" charset="0"/>
                <a:cs typeface="Courier New" pitchFamily="49" charset="0"/>
              </a:rPr>
              <a:t>_</a:t>
            </a:r>
            <a:endParaRPr lang="en-US" sz="1000" b="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03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tha1001_01.pptx" TargetMode="External"/><Relationship Id="rId1" Type="http://schemas.openxmlformats.org/officeDocument/2006/relationships/slideLayout" Target="../slideLayouts/slideLayout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h-TH" dirty="0" smtClean="0"/>
              <a:t>รหัสวิชา </a:t>
            </a:r>
            <a:r>
              <a:rPr lang="en-US" dirty="0" smtClean="0"/>
              <a:t>THA1001</a:t>
            </a:r>
            <a:r>
              <a:rPr lang="th-TH" dirty="0" smtClean="0"/>
              <a:t/>
            </a:r>
            <a:br>
              <a:rPr lang="th-TH" dirty="0" smtClean="0"/>
            </a:br>
            <a:r>
              <a:rPr lang="th-TH" dirty="0" smtClean="0"/>
              <a:t>ชื่อวิชา ภาษาไทยเพื่อการสื่อสาร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th-TH" dirty="0" smtClean="0"/>
              <a:t>อ.อัศนีย์ ณ น่าน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37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h-TH" dirty="0"/>
              <a:t>นำเข้า</a:t>
            </a:r>
            <a:r>
              <a:rPr lang="th-TH" dirty="0" smtClean="0"/>
              <a:t>สู่หน่วยเรียน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th-TH" dirty="0"/>
              <a:t>โปรดเตรียมเอกสารประกอบการเรียนให้</a:t>
            </a:r>
            <a:r>
              <a:rPr lang="th-TH" dirty="0" smtClean="0"/>
              <a:t>พร้อม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901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อักษรล้านนา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/>
              <a:t>หน่วยการเรียนที่ </a:t>
            </a: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613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วัตถุประสงค์การเรียน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th-TH" dirty="0" smtClean="0"/>
              <a:t>เพื่อให้รู้ ...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 smtClean="0"/>
              <a:t>เพื่อให้เข้าใจ ...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 smtClean="0"/>
              <a:t>เพื่อให้สามารถ ...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 smtClean="0"/>
              <a:t>เพื่อให้มีทักษะ 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87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สิ่งที่คาดหวัง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นิสิตอ่านออกเขียนได้</a:t>
            </a:r>
          </a:p>
          <a:p>
            <a:r>
              <a:rPr lang="th-TH" dirty="0" smtClean="0"/>
              <a:t>...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34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หัวข้อที่ 1 อักษรล้านนา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th-TH" dirty="0" smtClean="0"/>
              <a:t>อีกมากมาย</a:t>
            </a:r>
            <a:endParaRPr lang="th-TH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766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Master Layout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Before_topic_1</a:t>
            </a:r>
          </a:p>
          <a:p>
            <a:r>
              <a:rPr lang="en-US" dirty="0" smtClean="0"/>
              <a:t>Topic_0_page_0_to_9</a:t>
            </a:r>
            <a:endParaRPr lang="en-US" dirty="0"/>
          </a:p>
          <a:p>
            <a:r>
              <a:rPr lang="en-US" dirty="0" smtClean="0"/>
              <a:t>Topic_1_page_0_to_9</a:t>
            </a:r>
          </a:p>
          <a:p>
            <a:r>
              <a:rPr lang="en-US" dirty="0" smtClean="0"/>
              <a:t>Topic_2  .. to .. Topic_6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8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สามารถตั้งรหัสแฟ้มตามเกณฑ์ที่กำหนด</a:t>
            </a:r>
            <a:endParaRPr lang="en-US" dirty="0"/>
          </a:p>
        </p:txBody>
      </p:sp>
      <p:pic>
        <p:nvPicPr>
          <p:cNvPr id="1026" name="Picture 2" descr="No photo description available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4491" y="1028700"/>
            <a:ext cx="2522818" cy="382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954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แผนการสอน 1 หน่วย มีหลายหัวข้อ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0200" y="1453191"/>
            <a:ext cx="7391400" cy="2980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759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หัวข้อที่ 2 อักษร 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th-TH" dirty="0" smtClean="0"/>
              <a:t>อีกมากมาย</a:t>
            </a:r>
            <a:endParaRPr lang="th-TH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722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เลือก </a:t>
            </a:r>
            <a:r>
              <a:rPr lang="en-US" dirty="0" smtClean="0"/>
              <a:t>Layout </a:t>
            </a:r>
            <a:r>
              <a:rPr lang="th-TH" dirty="0" smtClean="0"/>
              <a:t>เพื่อให้เลข</a:t>
            </a:r>
            <a:r>
              <a:rPr lang="en-US" dirty="0" smtClean="0"/>
              <a:t> Slide </a:t>
            </a:r>
            <a:r>
              <a:rPr lang="th-TH" dirty="0" smtClean="0"/>
              <a:t>ตรงกับ </a:t>
            </a:r>
            <a:r>
              <a:rPr lang="en-US" dirty="0" smtClean="0"/>
              <a:t>Layout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537" y="1028700"/>
            <a:ext cx="4472726" cy="382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การจัดการกับ </a:t>
            </a:r>
            <a:r>
              <a:rPr lang="en-US" dirty="0" smtClean="0"/>
              <a:t>Slide Master </a:t>
            </a:r>
            <a:r>
              <a:rPr lang="th-TH" dirty="0" smtClean="0"/>
              <a:t>เช่น </a:t>
            </a:r>
            <a:r>
              <a:rPr lang="en-US" dirty="0" smtClean="0"/>
              <a:t>Rename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042" y="1028700"/>
            <a:ext cx="3461716" cy="382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515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หัวข้อที่ </a:t>
            </a:r>
            <a:r>
              <a:rPr lang="en-US" dirty="0" smtClean="0"/>
              <a:t>3</a:t>
            </a:r>
            <a:r>
              <a:rPr lang="th-TH" dirty="0" smtClean="0"/>
              <a:t> อักษร 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th-TH" dirty="0" smtClean="0"/>
              <a:t>อีกมากมาย</a:t>
            </a:r>
            <a:endParaRPr lang="th-TH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298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หัวข้อที่ </a:t>
            </a:r>
            <a:r>
              <a:rPr lang="en-US" dirty="0" smtClean="0"/>
              <a:t>4</a:t>
            </a:r>
            <a:r>
              <a:rPr lang="th-TH" dirty="0" smtClean="0"/>
              <a:t> อักษร 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th-TH" dirty="0" smtClean="0"/>
              <a:t>อีกมากมาย</a:t>
            </a:r>
            <a:endParaRPr lang="th-TH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298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หัวข้อที่ </a:t>
            </a:r>
            <a:r>
              <a:rPr lang="en-US" dirty="0" smtClean="0"/>
              <a:t>5</a:t>
            </a:r>
            <a:r>
              <a:rPr lang="th-TH" dirty="0" smtClean="0"/>
              <a:t> อักษร 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th-TH" dirty="0" smtClean="0"/>
              <a:t>อีกมากมาย</a:t>
            </a:r>
            <a:endParaRPr lang="th-TH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2985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หัวข้อที่ </a:t>
            </a:r>
            <a:r>
              <a:rPr lang="en-US" dirty="0" smtClean="0"/>
              <a:t>6</a:t>
            </a:r>
            <a:r>
              <a:rPr lang="th-TH" dirty="0" smtClean="0"/>
              <a:t> อักษร 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th-TH" dirty="0" smtClean="0"/>
              <a:t>อีกมากมาย</a:t>
            </a:r>
            <a:endParaRPr lang="th-TH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5598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 smtClean="0">
                <a:hlinkClick r:id="rId2" action="ppaction://hlinkpres?slideindex=1&amp;slidetitle="/>
              </a:rPr>
              <a:t>สรุปหน่วยเรียน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410648"/>
      </p:ext>
    </p:extLst>
  </p:cSld>
  <p:clrMapOvr>
    <a:masterClrMapping/>
  </p:clrMapOvr>
</p:sld>
</file>

<file path=ppt/theme/theme1.xml><?xml version="1.0" encoding="utf-8"?>
<a:theme xmlns:a="http://schemas.openxmlformats.org/drawingml/2006/main" name="before_topic_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opic_0_page_0_to_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opic_1_page_0_to_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opic_1_from_page_1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opic_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opic_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opic_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opic_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opic_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152</Words>
  <Application>Microsoft Office PowerPoint</Application>
  <PresentationFormat>On-screen Show (16:9)</PresentationFormat>
  <Paragraphs>53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before_topic_1</vt:lpstr>
      <vt:lpstr>topic_0_page_0_to_9</vt:lpstr>
      <vt:lpstr>topic_1_page_0_to_9</vt:lpstr>
      <vt:lpstr>topic_1_from_page_10</vt:lpstr>
      <vt:lpstr>topic_2</vt:lpstr>
      <vt:lpstr>topic_3</vt:lpstr>
      <vt:lpstr>topic_4</vt:lpstr>
      <vt:lpstr>topic_5</vt:lpstr>
      <vt:lpstr>topic_6</vt:lpstr>
      <vt:lpstr>รหัสวิชา THA1001 ชื่อวิชา ภาษาไทยเพื่อการสื่อสาร</vt:lpstr>
      <vt:lpstr>PowerPoint Presentation</vt:lpstr>
      <vt:lpstr>อักษรล้านนา</vt:lpstr>
      <vt:lpstr>วัตถุประสงค์การเรียน</vt:lpstr>
      <vt:lpstr>สิ่งที่คาดหวัง</vt:lpstr>
      <vt:lpstr>หัวข้อที่ 1 อักษรล้านนา</vt:lpstr>
      <vt:lpstr>Slide Master Layout</vt:lpstr>
      <vt:lpstr>สามารถตั้งรหัสแฟ้มตามเกณฑ์ที่กำหนด</vt:lpstr>
      <vt:lpstr>แผนการสอน 1 หน่วย มีหลายหัวข้อ</vt:lpstr>
      <vt:lpstr>หัวข้อที่ 2 อักษร ..</vt:lpstr>
      <vt:lpstr>เลือก Layout เพื่อให้เลข Slide ตรงกับ Layout</vt:lpstr>
      <vt:lpstr>การจัดการกับ Slide Master เช่น Rename</vt:lpstr>
      <vt:lpstr>หัวข้อที่ 3 อักษร ..</vt:lpstr>
      <vt:lpstr>หัวข้อที่ 4 อักษร ..</vt:lpstr>
      <vt:lpstr>หัวข้อที่ 5 อักษร ..</vt:lpstr>
      <vt:lpstr>หัวข้อที่ 6 อักษร ..</vt:lpstr>
      <vt:lpstr>สรุปหน่วยเรียน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burin</dc:creator>
  <cp:lastModifiedBy>burin</cp:lastModifiedBy>
  <cp:revision>63</cp:revision>
  <dcterms:created xsi:type="dcterms:W3CDTF">2006-08-16T00:00:00Z</dcterms:created>
  <dcterms:modified xsi:type="dcterms:W3CDTF">2020-04-11T01:09:59Z</dcterms:modified>
</cp:coreProperties>
</file>