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4" r:id="rId2"/>
    <p:sldMasterId id="2147483676" r:id="rId3"/>
    <p:sldMasterId id="2147483687" r:id="rId4"/>
  </p:sldMasterIdLst>
  <p:notesMasterIdLst>
    <p:notesMasterId r:id="rId17"/>
  </p:notesMasterIdLst>
  <p:sldIdLst>
    <p:sldId id="258" r:id="rId5"/>
    <p:sldId id="271" r:id="rId6"/>
    <p:sldId id="261" r:id="rId7"/>
    <p:sldId id="279" r:id="rId8"/>
    <p:sldId id="280" r:id="rId9"/>
    <p:sldId id="267" r:id="rId10"/>
    <p:sldId id="273" r:id="rId11"/>
    <p:sldId id="277" r:id="rId12"/>
    <p:sldId id="278" r:id="rId13"/>
    <p:sldId id="266" r:id="rId14"/>
    <p:sldId id="276" r:id="rId15"/>
    <p:sldId id="263" r:id="rId16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668" autoAdjust="0"/>
  </p:normalViewPr>
  <p:slideViewPr>
    <p:cSldViewPr>
      <p:cViewPr varScale="1">
        <p:scale>
          <a:sx n="142" d="100"/>
          <a:sy n="142" d="100"/>
        </p:scale>
        <p:origin x="-102" y="-10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8F8960-9556-4992-B94B-0547ABE1DDF8}" type="datetimeFigureOut">
              <a:rPr lang="en-US" smtClean="0"/>
              <a:t>4/11/2020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1C7DD8-AE58-4E55-A07A-75013A82F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9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800100"/>
            <a:ext cx="7162800" cy="1371601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00B0F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2457450"/>
            <a:ext cx="7162800" cy="6858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rgbClr val="00B0F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C067-AD18-46AD-9E99-69B25FB48BCF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774626" y="656110"/>
            <a:ext cx="7560840" cy="2880320"/>
          </a:xfrm>
          <a:custGeom>
            <a:avLst/>
            <a:gdLst/>
            <a:ahLst/>
            <a:cxnLst/>
            <a:rect l="l" t="t" r="r" b="b"/>
            <a:pathLst>
              <a:path w="7560840" h="2742406">
                <a:moveTo>
                  <a:pt x="145168" y="0"/>
                </a:moveTo>
                <a:lnTo>
                  <a:pt x="7415672" y="0"/>
                </a:lnTo>
                <a:cubicBezTo>
                  <a:pt x="7495846" y="0"/>
                  <a:pt x="7560840" y="64994"/>
                  <a:pt x="7560840" y="145168"/>
                </a:cubicBezTo>
                <a:lnTo>
                  <a:pt x="7560840" y="1583024"/>
                </a:lnTo>
                <a:cubicBezTo>
                  <a:pt x="7560840" y="1663198"/>
                  <a:pt x="7495846" y="1728192"/>
                  <a:pt x="7415672" y="1728192"/>
                </a:cubicBezTo>
                <a:lnTo>
                  <a:pt x="1384207" y="1728192"/>
                </a:lnTo>
                <a:cubicBezTo>
                  <a:pt x="1320119" y="1886530"/>
                  <a:pt x="1316770" y="1980569"/>
                  <a:pt x="1313421" y="2130524"/>
                </a:cubicBezTo>
                <a:cubicBezTo>
                  <a:pt x="1312553" y="2340835"/>
                  <a:pt x="1330734" y="2484470"/>
                  <a:pt x="1453691" y="2742406"/>
                </a:cubicBezTo>
                <a:cubicBezTo>
                  <a:pt x="1140234" y="2541620"/>
                  <a:pt x="979178" y="2321785"/>
                  <a:pt x="894321" y="2206724"/>
                </a:cubicBezTo>
                <a:cubicBezTo>
                  <a:pt x="813636" y="2043332"/>
                  <a:pt x="745875" y="1912249"/>
                  <a:pt x="686091" y="1728192"/>
                </a:cubicBezTo>
                <a:lnTo>
                  <a:pt x="145168" y="1728192"/>
                </a:lnTo>
                <a:cubicBezTo>
                  <a:pt x="64994" y="1728192"/>
                  <a:pt x="0" y="1663198"/>
                  <a:pt x="0" y="1583024"/>
                </a:cubicBezTo>
                <a:lnTo>
                  <a:pt x="0" y="145168"/>
                </a:lnTo>
                <a:cubicBezTo>
                  <a:pt x="0" y="64994"/>
                  <a:pt x="64994" y="0"/>
                  <a:pt x="145168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730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774626" y="1143000"/>
            <a:ext cx="7560840" cy="685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774626" y="1828800"/>
            <a:ext cx="7560840" cy="5715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40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7" name="Parallelogram 30"/>
          <p:cNvSpPr/>
          <p:nvPr userDrawn="1"/>
        </p:nvSpPr>
        <p:spPr>
          <a:xfrm flipH="1">
            <a:off x="4368130" y="685800"/>
            <a:ext cx="430982" cy="432048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algn="l">
              <a:defRPr lang="en-US" sz="1000" b="0" smtClean="0">
                <a:latin typeface="Courier New" pitchFamily="49" charset="0"/>
                <a:cs typeface="Courier New" pitchFamily="49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208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9" name="Oval 8"/>
          <p:cNvSpPr/>
          <p:nvPr userDrawn="1"/>
        </p:nvSpPr>
        <p:spPr>
          <a:xfrm>
            <a:off x="1798036" y="222261"/>
            <a:ext cx="5846538" cy="4406889"/>
          </a:xfrm>
          <a:prstGeom prst="ellips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Oval 9"/>
          <p:cNvSpPr/>
          <p:nvPr userDrawn="1"/>
        </p:nvSpPr>
        <p:spPr>
          <a:xfrm>
            <a:off x="1981200" y="400050"/>
            <a:ext cx="5445038" cy="4083779"/>
          </a:xfrm>
          <a:prstGeom prst="ellipse">
            <a:avLst/>
          </a:prstGeom>
          <a:solidFill>
            <a:srgbClr val="00B0F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0238" y="2419350"/>
            <a:ext cx="6781801" cy="20574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00151"/>
            <a:ext cx="7467600" cy="1067990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972CC-05F0-4D1B-BCFD-6741150D4F77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>
            <a:stCxn id="10" idx="2"/>
            <a:endCxn id="10" idx="6"/>
          </p:cNvCxnSpPr>
          <p:nvPr userDrawn="1"/>
        </p:nvCxnSpPr>
        <p:spPr>
          <a:xfrm>
            <a:off x="1981200" y="2441939"/>
            <a:ext cx="54450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C7106-A2BB-4C80-BC89-C6C2243ABDF5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243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8100"/>
            <a:ext cx="73914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028700"/>
            <a:ext cx="7391400" cy="3829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C7106-A2BB-4C80-BC89-C6C2243ABDF5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800100"/>
            <a:ext cx="7162800" cy="1371601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00B0F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2457450"/>
            <a:ext cx="7162800" cy="6858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rgbClr val="00B0F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C067-AD18-46AD-9E99-69B25FB48BCF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159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774626" y="656110"/>
            <a:ext cx="7560840" cy="2880320"/>
          </a:xfrm>
          <a:custGeom>
            <a:avLst/>
            <a:gdLst/>
            <a:ahLst/>
            <a:cxnLst/>
            <a:rect l="l" t="t" r="r" b="b"/>
            <a:pathLst>
              <a:path w="7560840" h="2742406">
                <a:moveTo>
                  <a:pt x="145168" y="0"/>
                </a:moveTo>
                <a:lnTo>
                  <a:pt x="7415672" y="0"/>
                </a:lnTo>
                <a:cubicBezTo>
                  <a:pt x="7495846" y="0"/>
                  <a:pt x="7560840" y="64994"/>
                  <a:pt x="7560840" y="145168"/>
                </a:cubicBezTo>
                <a:lnTo>
                  <a:pt x="7560840" y="1583024"/>
                </a:lnTo>
                <a:cubicBezTo>
                  <a:pt x="7560840" y="1663198"/>
                  <a:pt x="7495846" y="1728192"/>
                  <a:pt x="7415672" y="1728192"/>
                </a:cubicBezTo>
                <a:lnTo>
                  <a:pt x="1384207" y="1728192"/>
                </a:lnTo>
                <a:cubicBezTo>
                  <a:pt x="1320119" y="1886530"/>
                  <a:pt x="1316770" y="1980569"/>
                  <a:pt x="1313421" y="2130524"/>
                </a:cubicBezTo>
                <a:cubicBezTo>
                  <a:pt x="1312553" y="2340835"/>
                  <a:pt x="1330734" y="2484470"/>
                  <a:pt x="1453691" y="2742406"/>
                </a:cubicBezTo>
                <a:cubicBezTo>
                  <a:pt x="1140234" y="2541620"/>
                  <a:pt x="979178" y="2321785"/>
                  <a:pt x="894321" y="2206724"/>
                </a:cubicBezTo>
                <a:cubicBezTo>
                  <a:pt x="813636" y="2043332"/>
                  <a:pt x="745875" y="1912249"/>
                  <a:pt x="686091" y="1728192"/>
                </a:cubicBezTo>
                <a:lnTo>
                  <a:pt x="145168" y="1728192"/>
                </a:lnTo>
                <a:cubicBezTo>
                  <a:pt x="64994" y="1728192"/>
                  <a:pt x="0" y="1663198"/>
                  <a:pt x="0" y="1583024"/>
                </a:cubicBezTo>
                <a:lnTo>
                  <a:pt x="0" y="145168"/>
                </a:lnTo>
                <a:cubicBezTo>
                  <a:pt x="0" y="64994"/>
                  <a:pt x="64994" y="0"/>
                  <a:pt x="145168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730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774626" y="1143000"/>
            <a:ext cx="7560840" cy="685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774626" y="1828800"/>
            <a:ext cx="7560840" cy="5715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40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7" name="Parallelogram 30"/>
          <p:cNvSpPr/>
          <p:nvPr userDrawn="1"/>
        </p:nvSpPr>
        <p:spPr>
          <a:xfrm flipH="1">
            <a:off x="4368130" y="685800"/>
            <a:ext cx="430982" cy="432048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algn="l">
              <a:defRPr lang="en-US" sz="1000" b="0" smtClean="0">
                <a:latin typeface="Courier New" pitchFamily="49" charset="0"/>
                <a:cs typeface="Courier New" pitchFamily="49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220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9" name="Oval 8"/>
          <p:cNvSpPr/>
          <p:nvPr userDrawn="1"/>
        </p:nvSpPr>
        <p:spPr>
          <a:xfrm>
            <a:off x="1798036" y="222261"/>
            <a:ext cx="5846538" cy="4406889"/>
          </a:xfrm>
          <a:prstGeom prst="ellips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Oval 9"/>
          <p:cNvSpPr/>
          <p:nvPr userDrawn="1"/>
        </p:nvSpPr>
        <p:spPr>
          <a:xfrm>
            <a:off x="1981200" y="400050"/>
            <a:ext cx="5445038" cy="4083779"/>
          </a:xfrm>
          <a:prstGeom prst="ellipse">
            <a:avLst/>
          </a:prstGeom>
          <a:solidFill>
            <a:srgbClr val="00B0F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0238" y="2419350"/>
            <a:ext cx="6781801" cy="20574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00151"/>
            <a:ext cx="7467600" cy="1067990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972CC-05F0-4D1B-BCFD-6741150D4F77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>
            <a:stCxn id="10" idx="2"/>
            <a:endCxn id="10" idx="6"/>
          </p:cNvCxnSpPr>
          <p:nvPr userDrawn="1"/>
        </p:nvCxnSpPr>
        <p:spPr>
          <a:xfrm>
            <a:off x="1981200" y="2441939"/>
            <a:ext cx="54450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4936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C7106-A2BB-4C80-BC89-C6C2243ABDF5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350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8100"/>
            <a:ext cx="73914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028700"/>
            <a:ext cx="7391400" cy="3829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C7106-A2BB-4C80-BC89-C6C2243ABDF5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91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85725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69967-9BC8-453C-A1B2-AD066EDA8EAF}" type="datetime1">
              <a:rPr lang="en-US" smtClean="0"/>
              <a:t>4/11/2020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6924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600450"/>
            <a:ext cx="88392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028700"/>
            <a:ext cx="8839200" cy="251698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4025503"/>
            <a:ext cx="88392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F3074-0F77-4BA6-BEC9-41B3547A30B4}" type="datetime1">
              <a:rPr lang="en-US" smtClean="0"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4793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028700"/>
            <a:ext cx="4343400" cy="3829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28700"/>
            <a:ext cx="4343400" cy="3829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DE0F9-D486-463E-8C85-3754945E0E0C}" type="datetime1">
              <a:rPr lang="en-US" smtClean="0"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6280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151335"/>
            <a:ext cx="43449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1631156"/>
            <a:ext cx="43449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3465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3465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8A05-F0F1-4494-AF07-CB7951DF5316}" type="datetime1">
              <a:rPr lang="en-US" smtClean="0"/>
              <a:t>4/11/2020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7072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1" y="1028700"/>
            <a:ext cx="3313113" cy="390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028700"/>
            <a:ext cx="5416550" cy="37719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1" y="1485900"/>
            <a:ext cx="3313113" cy="33147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115A5-079A-43AC-B513-7E25F9130645}" type="datetime1">
              <a:rPr lang="en-US" smtClean="0"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0354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800100"/>
            <a:ext cx="7162800" cy="1371601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00B0F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2457450"/>
            <a:ext cx="7162800" cy="6858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rgbClr val="00B0F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C067-AD18-46AD-9E99-69B25FB48BCF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4421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774626" y="656110"/>
            <a:ext cx="7560840" cy="2880320"/>
          </a:xfrm>
          <a:custGeom>
            <a:avLst/>
            <a:gdLst/>
            <a:ahLst/>
            <a:cxnLst/>
            <a:rect l="l" t="t" r="r" b="b"/>
            <a:pathLst>
              <a:path w="7560840" h="2742406">
                <a:moveTo>
                  <a:pt x="145168" y="0"/>
                </a:moveTo>
                <a:lnTo>
                  <a:pt x="7415672" y="0"/>
                </a:lnTo>
                <a:cubicBezTo>
                  <a:pt x="7495846" y="0"/>
                  <a:pt x="7560840" y="64994"/>
                  <a:pt x="7560840" y="145168"/>
                </a:cubicBezTo>
                <a:lnTo>
                  <a:pt x="7560840" y="1583024"/>
                </a:lnTo>
                <a:cubicBezTo>
                  <a:pt x="7560840" y="1663198"/>
                  <a:pt x="7495846" y="1728192"/>
                  <a:pt x="7415672" y="1728192"/>
                </a:cubicBezTo>
                <a:lnTo>
                  <a:pt x="1384207" y="1728192"/>
                </a:lnTo>
                <a:cubicBezTo>
                  <a:pt x="1320119" y="1886530"/>
                  <a:pt x="1316770" y="1980569"/>
                  <a:pt x="1313421" y="2130524"/>
                </a:cubicBezTo>
                <a:cubicBezTo>
                  <a:pt x="1312553" y="2340835"/>
                  <a:pt x="1330734" y="2484470"/>
                  <a:pt x="1453691" y="2742406"/>
                </a:cubicBezTo>
                <a:cubicBezTo>
                  <a:pt x="1140234" y="2541620"/>
                  <a:pt x="979178" y="2321785"/>
                  <a:pt x="894321" y="2206724"/>
                </a:cubicBezTo>
                <a:cubicBezTo>
                  <a:pt x="813636" y="2043332"/>
                  <a:pt x="745875" y="1912249"/>
                  <a:pt x="686091" y="1728192"/>
                </a:cubicBezTo>
                <a:lnTo>
                  <a:pt x="145168" y="1728192"/>
                </a:lnTo>
                <a:cubicBezTo>
                  <a:pt x="64994" y="1728192"/>
                  <a:pt x="0" y="1663198"/>
                  <a:pt x="0" y="1583024"/>
                </a:cubicBezTo>
                <a:lnTo>
                  <a:pt x="0" y="145168"/>
                </a:lnTo>
                <a:cubicBezTo>
                  <a:pt x="0" y="64994"/>
                  <a:pt x="64994" y="0"/>
                  <a:pt x="145168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730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774626" y="1143000"/>
            <a:ext cx="7560840" cy="685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774626" y="1828800"/>
            <a:ext cx="7560840" cy="5715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40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7" name="Parallelogram 30"/>
          <p:cNvSpPr/>
          <p:nvPr userDrawn="1"/>
        </p:nvSpPr>
        <p:spPr>
          <a:xfrm flipH="1">
            <a:off x="4368130" y="685800"/>
            <a:ext cx="430982" cy="432048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algn="l">
              <a:defRPr lang="en-US" sz="1000" b="0" smtClean="0">
                <a:latin typeface="Courier New" pitchFamily="49" charset="0"/>
                <a:cs typeface="Courier New" pitchFamily="49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0974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9" name="Oval 8"/>
          <p:cNvSpPr/>
          <p:nvPr userDrawn="1"/>
        </p:nvSpPr>
        <p:spPr>
          <a:xfrm>
            <a:off x="1798036" y="222261"/>
            <a:ext cx="5846538" cy="4406889"/>
          </a:xfrm>
          <a:prstGeom prst="ellips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Oval 9"/>
          <p:cNvSpPr/>
          <p:nvPr userDrawn="1"/>
        </p:nvSpPr>
        <p:spPr>
          <a:xfrm>
            <a:off x="1981200" y="400050"/>
            <a:ext cx="5445038" cy="4083779"/>
          </a:xfrm>
          <a:prstGeom prst="ellipse">
            <a:avLst/>
          </a:prstGeom>
          <a:solidFill>
            <a:srgbClr val="00B0F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0238" y="2419350"/>
            <a:ext cx="6781801" cy="20574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00151"/>
            <a:ext cx="7467600" cy="1067990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972CC-05F0-4D1B-BCFD-6741150D4F77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>
            <a:stCxn id="10" idx="2"/>
            <a:endCxn id="10" idx="6"/>
          </p:cNvCxnSpPr>
          <p:nvPr userDrawn="1"/>
        </p:nvCxnSpPr>
        <p:spPr>
          <a:xfrm>
            <a:off x="1981200" y="2441939"/>
            <a:ext cx="54450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67139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C7106-A2BB-4C80-BC89-C6C2243ABDF5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5158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8100"/>
            <a:ext cx="73914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028700"/>
            <a:ext cx="7391400" cy="3829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C7106-A2BB-4C80-BC89-C6C2243ABDF5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7952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600450"/>
            <a:ext cx="88392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028700"/>
            <a:ext cx="8839200" cy="251698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4025503"/>
            <a:ext cx="88392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F3074-0F77-4BA6-BEC9-41B3547A30B4}" type="datetime1">
              <a:rPr lang="en-US" smtClean="0"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2952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028700"/>
            <a:ext cx="4343400" cy="3829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28700"/>
            <a:ext cx="4343400" cy="3829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DE0F9-D486-463E-8C85-3754945E0E0C}" type="datetime1">
              <a:rPr lang="en-US" smtClean="0"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0639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151335"/>
            <a:ext cx="43449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1631156"/>
            <a:ext cx="43449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3465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3465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8A05-F0F1-4494-AF07-CB7951DF5316}" type="datetime1">
              <a:rPr lang="en-US" smtClean="0"/>
              <a:t>4/11/2020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8289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1" y="1028700"/>
            <a:ext cx="3313113" cy="390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028700"/>
            <a:ext cx="5416550" cy="37719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1" y="1485900"/>
            <a:ext cx="3313113" cy="33147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115A5-079A-43AC-B513-7E25F9130645}" type="datetime1">
              <a:rPr lang="en-US" smtClean="0"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8368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85725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69967-9BC8-453C-A1B2-AD066EDA8EAF}" type="datetime1">
              <a:rPr lang="en-US" smtClean="0"/>
              <a:t>4/11/2020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8117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800100"/>
            <a:ext cx="7162800" cy="1371601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00B0F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2457450"/>
            <a:ext cx="7162800" cy="6858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rgbClr val="00B0F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C067-AD18-46AD-9E99-69B25FB48BCF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8543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774626" y="656110"/>
            <a:ext cx="7560840" cy="2880320"/>
          </a:xfrm>
          <a:custGeom>
            <a:avLst/>
            <a:gdLst/>
            <a:ahLst/>
            <a:cxnLst/>
            <a:rect l="l" t="t" r="r" b="b"/>
            <a:pathLst>
              <a:path w="7560840" h="2742406">
                <a:moveTo>
                  <a:pt x="145168" y="0"/>
                </a:moveTo>
                <a:lnTo>
                  <a:pt x="7415672" y="0"/>
                </a:lnTo>
                <a:cubicBezTo>
                  <a:pt x="7495846" y="0"/>
                  <a:pt x="7560840" y="64994"/>
                  <a:pt x="7560840" y="145168"/>
                </a:cubicBezTo>
                <a:lnTo>
                  <a:pt x="7560840" y="1583024"/>
                </a:lnTo>
                <a:cubicBezTo>
                  <a:pt x="7560840" y="1663198"/>
                  <a:pt x="7495846" y="1728192"/>
                  <a:pt x="7415672" y="1728192"/>
                </a:cubicBezTo>
                <a:lnTo>
                  <a:pt x="1384207" y="1728192"/>
                </a:lnTo>
                <a:cubicBezTo>
                  <a:pt x="1320119" y="1886530"/>
                  <a:pt x="1316770" y="1980569"/>
                  <a:pt x="1313421" y="2130524"/>
                </a:cubicBezTo>
                <a:cubicBezTo>
                  <a:pt x="1312553" y="2340835"/>
                  <a:pt x="1330734" y="2484470"/>
                  <a:pt x="1453691" y="2742406"/>
                </a:cubicBezTo>
                <a:cubicBezTo>
                  <a:pt x="1140234" y="2541620"/>
                  <a:pt x="979178" y="2321785"/>
                  <a:pt x="894321" y="2206724"/>
                </a:cubicBezTo>
                <a:cubicBezTo>
                  <a:pt x="813636" y="2043332"/>
                  <a:pt x="745875" y="1912249"/>
                  <a:pt x="686091" y="1728192"/>
                </a:cubicBezTo>
                <a:lnTo>
                  <a:pt x="145168" y="1728192"/>
                </a:lnTo>
                <a:cubicBezTo>
                  <a:pt x="64994" y="1728192"/>
                  <a:pt x="0" y="1663198"/>
                  <a:pt x="0" y="1583024"/>
                </a:cubicBezTo>
                <a:lnTo>
                  <a:pt x="0" y="145168"/>
                </a:lnTo>
                <a:cubicBezTo>
                  <a:pt x="0" y="64994"/>
                  <a:pt x="64994" y="0"/>
                  <a:pt x="145168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730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774626" y="1143000"/>
            <a:ext cx="7560840" cy="685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774626" y="1828800"/>
            <a:ext cx="7560840" cy="5715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40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7" name="Parallelogram 30"/>
          <p:cNvSpPr/>
          <p:nvPr userDrawn="1"/>
        </p:nvSpPr>
        <p:spPr>
          <a:xfrm flipH="1">
            <a:off x="4368130" y="685800"/>
            <a:ext cx="430982" cy="432048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algn="l">
              <a:defRPr lang="en-US" sz="1000" b="0" smtClean="0">
                <a:latin typeface="Courier New" pitchFamily="49" charset="0"/>
                <a:cs typeface="Courier New" pitchFamily="49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1573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9" name="Oval 8"/>
          <p:cNvSpPr/>
          <p:nvPr userDrawn="1"/>
        </p:nvSpPr>
        <p:spPr>
          <a:xfrm>
            <a:off x="1798036" y="222261"/>
            <a:ext cx="5846538" cy="4406889"/>
          </a:xfrm>
          <a:prstGeom prst="ellips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Oval 9"/>
          <p:cNvSpPr/>
          <p:nvPr userDrawn="1"/>
        </p:nvSpPr>
        <p:spPr>
          <a:xfrm>
            <a:off x="1981200" y="400050"/>
            <a:ext cx="5445038" cy="4083779"/>
          </a:xfrm>
          <a:prstGeom prst="ellipse">
            <a:avLst/>
          </a:prstGeom>
          <a:solidFill>
            <a:srgbClr val="00B0F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0238" y="2419350"/>
            <a:ext cx="6781801" cy="20574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00151"/>
            <a:ext cx="7467600" cy="1067990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972CC-05F0-4D1B-BCFD-6741150D4F77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>
            <a:stCxn id="10" idx="2"/>
            <a:endCxn id="10" idx="6"/>
          </p:cNvCxnSpPr>
          <p:nvPr userDrawn="1"/>
        </p:nvCxnSpPr>
        <p:spPr>
          <a:xfrm>
            <a:off x="1981200" y="2441939"/>
            <a:ext cx="54450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08869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C7106-A2BB-4C80-BC89-C6C2243ABDF5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7141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8100"/>
            <a:ext cx="73914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028700"/>
            <a:ext cx="7391400" cy="3829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C7106-A2BB-4C80-BC89-C6C2243ABDF5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3595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600450"/>
            <a:ext cx="88392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028700"/>
            <a:ext cx="8839200" cy="251698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4025503"/>
            <a:ext cx="88392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F3074-0F77-4BA6-BEC9-41B3547A30B4}" type="datetime1">
              <a:rPr lang="en-US" smtClean="0"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0179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028700"/>
            <a:ext cx="4343400" cy="3829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28700"/>
            <a:ext cx="4343400" cy="3829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DE0F9-D486-463E-8C85-3754945E0E0C}" type="datetime1">
              <a:rPr lang="en-US" smtClean="0"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3823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151335"/>
            <a:ext cx="43449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1631156"/>
            <a:ext cx="43449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3465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3465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8A05-F0F1-4494-AF07-CB7951DF5316}" type="datetime1">
              <a:rPr lang="en-US" smtClean="0"/>
              <a:t>4/11/2020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87084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1" y="1028700"/>
            <a:ext cx="3313113" cy="390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028700"/>
            <a:ext cx="5416550" cy="37719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1" y="1485900"/>
            <a:ext cx="3313113" cy="33147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115A5-079A-43AC-B513-7E25F9130645}" type="datetime1">
              <a:rPr lang="en-US" smtClean="0"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3448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85725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69967-9BC8-453C-A1B2-AD066EDA8EAF}" type="datetime1">
              <a:rPr lang="en-US" smtClean="0"/>
              <a:t>4/11/2020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291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22546"/>
            <a:ext cx="8001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028700"/>
            <a:ext cx="8839200" cy="382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86" y="4949787"/>
            <a:ext cx="21336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F3563E52-C1E7-4152-A15A-66EBC2DD33EE}" type="datetime1">
              <a:rPr lang="en-US" smtClean="0"/>
              <a:pPr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9800" y="4949787"/>
            <a:ext cx="426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477002" y="4933950"/>
            <a:ext cx="24383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 smtClean="0">
                <a:latin typeface="Courier New" pitchFamily="49" charset="0"/>
                <a:cs typeface="Courier New" pitchFamily="49" charset="0"/>
              </a:rPr>
              <a:t>THA1001_0</a:t>
            </a:r>
            <a:r>
              <a:rPr lang="th-TH" sz="1000" b="0" dirty="0" smtClean="0">
                <a:latin typeface="Courier New" pitchFamily="49" charset="0"/>
                <a:cs typeface="Courier New" pitchFamily="49" charset="0"/>
              </a:rPr>
              <a:t>2</a:t>
            </a:r>
            <a:r>
              <a:rPr lang="en-US" sz="1000" b="0" dirty="0" smtClean="0">
                <a:latin typeface="Courier New" pitchFamily="49" charset="0"/>
                <a:cs typeface="Courier New" pitchFamily="49" charset="0"/>
              </a:rPr>
              <a:t>_0</a:t>
            </a:r>
            <a:r>
              <a:rPr lang="th-TH" sz="1000" b="0" dirty="0" smtClean="0">
                <a:latin typeface="Courier New" pitchFamily="49" charset="0"/>
                <a:cs typeface="Courier New" pitchFamily="49" charset="0"/>
              </a:rPr>
              <a:t>0</a:t>
            </a:r>
            <a:r>
              <a:rPr lang="en-US" sz="1000" b="0" dirty="0" smtClean="0">
                <a:latin typeface="Courier New" pitchFamily="49" charset="0"/>
                <a:cs typeface="Courier New" pitchFamily="49" charset="0"/>
              </a:rPr>
              <a:t>_</a:t>
            </a:r>
            <a:r>
              <a:rPr lang="th-TH" sz="1000" b="0" dirty="0" smtClean="0">
                <a:latin typeface="Courier New" pitchFamily="49" charset="0"/>
                <a:cs typeface="Courier New" pitchFamily="49" charset="0"/>
              </a:rPr>
              <a:t>0</a:t>
            </a:r>
            <a:endParaRPr lang="en-US" sz="1000" b="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2" r:id="rId4"/>
    <p:sldLayoutId id="2147483650" r:id="rId5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22546"/>
            <a:ext cx="8001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028700"/>
            <a:ext cx="8839200" cy="382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86" y="4949787"/>
            <a:ext cx="21336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F3563E52-C1E7-4152-A15A-66EBC2DD33EE}" type="datetime1">
              <a:rPr lang="en-US" smtClean="0"/>
              <a:pPr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9800" y="4949787"/>
            <a:ext cx="426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477002" y="4933950"/>
            <a:ext cx="24383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 smtClean="0">
                <a:latin typeface="Courier New" pitchFamily="49" charset="0"/>
                <a:cs typeface="Courier New" pitchFamily="49" charset="0"/>
              </a:rPr>
              <a:t>THA1001_02_00_0</a:t>
            </a:r>
            <a:endParaRPr lang="en-US" sz="1000" b="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093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7" r:id="rId2"/>
    <p:sldLayoutId id="2147483666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22546"/>
            <a:ext cx="8001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028700"/>
            <a:ext cx="8839200" cy="382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86" y="4949787"/>
            <a:ext cx="21336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F3563E52-C1E7-4152-A15A-66EBC2DD33EE}" type="datetime1">
              <a:rPr lang="en-US" smtClean="0"/>
              <a:pPr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9800" y="4949787"/>
            <a:ext cx="426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477002" y="4933950"/>
            <a:ext cx="24383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 smtClean="0">
                <a:latin typeface="Courier New" pitchFamily="49" charset="0"/>
                <a:cs typeface="Courier New" pitchFamily="49" charset="0"/>
              </a:rPr>
              <a:t>THA1001_02_01_</a:t>
            </a:r>
            <a:endParaRPr lang="en-US" sz="1000" b="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5018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3" r:id="rId6"/>
    <p:sldLayoutId id="2147483684" r:id="rId7"/>
    <p:sldLayoutId id="2147483685" r:id="rId8"/>
    <p:sldLayoutId id="2147483686" r:id="rId9"/>
    <p:sldLayoutId id="2147483682" r:id="rId10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22546"/>
            <a:ext cx="8001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028700"/>
            <a:ext cx="8839200" cy="382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86" y="4949787"/>
            <a:ext cx="21336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F3563E52-C1E7-4152-A15A-66EBC2DD33EE}" type="datetime1">
              <a:rPr lang="en-US" smtClean="0"/>
              <a:pPr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9800" y="4949787"/>
            <a:ext cx="426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477002" y="4933950"/>
            <a:ext cx="24383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 smtClean="0">
                <a:latin typeface="Courier New" pitchFamily="49" charset="0"/>
                <a:cs typeface="Courier New" pitchFamily="49" charset="0"/>
              </a:rPr>
              <a:t>THA1001_02_02_</a:t>
            </a:r>
            <a:endParaRPr lang="en-US" sz="1000" b="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6628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tha1001_03.pptx" TargetMode="Externa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th-TH" dirty="0" smtClean="0"/>
              <a:t>รหัสวิชา </a:t>
            </a:r>
            <a:r>
              <a:rPr lang="en-US" dirty="0" smtClean="0"/>
              <a:t>THA1001</a:t>
            </a:r>
            <a:r>
              <a:rPr lang="th-TH" dirty="0" smtClean="0"/>
              <a:t/>
            </a:r>
            <a:br>
              <a:rPr lang="th-TH" dirty="0" smtClean="0"/>
            </a:br>
            <a:r>
              <a:rPr lang="th-TH" dirty="0" smtClean="0"/>
              <a:t>ชื่อวิชา ภาษาไทยเพื่อการสื่อสาร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th-TH" dirty="0" smtClean="0"/>
              <a:t>อ.อัศนีย์ ณ น่าน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37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h-TH" dirty="0"/>
              <a:t>นำเข้า</a:t>
            </a:r>
            <a:r>
              <a:rPr lang="th-TH" dirty="0" smtClean="0"/>
              <a:t>สู่หน่วยเรียน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th-TH" dirty="0"/>
              <a:t>โปรดเตรียมเอกสารประกอบการเรียนให้</a:t>
            </a:r>
            <a:r>
              <a:rPr lang="th-TH" dirty="0" smtClean="0"/>
              <a:t>พร้อม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901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dirty="0" smtClean="0"/>
              <a:t>อักษรไทย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dirty="0"/>
              <a:t>หน่วยการเรียนที่ </a:t>
            </a: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613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วัตถุประสงค์การเรียน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th-TH" dirty="0" smtClean="0"/>
              <a:t>เพื่อให้รู้ ...</a:t>
            </a:r>
          </a:p>
          <a:p>
            <a:pPr marL="514350" indent="-514350">
              <a:buFont typeface="+mj-lt"/>
              <a:buAutoNum type="arabicPeriod"/>
            </a:pPr>
            <a:r>
              <a:rPr lang="th-TH" dirty="0" smtClean="0"/>
              <a:t>เพื่อให้เข้าใจ ...</a:t>
            </a:r>
          </a:p>
          <a:p>
            <a:pPr marL="514350" indent="-514350">
              <a:buFont typeface="+mj-lt"/>
              <a:buAutoNum type="arabicPeriod"/>
            </a:pPr>
            <a:r>
              <a:rPr lang="th-TH" dirty="0" smtClean="0"/>
              <a:t>เพื่อให้สามารถ ...</a:t>
            </a:r>
          </a:p>
          <a:p>
            <a:pPr marL="514350" indent="-514350">
              <a:buFont typeface="+mj-lt"/>
              <a:buAutoNum type="arabicPeriod"/>
            </a:pPr>
            <a:r>
              <a:rPr lang="th-TH" dirty="0" smtClean="0"/>
              <a:t>เพื่อให้มีทักษะ 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87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สิ่งที่คาดหวัง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dirty="0" smtClean="0"/>
              <a:t>นิสิตอ่านออกเขียนได้</a:t>
            </a:r>
          </a:p>
          <a:p>
            <a:r>
              <a:rPr lang="th-TH" dirty="0" smtClean="0"/>
              <a:t>...</a:t>
            </a:r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346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สามารถตั้งรหัสแฟ้มตามเกณฑ์ที่กำหนด</a:t>
            </a:r>
            <a:endParaRPr lang="en-US" dirty="0"/>
          </a:p>
        </p:txBody>
      </p:sp>
      <p:pic>
        <p:nvPicPr>
          <p:cNvPr id="1026" name="Picture 2" descr="No photo description available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34491" y="1028700"/>
            <a:ext cx="2522818" cy="382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5835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แผนการสอน 1 หน่วย มีหลายหัวข้อ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0200" y="1453191"/>
            <a:ext cx="7391400" cy="2980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5548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Layout </a:t>
            </a:r>
            <a:r>
              <a:rPr lang="th-TH" dirty="0" smtClean="0"/>
              <a:t>สำหรับการเปรียบเทียบ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h-TH" dirty="0" smtClean="0"/>
              <a:t>ภาษาล้านนา</a:t>
            </a:r>
          </a:p>
          <a:p>
            <a:r>
              <a:rPr lang="th-TH" dirty="0" smtClean="0"/>
              <a:t>..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th-TH" dirty="0" smtClean="0"/>
              <a:t>ภาษาอังกฤษ</a:t>
            </a:r>
          </a:p>
          <a:p>
            <a:r>
              <a:rPr lang="th-TH" dirty="0" smtClean="0"/>
              <a:t>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7780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Layout </a:t>
            </a:r>
            <a:r>
              <a:rPr lang="th-TH" dirty="0" smtClean="0"/>
              <a:t>สำหรับเล่าเรื่องราวตามหัวข้อ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หน้านี้คือหน้าที่ 9</a:t>
            </a:r>
          </a:p>
          <a:p>
            <a:r>
              <a:rPr lang="th-TH" dirty="0" smtClean="0"/>
              <a:t>ใช้ </a:t>
            </a:r>
            <a:r>
              <a:rPr lang="en-US" dirty="0" smtClean="0"/>
              <a:t>Topic_0_page_0_to_9</a:t>
            </a:r>
            <a:endParaRPr lang="th-TH" dirty="0" smtClean="0"/>
          </a:p>
          <a:p>
            <a:r>
              <a:rPr lang="th-TH" dirty="0" smtClean="0"/>
              <a:t>ไม่มี </a:t>
            </a:r>
            <a:r>
              <a:rPr lang="en-US" dirty="0" smtClean="0"/>
              <a:t>Leading</a:t>
            </a:r>
            <a:r>
              <a:rPr lang="en-US" dirty="0"/>
              <a:t> </a:t>
            </a:r>
            <a:r>
              <a:rPr lang="en-US" dirty="0" smtClean="0"/>
              <a:t>zeroes</a:t>
            </a:r>
            <a:r>
              <a:rPr lang="th-TH" dirty="0" smtClean="0"/>
              <a:t> ใน </a:t>
            </a:r>
            <a:r>
              <a:rPr lang="en-US" dirty="0" err="1" smtClean="0"/>
              <a:t>Powerpoint</a:t>
            </a:r>
            <a:endParaRPr lang="en-US" dirty="0" smtClean="0"/>
          </a:p>
          <a:p>
            <a:r>
              <a:rPr lang="th-TH" dirty="0" smtClean="0"/>
              <a:t>เริ่มนับเลขหน้าจาก 1 ได้เพียงครั้งเดียว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8710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dirty="0" smtClean="0"/>
              <a:t>หัวข้อที่ 1 อักษรต่าง ๆ ในภาษาไทย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Before_topic_1</a:t>
            </a:r>
          </a:p>
          <a:p>
            <a:r>
              <a:rPr lang="en-US" dirty="0" smtClean="0"/>
              <a:t>Topic_0_page_0_to_9</a:t>
            </a:r>
          </a:p>
          <a:p>
            <a:r>
              <a:rPr lang="en-US" dirty="0" smtClean="0"/>
              <a:t>Topic_1_from_page_10</a:t>
            </a:r>
          </a:p>
          <a:p>
            <a:r>
              <a:rPr lang="en-US" dirty="0" smtClean="0"/>
              <a:t>Topic_2</a:t>
            </a:r>
          </a:p>
          <a:p>
            <a:endParaRPr lang="th-TH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7663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dirty="0" smtClean="0"/>
              <a:t>หัวข้อที่ 2 อักษรไทย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dirty="0" smtClean="0"/>
              <a:t>อีกมากมาย</a:t>
            </a:r>
            <a:endParaRPr lang="th-TH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7226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dirty="0" smtClean="0">
                <a:hlinkClick r:id="rId2" action="ppaction://hlinkpres?slideindex=1&amp;slidetitle="/>
              </a:rPr>
              <a:t>สรุปหน่วยเรียน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410648"/>
      </p:ext>
    </p:extLst>
  </p:cSld>
  <p:clrMapOvr>
    <a:masterClrMapping/>
  </p:clrMapOvr>
</p:sld>
</file>

<file path=ppt/theme/theme1.xml><?xml version="1.0" encoding="utf-8"?>
<a:theme xmlns:a="http://schemas.openxmlformats.org/drawingml/2006/main" name="before_topic_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opic_0_page_0_to_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opic_1_from_page_10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opic_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121</Words>
  <Application>Microsoft Office PowerPoint</Application>
  <PresentationFormat>On-screen Show (16:9)</PresentationFormat>
  <Paragraphs>46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before_topic_1</vt:lpstr>
      <vt:lpstr>topic_0_page_0_to_9</vt:lpstr>
      <vt:lpstr>topic_1_from_page_10</vt:lpstr>
      <vt:lpstr>topic_2</vt:lpstr>
      <vt:lpstr>รหัสวิชา THA1001 ชื่อวิชา ภาษาไทยเพื่อการสื่อสาร</vt:lpstr>
      <vt:lpstr>PowerPoint Presentation</vt:lpstr>
      <vt:lpstr>อักษรไทย</vt:lpstr>
      <vt:lpstr>วัตถุประสงค์การเรียน</vt:lpstr>
      <vt:lpstr>สิ่งที่คาดหวัง</vt:lpstr>
      <vt:lpstr>สามารถตั้งรหัสแฟ้มตามเกณฑ์ที่กำหนด</vt:lpstr>
      <vt:lpstr>แผนการสอน 1 หน่วย มีหลายหัวข้อ</vt:lpstr>
      <vt:lpstr>Layout สำหรับการเปรียบเทียบ</vt:lpstr>
      <vt:lpstr>Layout สำหรับเล่าเรื่องราวตามหัวข้อ</vt:lpstr>
      <vt:lpstr>หัวข้อที่ 1 อักษรต่าง ๆ ในภาษาไทย</vt:lpstr>
      <vt:lpstr>หัวข้อที่ 2 อักษรไทย</vt:lpstr>
      <vt:lpstr>สรุปหน่วยเรียน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burin</dc:creator>
  <cp:lastModifiedBy>burin</cp:lastModifiedBy>
  <cp:revision>55</cp:revision>
  <dcterms:created xsi:type="dcterms:W3CDTF">2006-08-16T00:00:00Z</dcterms:created>
  <dcterms:modified xsi:type="dcterms:W3CDTF">2020-04-11T01:09:20Z</dcterms:modified>
</cp:coreProperties>
</file>