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6" r:id="rId3"/>
    <p:sldMasterId id="2147483687" r:id="rId4"/>
  </p:sldMasterIdLst>
  <p:notesMasterIdLst>
    <p:notesMasterId r:id="rId20"/>
  </p:notesMasterIdLst>
  <p:sldIdLst>
    <p:sldId id="256" r:id="rId5"/>
    <p:sldId id="258" r:id="rId6"/>
    <p:sldId id="272" r:id="rId7"/>
    <p:sldId id="271" r:id="rId8"/>
    <p:sldId id="261" r:id="rId9"/>
    <p:sldId id="265" r:id="rId10"/>
    <p:sldId id="269" r:id="rId11"/>
    <p:sldId id="266" r:id="rId12"/>
    <p:sldId id="267" r:id="rId13"/>
    <p:sldId id="273" r:id="rId14"/>
    <p:sldId id="277" r:id="rId15"/>
    <p:sldId id="278" r:id="rId16"/>
    <p:sldId id="276" r:id="rId17"/>
    <p:sldId id="268" r:id="rId18"/>
    <p:sldId id="263" r:id="rId1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8" autoAdjust="0"/>
  </p:normalViewPr>
  <p:slideViewPr>
    <p:cSldViewPr>
      <p:cViewPr varScale="1">
        <p:scale>
          <a:sx n="142" d="100"/>
          <a:sy n="142" d="100"/>
        </p:scale>
        <p:origin x="-102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8960-9556-4992-B94B-0547ABE1DDF8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7DD8-AE58-4E55-A07A-75013A82F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4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5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220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3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50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1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92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79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28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07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35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442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97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713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15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95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52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639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28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36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11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967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546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994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678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164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0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99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617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831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50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2" r:id="rId4"/>
    <p:sldLayoutId id="2147483650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THA1001_01_01_0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9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6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THA1001_01_01_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1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3" r:id="rId6"/>
    <p:sldLayoutId id="2147483684" r:id="rId7"/>
    <p:sldLayoutId id="2147483685" r:id="rId8"/>
    <p:sldLayoutId id="2147483686" r:id="rId9"/>
    <p:sldLayoutId id="2147483682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THA1001_01_02_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87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tha1001_02.pptx" TargetMode="Externa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รหัสวิชา ...............................................</a:t>
            </a:r>
            <a:br>
              <a:rPr lang="th-TH" dirty="0" smtClean="0"/>
            </a:br>
            <a:r>
              <a:rPr lang="th-TH" dirty="0" smtClean="0"/>
              <a:t>ชื่อวิชา ....................................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ชื่ออาจารย์ผู้สอน ...............................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6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รหัสวิชา </a:t>
            </a:r>
            <a:r>
              <a:rPr lang="en-US" dirty="0" smtClean="0"/>
              <a:t>THA1001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>ชื่อวิชา ภาษาไทยเพื่อการสื่อสาร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อ.อัศนีย์ ณ น่าน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3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dirty="0"/>
              <a:t>หน้าปกรอง ......................................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h-TH" dirty="0"/>
              <a:t>............................................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2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dirty="0"/>
              <a:t>นำเข้า</a:t>
            </a:r>
            <a:r>
              <a:rPr lang="th-TH" dirty="0" smtClean="0"/>
              <a:t>สู่หน่วยเรียน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h-TH" dirty="0"/>
              <a:t>โปรดเตรียมเอกสารประกอบการเรียนให้</a:t>
            </a:r>
            <a:r>
              <a:rPr lang="th-TH" dirty="0" smtClean="0"/>
              <a:t>พร้อม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0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ความรู้เบื้องต้นเกี่ยวกับ</a:t>
            </a:r>
            <a:br>
              <a:rPr lang="th-TH" dirty="0"/>
            </a:br>
            <a:r>
              <a:rPr lang="th-TH" dirty="0"/>
              <a:t>พยัญชนะและสระ</a:t>
            </a:r>
            <a:br>
              <a:rPr lang="th-TH" dirty="0"/>
            </a:br>
            <a:r>
              <a:rPr lang="th-TH" dirty="0"/>
              <a:t>ในภาษาไทย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หน่วยการเรียนที่ </a:t>
            </a:r>
            <a:r>
              <a:rPr lang="th-TH" dirty="0" smtClean="0"/>
              <a:t>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1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วัตถุประสงค์การเรียน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เพื่อให้รู้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เพื่อให้เข้าใจ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เพื่อให้สามารถ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เพื่อให้มีทักษะ 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สิ่งที่คาดหวัง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นิสิตอ่านออกเขียนได้</a:t>
            </a:r>
            <a:endParaRPr lang="th-TH" dirty="0" smtClean="0"/>
          </a:p>
          <a:p>
            <a:r>
              <a:rPr lang="th-TH" dirty="0" smtClean="0"/>
              <a:t>...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3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1 พยัญชนะในภาษาไทย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dirty="0" smtClean="0"/>
              <a:t>ในหัวข้อนี้นิสิตจะได้รู้เกี่ยวกับ ..... ... </a:t>
            </a:r>
            <a:br>
              <a:rPr lang="th-TH" dirty="0" smtClean="0"/>
            </a:br>
            <a:r>
              <a:rPr lang="th-TH" dirty="0" smtClean="0"/>
              <a:t>ซึ่งประกอบด้วย</a:t>
            </a:r>
          </a:p>
          <a:p>
            <a:pPr lvl="1"/>
            <a:r>
              <a:rPr lang="th-TH" dirty="0" smtClean="0"/>
              <a:t>...</a:t>
            </a:r>
          </a:p>
          <a:p>
            <a:pPr lvl="1"/>
            <a:r>
              <a:rPr lang="th-TH" dirty="0" smtClean="0"/>
              <a:t>...</a:t>
            </a:r>
          </a:p>
          <a:p>
            <a:pPr lvl="1"/>
            <a:r>
              <a:rPr lang="th-TH" dirty="0" smtClean="0"/>
              <a:t>...</a:t>
            </a:r>
          </a:p>
          <a:p>
            <a:r>
              <a:rPr lang="th-TH" dirty="0" smtClean="0"/>
              <a:t>เข้าใจถึง  ... </a:t>
            </a:r>
          </a:p>
          <a:p>
            <a:r>
              <a:rPr lang="th-TH" dirty="0" smtClean="0"/>
              <a:t>สามารถที่จะ ... .. </a:t>
            </a:r>
          </a:p>
          <a:p>
            <a:r>
              <a:rPr lang="th-TH" dirty="0" smtClean="0"/>
              <a:t>มีทักษะ .....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สามารถตั้งรหัสแฟ้มตามเกณฑ์ที่กำหนด</a:t>
            </a:r>
            <a:endParaRPr lang="en-US" dirty="0"/>
          </a:p>
        </p:txBody>
      </p:sp>
      <p:pic>
        <p:nvPicPr>
          <p:cNvPr id="1026" name="Picture 2" descr="No photo description available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4491" y="1028700"/>
            <a:ext cx="252281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แผนการสอน 1 หน่วย มีหลายหัวข้อ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1453191"/>
            <a:ext cx="7391400" cy="29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5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เลือก </a:t>
            </a:r>
            <a:r>
              <a:rPr lang="en-US" dirty="0" smtClean="0"/>
              <a:t>Layout </a:t>
            </a:r>
            <a:r>
              <a:rPr lang="th-TH" dirty="0" smtClean="0"/>
              <a:t>เพื่อให้เลข</a:t>
            </a:r>
            <a:r>
              <a:rPr lang="en-US" dirty="0" smtClean="0"/>
              <a:t> Slide </a:t>
            </a:r>
            <a:r>
              <a:rPr lang="th-TH" dirty="0" smtClean="0"/>
              <a:t>ตรงกับ </a:t>
            </a:r>
            <a:r>
              <a:rPr lang="en-US" dirty="0" smtClean="0"/>
              <a:t>Layout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537" y="1028700"/>
            <a:ext cx="4472726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6014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การจัดการกับ </a:t>
            </a:r>
            <a:r>
              <a:rPr lang="en-US" dirty="0" smtClean="0"/>
              <a:t>Slide Master </a:t>
            </a:r>
            <a:r>
              <a:rPr lang="th-TH" dirty="0" smtClean="0"/>
              <a:t>เช่น </a:t>
            </a:r>
            <a:r>
              <a:rPr lang="en-US" dirty="0" smtClean="0"/>
              <a:t>Rename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042" y="1028700"/>
            <a:ext cx="3461716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41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2 สระในภาษาไทย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Before_topic_1</a:t>
            </a:r>
          </a:p>
          <a:p>
            <a:r>
              <a:rPr lang="en-US" dirty="0" smtClean="0"/>
              <a:t>Topic_1_page_0_to_9</a:t>
            </a:r>
          </a:p>
          <a:p>
            <a:r>
              <a:rPr lang="en-US" dirty="0" smtClean="0"/>
              <a:t>Topic_1_from_page_10</a:t>
            </a:r>
          </a:p>
          <a:p>
            <a:r>
              <a:rPr lang="en-US" dirty="0" smtClean="0"/>
              <a:t>Topic_2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2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เปรียบเทียบ ในภาษาไทย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h-TH" dirty="0" smtClean="0"/>
              <a:t>พยัญชนะ</a:t>
            </a:r>
          </a:p>
          <a:p>
            <a:r>
              <a:rPr lang="th-TH" dirty="0" smtClean="0"/>
              <a:t>..</a:t>
            </a:r>
          </a:p>
          <a:p>
            <a:r>
              <a:rPr lang="th-TH" dirty="0" smtClean="0"/>
              <a:t>..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h-TH" dirty="0" smtClean="0"/>
              <a:t>สระ</a:t>
            </a:r>
          </a:p>
          <a:p>
            <a:r>
              <a:rPr lang="th-TH" dirty="0" smtClean="0"/>
              <a:t>..</a:t>
            </a:r>
          </a:p>
          <a:p>
            <a:r>
              <a:rPr lang="th-TH" dirty="0" smtClean="0"/>
              <a:t>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84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>
                <a:hlinkClick r:id="rId2" action="ppaction://hlinkpres?slideindex=1&amp;slidetitle="/>
              </a:rPr>
              <a:t>สรุปหน่วยเรียน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10648"/>
      </p:ext>
    </p:extLst>
  </p:cSld>
  <p:clrMapOvr>
    <a:masterClrMapping/>
  </p:clrMapOvr>
</p:sld>
</file>

<file path=ppt/theme/theme1.xml><?xml version="1.0" encoding="utf-8"?>
<a:theme xmlns:a="http://schemas.openxmlformats.org/drawingml/2006/main" name="before_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pic_1_page_0_to_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_from_page_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144</Words>
  <Application>Microsoft Office PowerPoint</Application>
  <PresentationFormat>On-screen Show (16:9)</PresentationFormat>
  <Paragraphs>58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before_topic_1</vt:lpstr>
      <vt:lpstr>topic_1_page_0_to_9</vt:lpstr>
      <vt:lpstr>topic_1_from_page_10</vt:lpstr>
      <vt:lpstr>topic_2</vt:lpstr>
      <vt:lpstr>รหัสวิชา ............................................... ชื่อวิชา ....................................</vt:lpstr>
      <vt:lpstr>รหัสวิชา THA1001 ชื่อวิชา ภาษาไทยเพื่อการสื่อสาร</vt:lpstr>
      <vt:lpstr>PowerPoint Presentation</vt:lpstr>
      <vt:lpstr>PowerPoint Presentation</vt:lpstr>
      <vt:lpstr>ความรู้เบื้องต้นเกี่ยวกับ พยัญชนะและสระ ในภาษาไทย</vt:lpstr>
      <vt:lpstr>วัตถุประสงค์การเรียน</vt:lpstr>
      <vt:lpstr>สิ่งที่คาดหวัง</vt:lpstr>
      <vt:lpstr>หัวข้อที่ 1 พยัญชนะในภาษาไทย</vt:lpstr>
      <vt:lpstr>สามารถตั้งรหัสแฟ้มตามเกณฑ์ที่กำหนด</vt:lpstr>
      <vt:lpstr>แผนการสอน 1 หน่วย มีหลายหัวข้อ</vt:lpstr>
      <vt:lpstr>เลือก Layout เพื่อให้เลข Slide ตรงกับ Layout</vt:lpstr>
      <vt:lpstr>การจัดการกับ Slide Master เช่น Rename</vt:lpstr>
      <vt:lpstr>หัวข้อที่ 2 สระในภาษาไทย</vt:lpstr>
      <vt:lpstr>เปรียบเทียบ ในภาษาไทย</vt:lpstr>
      <vt:lpstr>สรุปหน่วยเรียน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burin</dc:creator>
  <cp:lastModifiedBy>burin</cp:lastModifiedBy>
  <cp:revision>53</cp:revision>
  <dcterms:created xsi:type="dcterms:W3CDTF">2006-08-16T00:00:00Z</dcterms:created>
  <dcterms:modified xsi:type="dcterms:W3CDTF">2020-04-11T01:08:13Z</dcterms:modified>
</cp:coreProperties>
</file>