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29" autoAdjust="0"/>
    <p:restoredTop sz="94660"/>
  </p:normalViewPr>
  <p:slideViewPr>
    <p:cSldViewPr snapToGrid="0">
      <p:cViewPr>
        <p:scale>
          <a:sx n="100" d="100"/>
          <a:sy n="100" d="100"/>
        </p:scale>
        <p:origin x="-216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11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F52B6-3788-4B47-B77F-DF427ED6ABF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5F1D3-0587-4ADB-AD85-B0DD0D849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66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975A4-B1E1-48AE-9E74-C1613E831057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26B39-0136-4681-B1A9-2B5C8A9B6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0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4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5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F19FD-EB12-4F2D-9D4A-245E3AB4A80D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" y="6508749"/>
            <a:ext cx="7390414" cy="320676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20A7C-95A6-48B1-AAC5-5B2FE102F7DF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="0"/>
            </a:lvl1pPr>
          </a:lstStyle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8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40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8" y="3806196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6835-A9D9-4ED0-B520-F3894106C930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8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8" y="804890"/>
            <a:ext cx="9605636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2" y="2010879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C3C4-6C69-4642-88BC-AB6667C754C6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8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2" y="804163"/>
            <a:ext cx="9607660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70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3" y="2023004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3" y="2821492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21090-2330-439E-91E4-E3CAFEEFD7BC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8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B472-EF60-4ABD-A2A2-0D26CEED5254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8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FFAC5-5011-496B-94EA-0A459BCA921D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2" y="798974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69" cy="465882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3" y="3205492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82E7-4BFE-419E-823A-F69D7DEE1268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1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8" y="482171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9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2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30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4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C341A9B-3359-463E-909C-4AA5F61B47E8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" y="6509891"/>
            <a:ext cx="5541004" cy="281435"/>
          </a:xfrm>
        </p:spPr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4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1A7-BE4B-4CD1-8906-A97CFB5E672F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8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51580" y="804520"/>
            <a:ext cx="9603275" cy="10492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1580" y="2015733"/>
            <a:ext cx="9603275" cy="3450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7DBF7-2B06-45B0-9936-478112483220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Vertical Title 1"/>
          <p:cNvSpPr>
            <a:spLocks noGrp="1"/>
          </p:cNvSpPr>
          <p:nvPr>
            <p:ph type="title" orient="vert"/>
          </p:nvPr>
        </p:nvSpPr>
        <p:spPr>
          <a:xfrm>
            <a:off x="9439112" y="798974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3" y="798974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23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23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2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2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61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600200"/>
            <a:ext cx="54102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4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50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25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05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5" y="273050"/>
            <a:ext cx="681513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6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40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263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8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7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80" y="804520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80" y="2015733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9" y="330371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>
                    <a:tint val="75000"/>
                  </a:schemeClr>
                </a:solidFill>
                <a:latin typeface="Kanit" pitchFamily="2" charset="-34"/>
                <a:cs typeface="Kanit" pitchFamily="2" charset="-34"/>
              </a:defRPr>
            </a:lvl1pPr>
          </a:lstStyle>
          <a:p>
            <a:fld id="{4D56D858-E29D-484F-A8F5-6D7466433B53}" type="datetime1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" y="6507858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0">
                <a:solidFill>
                  <a:schemeClr val="bg1"/>
                </a:solidFill>
                <a:latin typeface="Kanit" pitchFamily="2" charset="-34"/>
                <a:cs typeface="Kanit" pitchFamily="2" charset="-34"/>
              </a:defRPr>
            </a:lvl1pPr>
          </a:lstStyle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25861" y="55741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 b="1">
                <a:solidFill>
                  <a:schemeClr val="accent1"/>
                </a:solidFill>
                <a:latin typeface="Kanit" pitchFamily="2" charset="-34"/>
                <a:cs typeface="Kanit" pitchFamily="2" charset="-34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>
          <a:solidFill>
            <a:schemeClr val="tx1"/>
          </a:solidFill>
          <a:effectLst/>
          <a:latin typeface="Kanit" pitchFamily="2" charset="-34"/>
          <a:ea typeface="+mj-ea"/>
          <a:cs typeface="Kanit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b="1" kern="1200">
          <a:solidFill>
            <a:schemeClr val="tx1"/>
          </a:solidFill>
          <a:effectLst/>
          <a:latin typeface="Kanit" pitchFamily="2" charset="-34"/>
          <a:ea typeface="+mn-ea"/>
          <a:cs typeface="Kanit" pitchFamily="2" charset="-34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b="1" kern="1200" cap="none" baseline="0">
          <a:solidFill>
            <a:schemeClr val="tx1"/>
          </a:solidFill>
          <a:effectLst/>
          <a:latin typeface="Kanit" pitchFamily="2" charset="-34"/>
          <a:ea typeface="+mn-ea"/>
          <a:cs typeface="Kanit" pitchFamily="2" charset="-34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b="1" kern="1200">
          <a:solidFill>
            <a:schemeClr val="tx1"/>
          </a:solidFill>
          <a:effectLst/>
          <a:latin typeface="Kanit" pitchFamily="2" charset="-34"/>
          <a:ea typeface="+mn-ea"/>
          <a:cs typeface="Kanit" pitchFamily="2" charset="-34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b="1" kern="1200" cap="none" baseline="0">
          <a:solidFill>
            <a:schemeClr val="tx1"/>
          </a:solidFill>
          <a:effectLst/>
          <a:latin typeface="Kanit" pitchFamily="2" charset="-34"/>
          <a:ea typeface="+mn-ea"/>
          <a:cs typeface="Kanit" pitchFamily="2" charset="-34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b="1" kern="1200">
          <a:solidFill>
            <a:schemeClr val="tx1"/>
          </a:solidFill>
          <a:effectLst/>
          <a:latin typeface="Kanit" pitchFamily="2" charset="-34"/>
          <a:ea typeface="+mn-ea"/>
          <a:cs typeface="Kanit" pitchFamily="2" charset="-34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408CC-F9FF-4A4F-B74D-D38769798AA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5AAC6-2438-4620-A786-A7B02AAEB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9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Kanit" TargetMode="External"/><Relationship Id="rId2" Type="http://schemas.openxmlformats.org/officeDocument/2006/relationships/hyperlink" Target="https://templates.office.com/en-us/gallery-tm000012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4400" y="1"/>
            <a:ext cx="8870453" cy="2997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Gallery Theme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Powerpoint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Microsoft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(Title Slide layout)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10000"/>
            <a:ext cx="11379200" cy="2311400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templates.office.com/en-us/gallery-tm00001245</a:t>
            </a:r>
            <a:endParaRPr lang="en-US" sz="2000" dirty="0" smtClean="0"/>
          </a:p>
          <a:p>
            <a:r>
              <a:rPr lang="en-US" sz="2000" dirty="0" smtClean="0"/>
              <a:t>widescreen </a:t>
            </a:r>
            <a:r>
              <a:rPr lang="th-TH" sz="2000" dirty="0" smtClean="0"/>
              <a:t> </a:t>
            </a:r>
            <a:r>
              <a:rPr lang="en-US" sz="2000" dirty="0" smtClean="0"/>
              <a:t>16:9</a:t>
            </a:r>
            <a:endParaRPr lang="th-TH" sz="2000" dirty="0" smtClean="0"/>
          </a:p>
          <a:p>
            <a:r>
              <a:rPr lang="en-US" sz="2000" dirty="0" smtClean="0"/>
              <a:t>suitable </a:t>
            </a:r>
            <a:r>
              <a:rPr lang="en-US" sz="2000" dirty="0"/>
              <a:t>for any </a:t>
            </a:r>
            <a:r>
              <a:rPr lang="en-US" sz="2000" dirty="0" smtClean="0"/>
              <a:t>situation</a:t>
            </a:r>
            <a:r>
              <a:rPr lang="th-TH" sz="2000" dirty="0" smtClean="0"/>
              <a:t> </a:t>
            </a:r>
            <a:r>
              <a:rPr lang="en-US" sz="2000" dirty="0" smtClean="0"/>
              <a:t>: </a:t>
            </a:r>
            <a:r>
              <a:rPr lang="en-US" sz="2000" u="sng" dirty="0"/>
              <a:t>business, school, or home </a:t>
            </a:r>
            <a:r>
              <a:rPr lang="en-US" sz="2000" u="sng" dirty="0" smtClean="0"/>
              <a:t>use</a:t>
            </a:r>
            <a:endParaRPr lang="th-TH" sz="2000" u="sng" dirty="0" smtClean="0"/>
          </a:p>
          <a:p>
            <a:r>
              <a:rPr lang="en-US" sz="2000" dirty="0" smtClean="0"/>
              <a:t>Font : </a:t>
            </a:r>
            <a:r>
              <a:rPr lang="en-US" sz="2000" dirty="0" smtClean="0">
                <a:hlinkClick r:id="rId3"/>
              </a:rPr>
              <a:t>https</a:t>
            </a:r>
            <a:r>
              <a:rPr lang="en-US" sz="2000" dirty="0">
                <a:hlinkClick r:id="rId3"/>
              </a:rPr>
              <a:t>://fonts.google.com/specimen/Kanit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and Content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th-TH" b="0" dirty="0"/>
              <a:t>ใน </a:t>
            </a:r>
            <a:r>
              <a:rPr lang="en-US" b="0" dirty="0"/>
              <a:t>Slide </a:t>
            </a:r>
            <a:r>
              <a:rPr lang="th-TH" b="0" dirty="0"/>
              <a:t>นี้ สามารถ </a:t>
            </a:r>
            <a:r>
              <a:rPr lang="en-US" b="0" dirty="0"/>
              <a:t>Insert </a:t>
            </a:r>
            <a:r>
              <a:rPr lang="th-TH" b="0" dirty="0"/>
              <a:t>เนื้อหาได้หลายรูปแบบ</a:t>
            </a:r>
          </a:p>
          <a:p>
            <a:pPr lvl="1">
              <a:buFont typeface="Courier New" pitchFamily="49" charset="0"/>
              <a:buChar char="o"/>
            </a:pPr>
            <a:r>
              <a:rPr lang="en-US" b="0" dirty="0" smtClean="0"/>
              <a:t>Table</a:t>
            </a:r>
            <a:endParaRPr lang="en-US" b="0" dirty="0"/>
          </a:p>
          <a:p>
            <a:pPr lvl="1">
              <a:buFont typeface="Courier New" pitchFamily="49" charset="0"/>
              <a:buChar char="o"/>
            </a:pPr>
            <a:r>
              <a:rPr lang="en-US" b="0" dirty="0" smtClean="0"/>
              <a:t>Chart</a:t>
            </a:r>
            <a:endParaRPr lang="en-US" b="0" dirty="0"/>
          </a:p>
          <a:p>
            <a:pPr lvl="1">
              <a:buFont typeface="Courier New" pitchFamily="49" charset="0"/>
              <a:buChar char="o"/>
            </a:pPr>
            <a:r>
              <a:rPr lang="en-US" b="0" dirty="0" smtClean="0"/>
              <a:t>Smart </a:t>
            </a:r>
            <a:r>
              <a:rPr lang="en-US" b="0" dirty="0"/>
              <a:t>Art</a:t>
            </a:r>
          </a:p>
          <a:p>
            <a:pPr lvl="1">
              <a:buFont typeface="Courier New" pitchFamily="49" charset="0"/>
              <a:buChar char="o"/>
            </a:pPr>
            <a:r>
              <a:rPr lang="en-US" b="0" dirty="0" smtClean="0"/>
              <a:t>Picture</a:t>
            </a:r>
            <a:endParaRPr lang="en-US" b="0" dirty="0"/>
          </a:p>
          <a:p>
            <a:pPr lvl="1">
              <a:buFont typeface="Courier New" pitchFamily="49" charset="0"/>
              <a:buChar char="o"/>
            </a:pPr>
            <a:r>
              <a:rPr lang="en-US" b="0" dirty="0" smtClean="0"/>
              <a:t>Clip </a:t>
            </a:r>
            <a:r>
              <a:rPr lang="en-US" b="0" dirty="0"/>
              <a:t>Art</a:t>
            </a:r>
          </a:p>
          <a:p>
            <a:pPr lvl="1">
              <a:buFont typeface="Courier New" pitchFamily="49" charset="0"/>
              <a:buChar char="o"/>
            </a:pPr>
            <a:r>
              <a:rPr lang="en-US" b="0" dirty="0" smtClean="0"/>
              <a:t>Media clip</a:t>
            </a:r>
          </a:p>
          <a:p>
            <a:pPr>
              <a:buFont typeface="Wingdings" pitchFamily="2" charset="2"/>
              <a:buChar char="v"/>
            </a:pPr>
            <a:r>
              <a:rPr lang="en-US" b="0" dirty="0" smtClean="0"/>
              <a:t>Layout </a:t>
            </a:r>
            <a:r>
              <a:rPr lang="th-TH" b="0" dirty="0" smtClean="0"/>
              <a:t>แปลว่า แบบ </a:t>
            </a:r>
            <a:endParaRPr lang="en-US" b="0" dirty="0" smtClean="0"/>
          </a:p>
          <a:p>
            <a:pPr>
              <a:buFont typeface="Wingdings" pitchFamily="2" charset="2"/>
              <a:buChar char="v"/>
            </a:pPr>
            <a:r>
              <a:rPr lang="th-TH" b="0" dirty="0" smtClean="0"/>
              <a:t>สไลด์</a:t>
            </a:r>
            <a:r>
              <a:rPr lang="th-TH" b="0" dirty="0" smtClean="0"/>
              <a:t>เซตนี้</a:t>
            </a:r>
            <a:r>
              <a:rPr lang="th-TH" b="0" dirty="0" smtClean="0"/>
              <a:t>มี </a:t>
            </a:r>
            <a:r>
              <a:rPr lang="th-TH" b="0" dirty="0" smtClean="0"/>
              <a:t>12 สไลด์ เท่าจำนวน </a:t>
            </a:r>
            <a:r>
              <a:rPr lang="en-US" b="0" dirty="0" smtClean="0"/>
              <a:t>Layout </a:t>
            </a:r>
            <a:r>
              <a:rPr lang="th-TH" b="0" dirty="0" smtClean="0"/>
              <a:t>ในสไลด์ต้นแบบ </a:t>
            </a:r>
            <a:r>
              <a:rPr lang="en-US" b="0" dirty="0" smtClean="0"/>
              <a:t>(Slide Master)</a:t>
            </a:r>
          </a:p>
          <a:p>
            <a:pPr marL="457200" lvl="1" indent="0">
              <a:buNone/>
            </a:pPr>
            <a:endParaRPr lang="en-US" b="0" dirty="0" smtClean="0"/>
          </a:p>
          <a:p>
            <a:pPr lvl="1">
              <a:buFont typeface="Courier New" pitchFamily="49" charset="0"/>
              <a:buChar char="o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6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header layout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54238" y="3806196"/>
            <a:ext cx="8630446" cy="1708197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h-TH" b="0" dirty="0" smtClean="0"/>
              <a:t>เป็น </a:t>
            </a:r>
            <a:r>
              <a:rPr lang="en-US" b="0" dirty="0" smtClean="0"/>
              <a:t>Slide </a:t>
            </a:r>
            <a:r>
              <a:rPr lang="th-TH" b="0" dirty="0" smtClean="0"/>
              <a:t>สำหรับแบ่งหัวข้อนำเสนอ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h-TH" b="0" dirty="0" smtClean="0"/>
              <a:t>ในกรณีที่</a:t>
            </a:r>
            <a:r>
              <a:rPr lang="en-US" b="0" dirty="0" smtClean="0"/>
              <a:t> slide </a:t>
            </a:r>
            <a:r>
              <a:rPr lang="th-TH" b="0" dirty="0" smtClean="0"/>
              <a:t>แบ่งออกเป็น </a:t>
            </a:r>
            <a:r>
              <a:rPr lang="en-US" b="0" dirty="0" smtClean="0"/>
              <a:t>Section</a:t>
            </a:r>
            <a:r>
              <a:rPr lang="th-TH" b="0" dirty="0" smtClean="0"/>
              <a:t> </a:t>
            </a:r>
            <a:r>
              <a:rPr lang="th-TH" b="0" dirty="0" smtClean="0"/>
              <a:t>เช่น ข้อมูลแบ่งเป็นการรายงานของแต่ละแผนก </a:t>
            </a:r>
            <a:r>
              <a:rPr lang="th-TH" b="0" dirty="0" smtClean="0"/>
              <a:t>ระดับหน่วยงานใน</a:t>
            </a:r>
            <a:r>
              <a:rPr lang="th-TH" b="0" dirty="0" smtClean="0"/>
              <a:t>สถาบันการศึกษา </a:t>
            </a:r>
            <a:r>
              <a:rPr lang="th-TH" b="0" dirty="0" smtClean="0"/>
              <a:t>หรือ บริษัทสาขากับสำนักงานใหญ่</a:t>
            </a:r>
            <a:endParaRPr lang="th-TH" b="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h-TH" b="0" dirty="0" smtClean="0"/>
              <a:t>เมื่อมีการรวม</a:t>
            </a:r>
            <a:r>
              <a:rPr lang="th-TH" b="0" dirty="0" smtClean="0"/>
              <a:t>สไลด์</a:t>
            </a:r>
            <a:r>
              <a:rPr lang="th-TH" b="0" dirty="0" smtClean="0"/>
              <a:t>เข้า</a:t>
            </a:r>
            <a:r>
              <a:rPr lang="th-TH" b="0" dirty="0" smtClean="0"/>
              <a:t> แล้วนำเสนอ</a:t>
            </a:r>
            <a:r>
              <a:rPr lang="th-TH" b="0" dirty="0" smtClean="0"/>
              <a:t>แยก </a:t>
            </a:r>
            <a:r>
              <a:rPr lang="en-US" b="0" dirty="0"/>
              <a:t>S</a:t>
            </a:r>
            <a:r>
              <a:rPr lang="en-US" b="0" dirty="0" smtClean="0"/>
              <a:t>ection </a:t>
            </a:r>
            <a:r>
              <a:rPr lang="th-TH" b="0" dirty="0" smtClean="0"/>
              <a:t>เพื่อให้เห็นการ</a:t>
            </a:r>
            <a:r>
              <a:rPr lang="th-TH" b="0" dirty="0" smtClean="0"/>
              <a:t>จัดแบ่งอย่างเป็นระบบ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7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content layout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447333" y="2010879"/>
            <a:ext cx="3705694" cy="344859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Home</a:t>
            </a:r>
          </a:p>
          <a:p>
            <a:r>
              <a:rPr lang="en-US" dirty="0" smtClean="0"/>
              <a:t>Insert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Transitions</a:t>
            </a:r>
          </a:p>
          <a:p>
            <a:r>
              <a:rPr lang="en-US" dirty="0" smtClean="0"/>
              <a:t>Animations</a:t>
            </a:r>
          </a:p>
          <a:p>
            <a:r>
              <a:rPr lang="en-US" dirty="0" smtClean="0"/>
              <a:t>Slide Show</a:t>
            </a:r>
          </a:p>
          <a:p>
            <a:r>
              <a:rPr lang="en-US" dirty="0" smtClean="0"/>
              <a:t>Review</a:t>
            </a:r>
          </a:p>
          <a:p>
            <a:r>
              <a:rPr lang="en-US" dirty="0" smtClean="0"/>
              <a:t>View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191126" y="2017343"/>
            <a:ext cx="6810373" cy="344152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Home, Arrange, Align, </a:t>
            </a:r>
            <a:r>
              <a:rPr lang="en-US" u="sng" dirty="0"/>
              <a:t>Grid Settings</a:t>
            </a:r>
          </a:p>
          <a:p>
            <a:r>
              <a:rPr lang="en-US" dirty="0" smtClean="0"/>
              <a:t>Insert, </a:t>
            </a:r>
            <a:r>
              <a:rPr lang="en-US" u="sng" dirty="0" smtClean="0"/>
              <a:t>Photo Album</a:t>
            </a:r>
          </a:p>
          <a:p>
            <a:r>
              <a:rPr lang="en-US" dirty="0" smtClean="0"/>
              <a:t>Design, Theme, </a:t>
            </a:r>
            <a:r>
              <a:rPr lang="en-US" u="sng" dirty="0" smtClean="0"/>
              <a:t>Save Current Theme..</a:t>
            </a:r>
          </a:p>
          <a:p>
            <a:r>
              <a:rPr lang="en-US" dirty="0" smtClean="0"/>
              <a:t>Transitions, Gallery, </a:t>
            </a:r>
            <a:r>
              <a:rPr lang="en-US" u="sng" dirty="0" smtClean="0"/>
              <a:t>Apply To All</a:t>
            </a:r>
          </a:p>
          <a:p>
            <a:r>
              <a:rPr lang="en-US" dirty="0" smtClean="0"/>
              <a:t>Animation, Entrance = Fade, Start : </a:t>
            </a:r>
            <a:r>
              <a:rPr lang="en-US" u="sng" dirty="0" smtClean="0"/>
              <a:t>on click | after previous</a:t>
            </a:r>
          </a:p>
          <a:p>
            <a:r>
              <a:rPr lang="en-US" dirty="0" smtClean="0"/>
              <a:t>Slide show,  </a:t>
            </a:r>
            <a:r>
              <a:rPr lang="en-US" u="sng" dirty="0" smtClean="0"/>
              <a:t>Rehearse Timings</a:t>
            </a:r>
          </a:p>
          <a:p>
            <a:r>
              <a:rPr lang="en-US" dirty="0" smtClean="0"/>
              <a:t>Review, New Comment, Spelling | </a:t>
            </a:r>
            <a:r>
              <a:rPr lang="en-US" u="sng" dirty="0" smtClean="0"/>
              <a:t>Thesaurus </a:t>
            </a:r>
            <a:r>
              <a:rPr lang="en-US" dirty="0" smtClean="0"/>
              <a:t>(</a:t>
            </a:r>
            <a:r>
              <a:rPr lang="th-TH" dirty="0" smtClean="0"/>
              <a:t>แนะนำคำเหมือน</a:t>
            </a:r>
            <a:r>
              <a:rPr lang="en-US" dirty="0" smtClean="0"/>
              <a:t>)</a:t>
            </a:r>
          </a:p>
          <a:p>
            <a:r>
              <a:rPr lang="en-US" dirty="0" smtClean="0"/>
              <a:t>View, </a:t>
            </a:r>
            <a:r>
              <a:rPr lang="en-US" u="sng" dirty="0" smtClean="0"/>
              <a:t>Slide Master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layout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1447192" y="2824270"/>
            <a:ext cx="5067909" cy="2644457"/>
          </a:xfrm>
        </p:spPr>
        <p:txBody>
          <a:bodyPr>
            <a:normAutofit/>
          </a:bodyPr>
          <a:lstStyle/>
          <a:p>
            <a:r>
              <a:rPr lang="th-TH" sz="1800" b="0" dirty="0" smtClean="0"/>
              <a:t>ข้อมูล</a:t>
            </a:r>
            <a:r>
              <a:rPr lang="th-TH" sz="1800" b="0" dirty="0" smtClean="0"/>
              <a:t>ดิบ </a:t>
            </a:r>
            <a:r>
              <a:rPr lang="th-TH" sz="1800" b="0" dirty="0" smtClean="0"/>
              <a:t>ที่ได้จากการเก็บข้อมูล</a:t>
            </a:r>
            <a:endParaRPr lang="th-TH" sz="1800" b="0" dirty="0" smtClean="0"/>
          </a:p>
          <a:p>
            <a:r>
              <a:rPr lang="th-TH" sz="1800" b="0" dirty="0" smtClean="0"/>
              <a:t>ยังนำไปใช้</a:t>
            </a:r>
            <a:r>
              <a:rPr lang="th-TH" sz="1800" b="0" dirty="0" smtClean="0"/>
              <a:t>ไม่ได้ ในทันทีทันใด</a:t>
            </a:r>
            <a:endParaRPr lang="th-TH" sz="1800" b="0" dirty="0" smtClean="0"/>
          </a:p>
          <a:p>
            <a:r>
              <a:rPr lang="th-TH" sz="1800" b="0" dirty="0" smtClean="0"/>
              <a:t>ยังไม่ผ่านการกลั่นกรอง แต่</a:t>
            </a:r>
            <a:r>
              <a:rPr lang="th-TH" sz="1800" b="0" dirty="0" smtClean="0"/>
              <a:t>เก็บตาม</a:t>
            </a:r>
            <a:r>
              <a:rPr lang="th-TH" sz="1800" b="0" dirty="0" smtClean="0"/>
              <a:t>วัตถุประสงค์</a:t>
            </a:r>
          </a:p>
          <a:p>
            <a:r>
              <a:rPr lang="th-TH" sz="1800" b="0" dirty="0" smtClean="0"/>
              <a:t>มีปริมาณมาก เป็นข้อมูลปฐม</a:t>
            </a:r>
            <a:r>
              <a:rPr lang="th-TH" sz="1800" b="0" dirty="0" smtClean="0"/>
              <a:t>ภูมิ</a:t>
            </a:r>
            <a:endParaRPr lang="th-TH" sz="1800" b="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th-TH" sz="1800" b="0" dirty="0" smtClean="0"/>
              <a:t>สารสนเทศ คือ การนำ</a:t>
            </a:r>
            <a:r>
              <a:rPr lang="th-TH" sz="1800" b="0" dirty="0" smtClean="0"/>
              <a:t>ข้อมูลมาประมวลผล</a:t>
            </a:r>
          </a:p>
          <a:p>
            <a:r>
              <a:rPr lang="th-TH" sz="1800" b="0" dirty="0" smtClean="0"/>
              <a:t>นำไปใช้</a:t>
            </a:r>
            <a:r>
              <a:rPr lang="th-TH" sz="1800" b="0" dirty="0" smtClean="0"/>
              <a:t>ประโยชน์ เพื่อ</a:t>
            </a:r>
            <a:r>
              <a:rPr lang="th-TH" sz="1800" b="0" dirty="0" smtClean="0"/>
              <a:t>การตัดสินใจได้</a:t>
            </a:r>
          </a:p>
          <a:p>
            <a:r>
              <a:rPr lang="th-TH" sz="1800" b="0" dirty="0" smtClean="0"/>
              <a:t>ผ่านการกลั่นกรองแล้ว ตามวัตถุประสงค์</a:t>
            </a:r>
          </a:p>
          <a:p>
            <a:r>
              <a:rPr lang="th-TH" sz="1800" b="0" dirty="0" smtClean="0"/>
              <a:t>มีปริมาณน้อย ถูกคัดมาเฉพาะที่มี</a:t>
            </a:r>
            <a:r>
              <a:rPr lang="th-TH" sz="1800" b="0" dirty="0" smtClean="0"/>
              <a:t>ประโยชน์</a:t>
            </a:r>
            <a:endParaRPr lang="th-TH" sz="1800" b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81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หัวข้อเท่านั้น </a:t>
            </a:r>
            <a:r>
              <a:rPr lang="en-US" dirty="0" smtClean="0"/>
              <a:t>(Title only)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79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Content 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en-US" dirty="0" smtClean="0"/>
              <a:t>with 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en-US" dirty="0" smtClean="0"/>
              <a:t>caption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444672" y="3205492"/>
            <a:ext cx="3984580" cy="2248181"/>
          </a:xfrm>
        </p:spPr>
        <p:txBody>
          <a:bodyPr/>
          <a:lstStyle/>
          <a:p>
            <a:r>
              <a:rPr lang="th-TH" b="0" dirty="0" smtClean="0"/>
              <a:t>เนื้อหาพร้อมกับคำบรรยายภาพ </a:t>
            </a:r>
            <a:r>
              <a:rPr lang="en-US" b="0" dirty="0" smtClean="0"/>
              <a:t>(Caption)</a:t>
            </a:r>
            <a:br>
              <a:rPr lang="en-US" b="0" dirty="0" smtClean="0"/>
            </a:br>
            <a:r>
              <a:rPr lang="th-TH" b="0" dirty="0" smtClean="0"/>
              <a:t>หากมีภาพอยู่ด้านขวา </a:t>
            </a:r>
            <a:r>
              <a:rPr lang="th-TH" b="0" dirty="0" smtClean="0"/>
              <a:t>แล้วบรรยาย</a:t>
            </a:r>
            <a:r>
              <a:rPr lang="th-TH" b="0" dirty="0" smtClean="0"/>
              <a:t>รายละเอียด</a:t>
            </a:r>
            <a:r>
              <a:rPr lang="th-TH" b="0" dirty="0" smtClean="0"/>
              <a:t>ภาพทาง</a:t>
            </a:r>
            <a:r>
              <a:rPr lang="th-TH" b="0" dirty="0" smtClean="0"/>
              <a:t>ด้านซ้าย เหมาะกับการทำห้องแสดง</a:t>
            </a:r>
            <a:r>
              <a:rPr lang="th-TH" b="0" dirty="0" smtClean="0"/>
              <a:t>ภาพ ที่ต้องการเล่ารายละเอียดของภาพ</a:t>
            </a:r>
            <a:endParaRPr lang="th-TH" b="0" dirty="0" smtClean="0"/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346994"/>
            <a:ext cx="4629150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42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46431" y="377038"/>
            <a:ext cx="5532329" cy="546887"/>
          </a:xfrm>
        </p:spPr>
        <p:txBody>
          <a:bodyPr/>
          <a:lstStyle/>
          <a:p>
            <a:r>
              <a:rPr lang="en-US" dirty="0" smtClean="0"/>
              <a:t>Picture with caption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345554" y="933451"/>
            <a:ext cx="5524404" cy="4991099"/>
          </a:xfrm>
        </p:spPr>
        <p:txBody>
          <a:bodyPr>
            <a:normAutofit fontScale="85000" lnSpcReduction="20000"/>
          </a:bodyPr>
          <a:lstStyle/>
          <a:p>
            <a:r>
              <a:rPr lang="th-TH" b="0" dirty="0" smtClean="0"/>
              <a:t>เป็น </a:t>
            </a:r>
            <a:r>
              <a:rPr lang="en-US" b="0" dirty="0" smtClean="0"/>
              <a:t>layout </a:t>
            </a:r>
            <a:r>
              <a:rPr lang="th-TH" b="0" dirty="0" smtClean="0"/>
              <a:t>ที่เน้น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th-TH" b="0" dirty="0" smtClean="0"/>
              <a:t>คำ</a:t>
            </a:r>
            <a:r>
              <a:rPr lang="th-TH" b="0" dirty="0"/>
              <a:t>บรรยายภาพ </a:t>
            </a:r>
            <a:r>
              <a:rPr lang="en-US" b="0" dirty="0"/>
              <a:t>(Caption</a:t>
            </a:r>
            <a:r>
              <a:rPr lang="en-US" b="0" dirty="0" smtClean="0"/>
              <a:t>)</a:t>
            </a:r>
            <a:r>
              <a:rPr lang="th-TH" b="0" dirty="0" smtClean="0"/>
              <a:t> ประกอบภาพ </a:t>
            </a:r>
            <a:r>
              <a:rPr lang="en-US" b="0" dirty="0" smtClean="0"/>
              <a:t>(Picture</a:t>
            </a:r>
            <a:r>
              <a:rPr lang="en-US" b="0" dirty="0" smtClean="0"/>
              <a:t>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Slide </a:t>
            </a:r>
            <a:r>
              <a:rPr lang="en-US" dirty="0"/>
              <a:t>Master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Title Slide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Title and Content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Section Header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Two Column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Comparison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Title Only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Blank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Content with Caption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Picture with Caption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Title and Vertical Text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Vertical Title and Text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" b="132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6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and Vertical TEXT Layout</a:t>
            </a:r>
            <a:endParaRPr lang="en-US" dirty="0"/>
          </a:p>
        </p:txBody>
      </p:sp>
      <p:sp>
        <p:nvSpPr>
          <p:cNvPr id="9" name="Vertical Text Placeholder 8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dirty="0" smtClean="0"/>
              <a:t>Layout </a:t>
            </a:r>
            <a:r>
              <a:rPr lang="th-TH" dirty="0" smtClean="0"/>
              <a:t>นี้ แสดงในรายการ </a:t>
            </a:r>
            <a:r>
              <a:rPr lang="en-US" dirty="0" smtClean="0"/>
              <a:t>Layout </a:t>
            </a:r>
            <a:r>
              <a:rPr lang="th-TH" dirty="0" smtClean="0"/>
              <a:t>ให้เลือกได้ ด้วยการเข้าไปแก้ไขใน </a:t>
            </a:r>
            <a:r>
              <a:rPr lang="en-US" dirty="0" smtClean="0"/>
              <a:t>Slide master </a:t>
            </a:r>
            <a:r>
              <a:rPr lang="th-TH" dirty="0" smtClean="0"/>
              <a:t>แล้ว </a:t>
            </a:r>
            <a:r>
              <a:rPr lang="en-US" dirty="0" smtClean="0"/>
              <a:t>cut </a:t>
            </a:r>
            <a:r>
              <a:rPr lang="th-TH" dirty="0" smtClean="0"/>
              <a:t>และ </a:t>
            </a:r>
            <a:r>
              <a:rPr lang="en-US" dirty="0" smtClean="0"/>
              <a:t>paste </a:t>
            </a:r>
            <a:r>
              <a:rPr lang="th-TH" dirty="0" smtClean="0"/>
              <a:t>ส่วนของ </a:t>
            </a:r>
            <a:r>
              <a:rPr lang="en-US" dirty="0" smtClean="0"/>
              <a:t>title </a:t>
            </a:r>
            <a:r>
              <a:rPr lang="th-TH" dirty="0" smtClean="0"/>
              <a:t>กับ </a:t>
            </a:r>
            <a:r>
              <a:rPr lang="en-US" dirty="0" smtClean="0"/>
              <a:t>content area</a:t>
            </a:r>
          </a:p>
          <a:p>
            <a:r>
              <a:rPr lang="th-TH" dirty="0" smtClean="0"/>
              <a:t>ใช้ได้ทั้ง </a:t>
            </a:r>
            <a:r>
              <a:rPr lang="en-US" dirty="0" smtClean="0"/>
              <a:t>layout </a:t>
            </a:r>
            <a:r>
              <a:rPr lang="th-TH" dirty="0" smtClean="0"/>
              <a:t>แบบ </a:t>
            </a:r>
            <a:r>
              <a:rPr lang="en-US" dirty="0"/>
              <a:t>Title and Vertical TEXT </a:t>
            </a:r>
            <a:r>
              <a:rPr lang="en-US" dirty="0" smtClean="0"/>
              <a:t>Layout</a:t>
            </a:r>
            <a:r>
              <a:rPr lang="th-TH" dirty="0" smtClean="0"/>
              <a:t> และ </a:t>
            </a:r>
            <a:r>
              <a:rPr lang="en-US" dirty="0"/>
              <a:t>Vertical Title and TEXT </a:t>
            </a:r>
            <a:r>
              <a:rPr lang="en-US" dirty="0" smtClean="0"/>
              <a:t>Layout</a:t>
            </a:r>
            <a:r>
              <a:rPr lang="th-TH" dirty="0" smtClean="0"/>
              <a:t> โดยไม่ต้องไปแก้ไข เป็น </a:t>
            </a:r>
            <a:r>
              <a:rPr lang="en-US" dirty="0"/>
              <a:t>J</a:t>
            </a:r>
            <a:r>
              <a:rPr lang="en-US" dirty="0" smtClean="0"/>
              <a:t>apanese </a:t>
            </a:r>
            <a:r>
              <a:rPr lang="en-US" dirty="0" smtClean="0"/>
              <a:t>language </a:t>
            </a:r>
            <a:r>
              <a:rPr lang="th-TH" dirty="0" smtClean="0"/>
              <a:t>เพื่อจะใช้ </a:t>
            </a:r>
            <a:r>
              <a:rPr lang="en-US" dirty="0" smtClean="0"/>
              <a:t>layout </a:t>
            </a:r>
            <a:r>
              <a:rPr lang="th-TH" dirty="0" smtClean="0"/>
              <a:t>นี้ ตามคำแนะนำของ </a:t>
            </a:r>
            <a:r>
              <a:rPr lang="en-US" dirty="0" smtClean="0"/>
              <a:t>Microsoft</a:t>
            </a:r>
            <a:endParaRPr lang="th-TH" dirty="0" smtClean="0"/>
          </a:p>
        </p:txBody>
      </p:sp>
    </p:spTree>
    <p:extLst>
      <p:ext uri="{BB962C8B-B14F-4D97-AF65-F5344CB8AC3E}">
        <p14:creationId xmlns:p14="http://schemas.microsoft.com/office/powerpoint/2010/main" val="161906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r>
              <a:rPr lang="en-US" dirty="0" smtClean="0"/>
              <a:t>Vertical Title and TEXT Layout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dirty="0"/>
              <a:t>Layout </a:t>
            </a:r>
            <a:r>
              <a:rPr lang="th-TH" dirty="0"/>
              <a:t>นี้ แสดงในรายการ </a:t>
            </a:r>
            <a:r>
              <a:rPr lang="en-US" dirty="0"/>
              <a:t>Layout </a:t>
            </a:r>
            <a:r>
              <a:rPr lang="th-TH" dirty="0"/>
              <a:t>ให้เลือกได้ ด้วยการเข้าไปแก้ไขใน </a:t>
            </a:r>
            <a:r>
              <a:rPr lang="en-US" dirty="0"/>
              <a:t>Slide master </a:t>
            </a:r>
            <a:r>
              <a:rPr lang="th-TH" dirty="0"/>
              <a:t>แล้ว </a:t>
            </a:r>
            <a:r>
              <a:rPr lang="en-US" dirty="0"/>
              <a:t>cut </a:t>
            </a:r>
            <a:r>
              <a:rPr lang="th-TH" dirty="0"/>
              <a:t>และ </a:t>
            </a:r>
            <a:r>
              <a:rPr lang="en-US" dirty="0"/>
              <a:t>paste </a:t>
            </a:r>
            <a:r>
              <a:rPr lang="th-TH" dirty="0"/>
              <a:t>ส่วนของ </a:t>
            </a:r>
            <a:r>
              <a:rPr lang="en-US" dirty="0"/>
              <a:t>title </a:t>
            </a:r>
            <a:r>
              <a:rPr lang="th-TH" dirty="0"/>
              <a:t>กับ </a:t>
            </a:r>
            <a:r>
              <a:rPr lang="en-US" dirty="0"/>
              <a:t>content area</a:t>
            </a:r>
          </a:p>
          <a:p>
            <a:r>
              <a:rPr lang="th-TH" dirty="0"/>
              <a:t>ใช้ได้ทั้ง </a:t>
            </a:r>
            <a:r>
              <a:rPr lang="en-US" dirty="0"/>
              <a:t>layout </a:t>
            </a:r>
            <a:r>
              <a:rPr lang="th-TH" dirty="0"/>
              <a:t>แบบ </a:t>
            </a:r>
            <a:r>
              <a:rPr lang="en-US" dirty="0"/>
              <a:t>Title and Vertical TEXT Layout</a:t>
            </a:r>
            <a:r>
              <a:rPr lang="th-TH" dirty="0"/>
              <a:t> และ </a:t>
            </a:r>
            <a:r>
              <a:rPr lang="en-US" dirty="0"/>
              <a:t>Vertical Title and TEXT Layout</a:t>
            </a:r>
            <a:r>
              <a:rPr lang="th-TH" dirty="0"/>
              <a:t> โดยไม่ต้องไปแก้ไข เป็น </a:t>
            </a:r>
            <a:r>
              <a:rPr lang="en-US" dirty="0"/>
              <a:t>J</a:t>
            </a:r>
            <a:r>
              <a:rPr lang="en-US" dirty="0" smtClean="0"/>
              <a:t>apanese </a:t>
            </a:r>
            <a:r>
              <a:rPr lang="en-US" dirty="0"/>
              <a:t>language </a:t>
            </a:r>
            <a:r>
              <a:rPr lang="th-TH" dirty="0"/>
              <a:t>เพื่อจะใช้ </a:t>
            </a:r>
            <a:r>
              <a:rPr lang="en-US" dirty="0"/>
              <a:t>layout </a:t>
            </a:r>
            <a:r>
              <a:rPr lang="th-TH" dirty="0"/>
              <a:t>นี้ ตามคำแนะนำของ </a:t>
            </a:r>
            <a:r>
              <a:rPr lang="en-US" dirty="0"/>
              <a:t>Microsoft</a:t>
            </a:r>
            <a:endParaRPr lang="th-TH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thaiall.com/office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5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120</TotalTime>
  <Words>425</Words>
  <Application>Microsoft Office PowerPoint</Application>
  <PresentationFormat>Custom</PresentationFormat>
  <Paragraphs>91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Gallery</vt:lpstr>
      <vt:lpstr>Custom Design</vt:lpstr>
      <vt:lpstr>Gallery Theme  For Powerpoint by Microsoft (Title Slide layout)</vt:lpstr>
      <vt:lpstr>Title and Content Layout</vt:lpstr>
      <vt:lpstr>Section header layout</vt:lpstr>
      <vt:lpstr>Two content layout</vt:lpstr>
      <vt:lpstr>Comparison layout</vt:lpstr>
      <vt:lpstr>หัวข้อเท่านั้น (Title only)</vt:lpstr>
      <vt:lpstr>Content  with  caption</vt:lpstr>
      <vt:lpstr>Picture with caption</vt:lpstr>
      <vt:lpstr>Title and Vertical TEXT Layout</vt:lpstr>
      <vt:lpstr>Vertical Title and TEXT Layout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burin</cp:lastModifiedBy>
  <cp:revision>45</cp:revision>
  <dcterms:created xsi:type="dcterms:W3CDTF">2016-01-13T19:04:32Z</dcterms:created>
  <dcterms:modified xsi:type="dcterms:W3CDTF">2020-04-06T11:43:37Z</dcterms:modified>
</cp:coreProperties>
</file>