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4754" autoAdjust="0"/>
    <p:restoredTop sz="85940" autoAdjust="0"/>
  </p:normalViewPr>
  <p:slideViewPr>
    <p:cSldViewPr>
      <p:cViewPr varScale="1">
        <p:scale>
          <a:sx n="64" d="100"/>
          <a:sy n="64" d="100"/>
        </p:scale>
        <p:origin x="-3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4F2A7-17BF-43C0-A690-25CA771D52AD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ECD85-1DE4-458F-99FE-89822C5CE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91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Updated </a:t>
            </a:r>
            <a:r>
              <a:rPr lang="en-US" dirty="0" err="1" smtClean="0"/>
              <a:t>july</a:t>
            </a:r>
            <a:r>
              <a:rPr lang="en-US" dirty="0" smtClean="0"/>
              <a:t> 31,2013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ECD85-1DE4-458F-99FE-89822C5CE2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9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http://studentadventures.co.uk/static/uploads/large/1349104111.jpg</a:t>
            </a:r>
          </a:p>
          <a:p>
            <a:r>
              <a:rPr lang="en-US" dirty="0" smtClean="0"/>
              <a:t>http://arturjakutsevich.com/wp-content/uploads/2013/01/wedding-in-rome.jpg</a:t>
            </a:r>
          </a:p>
          <a:p>
            <a:r>
              <a:rPr lang="en-US" dirty="0" smtClean="0"/>
              <a:t>http://www.transformers2.net/wp-content/uploads/2009/06/transformers_2_shia_pyramid.jpg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ECD85-1DE4-458F-99FE-89822C5CE2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4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5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15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88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31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3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09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38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33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56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3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2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62EBD-C035-4D68-8356-08F405F53FA4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1A275-A609-4B83-94BF-19088B5C9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3.wdp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jpe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Remove Background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Powerpoint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32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474" y="-4841"/>
            <a:ext cx="3819525" cy="1143000"/>
          </a:xfrm>
        </p:spPr>
        <p:txBody>
          <a:bodyPr/>
          <a:lstStyle/>
          <a:p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56" y="152400"/>
            <a:ext cx="3981450" cy="1343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1219200"/>
            <a:ext cx="3582771" cy="5387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84" y="1676400"/>
            <a:ext cx="2857500" cy="3724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20584"/>
            <a:ext cx="3287270" cy="3686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s://fbcdn-sphotos-c-a.akamaihd.net/hphotos-ak-prn2/1098051_678620518818749_1622783570_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1" r="5828" b="8567"/>
          <a:stretch/>
        </p:blipFill>
        <p:spPr bwMode="auto">
          <a:xfrm rot="1591094">
            <a:off x="4372901" y="548552"/>
            <a:ext cx="981647" cy="1341297"/>
          </a:xfrm>
          <a:prstGeom prst="can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95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http://www.transformers2.net/wp-content/uploads/2009/06/transformers_2_shia_pyrami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4"/>
          <a:stretch/>
        </p:blipFill>
        <p:spPr bwMode="auto">
          <a:xfrm>
            <a:off x="29980" y="304800"/>
            <a:ext cx="5940665" cy="358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arturjakutsevich.com/wp-content/uploads/2013/01/wedding-in-rom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85"/>
          <a:stretch/>
        </p:blipFill>
        <p:spPr bwMode="auto">
          <a:xfrm>
            <a:off x="0" y="3951312"/>
            <a:ext cx="9144000" cy="290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5799" y="304800"/>
            <a:ext cx="3188201" cy="933120"/>
          </a:xfrm>
        </p:spPr>
        <p:txBody>
          <a:bodyPr>
            <a:noAutofit/>
          </a:bodyPr>
          <a:lstStyle/>
          <a:p>
            <a:r>
              <a:rPr lang="en-US" sz="2400" dirty="0" smtClean="0"/>
              <a:t>Retouch at</a:t>
            </a:r>
            <a:br>
              <a:rPr lang="en-US" sz="2400" dirty="0" smtClean="0"/>
            </a:br>
            <a:r>
              <a:rPr lang="en-US" sz="2400" dirty="0" smtClean="0"/>
              <a:t>Paris, Pyramid, Rome</a:t>
            </a:r>
            <a:br>
              <a:rPr lang="en-US" sz="2400" dirty="0" smtClean="0"/>
            </a:br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by </a:t>
            </a:r>
            <a:r>
              <a:rPr lang="en-US" sz="1400" dirty="0" err="1" smtClean="0">
                <a:solidFill>
                  <a:schemeClr val="bg1">
                    <a:lumMod val="75000"/>
                  </a:schemeClr>
                </a:solidFill>
              </a:rPr>
              <a:t>powerpoint</a:t>
            </a:r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 2010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26" name="Picture 2" descr="http://studentadventures.co.uk/static/uploads/large/13491041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662" y="1466520"/>
            <a:ext cx="3189338" cy="248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fbcdn-sphotos-b-a.akamaihd.net/hphotos-ak-ash4/312373_678620528818748_1055103668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96" b="83542" l="9780" r="89976"/>
                    </a14:imgEffect>
                    <a14:imgEffect>
                      <a14:saturation sat="66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239" y="2472733"/>
            <a:ext cx="1493361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fbcdn-sphotos-d-a.akamaihd.net/hphotos-ak-ash3/45615_678620802152054_735159904_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75" b="99583" l="9768" r="89988"/>
                    </a14:imgEffect>
                    <a14:imgEffect>
                      <a14:colorTemperature colorTemp="53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1400" y="4935651"/>
            <a:ext cx="1640004" cy="192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fbcdn-sphotos-g-a.akamaihd.net/hphotos-ak-ash4/1002327_678620825485385_11873949_n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04" b="95313" l="9988" r="89769"/>
                    </a14:imgEffect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10000" y="1117232"/>
            <a:ext cx="2514600" cy="294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80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For practice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Remove background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5" y="2057400"/>
            <a:ext cx="3257550" cy="4343401"/>
          </a:xfrm>
          <a:prstGeom prst="bevel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fbcdn-sphotos-c-a.akamaihd.net/hphotos-ak-prn2/1098051_678620518818749_162278357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843">
            <a:off x="3256989" y="2071293"/>
            <a:ext cx="3272583" cy="3826650"/>
          </a:xfrm>
          <a:prstGeom prst="bevel">
            <a:avLst>
              <a:gd name="adj" fmla="val 495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fbcdn-sphotos-c-a.akamaihd.net/hphotos-ak-prn2/1098051_678620518818749_1622783570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1" r="5828" b="8567"/>
          <a:stretch/>
        </p:blipFill>
        <p:spPr bwMode="auto">
          <a:xfrm rot="940939">
            <a:off x="3628152" y="4555649"/>
            <a:ext cx="1268827" cy="1692681"/>
          </a:xfrm>
          <a:prstGeom prst="can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4" descr="https://fbcdn-sphotos-c-a.akamaihd.net/hphotos-ak-prn2/1098051_678620518818749_1622783570_n.jpg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967" l="21851" r="85861"/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31" r="5828" b="8567"/>
          <a:stretch/>
        </p:blipFill>
        <p:spPr bwMode="auto">
          <a:xfrm rot="21267170">
            <a:off x="5953524" y="1056898"/>
            <a:ext cx="2868651" cy="3826930"/>
          </a:xfrm>
          <a:prstGeom prst="can">
            <a:avLst>
              <a:gd name="adj" fmla="val 1320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Rectangle 3"/>
          <p:cNvSpPr/>
          <p:nvPr/>
        </p:nvSpPr>
        <p:spPr>
          <a:xfrm>
            <a:off x="0" y="648866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http://km.camt.cmu.ac.th/PhD%20Photo/Forms/DispForm.aspx?ID=8</a:t>
            </a:r>
          </a:p>
        </p:txBody>
      </p:sp>
    </p:spTree>
    <p:extLst>
      <p:ext uri="{BB962C8B-B14F-4D97-AF65-F5344CB8AC3E}">
        <p14:creationId xmlns:p14="http://schemas.microsoft.com/office/powerpoint/2010/main" val="151921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fbcdn-sphotos-f-a.akamaihd.net/hphotos-ak-prn1/1012127_1403027936583282_1666127340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2" t="9658" r="8333"/>
          <a:stretch/>
        </p:blipFill>
        <p:spPr bwMode="auto">
          <a:xfrm>
            <a:off x="4762" y="0"/>
            <a:ext cx="9139238" cy="685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3858592"/>
            <a:ext cx="2271713" cy="1623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0350" y="584200"/>
            <a:ext cx="2857500" cy="2184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2482" y1="8475" x2="1722" y2="47881"/>
                        <a14:foregroundMark x1="87948" y1="33686" x2="89096" y2="22458"/>
                        <a14:foregroundMark x1="93400" y1="35169" x2="90961" y2="21822"/>
                        <a14:foregroundMark x1="71449" y1="34534" x2="72310" y2="40042"/>
                        <a14:foregroundMark x1="67575" y1="49576" x2="80918" y2="67797"/>
                        <a14:backgroundMark x1="73314" y1="36441" x2="73601" y2="37500"/>
                        <a14:backgroundMark x1="4878" y1="46398" x2="5165" y2="406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2487"/>
            <a:ext cx="2755900" cy="186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8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28</Words>
  <Application>Microsoft Office PowerPoint</Application>
  <PresentationFormat>On-screen Show (4:3)</PresentationFormat>
  <Paragraphs>13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Remove Background</vt:lpstr>
      <vt:lpstr>tools</vt:lpstr>
      <vt:lpstr>Retouch at Paris, Pyramid, Rome by powerpoint 2010</vt:lpstr>
      <vt:lpstr>For practice</vt:lpstr>
      <vt:lpstr>PowerPoint Presentation</vt:lpstr>
    </vt:vector>
  </TitlesOfParts>
  <Company>myhome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desktop</dc:creator>
  <cp:lastModifiedBy>ASUS</cp:lastModifiedBy>
  <cp:revision>11</cp:revision>
  <dcterms:created xsi:type="dcterms:W3CDTF">2013-07-31T12:15:47Z</dcterms:created>
  <dcterms:modified xsi:type="dcterms:W3CDTF">2013-08-03T13:45:55Z</dcterms:modified>
</cp:coreProperties>
</file>