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>
        <p:scale>
          <a:sx n="100" d="100"/>
          <a:sy n="100" d="100"/>
        </p:scale>
        <p:origin x="7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D0831-8666-4436-9F74-D93D69B711D1}" type="datetimeFigureOut">
              <a:rPr lang="th-TH" smtClean="0"/>
              <a:t>29/10/59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FDAD-BF4C-4A8A-B30F-FED8186845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91168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D0831-8666-4436-9F74-D93D69B711D1}" type="datetimeFigureOut">
              <a:rPr lang="th-TH" smtClean="0"/>
              <a:t>29/10/59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FDAD-BF4C-4A8A-B30F-FED8186845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8709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D0831-8666-4436-9F74-D93D69B711D1}" type="datetimeFigureOut">
              <a:rPr lang="th-TH" smtClean="0"/>
              <a:t>29/10/59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FDAD-BF4C-4A8A-B30F-FED8186845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8440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D0831-8666-4436-9F74-D93D69B711D1}" type="datetimeFigureOut">
              <a:rPr lang="th-TH" smtClean="0"/>
              <a:t>29/10/59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FDAD-BF4C-4A8A-B30F-FED8186845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2223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D0831-8666-4436-9F74-D93D69B711D1}" type="datetimeFigureOut">
              <a:rPr lang="th-TH" smtClean="0"/>
              <a:t>29/10/59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FDAD-BF4C-4A8A-B30F-FED8186845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2150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D0831-8666-4436-9F74-D93D69B711D1}" type="datetimeFigureOut">
              <a:rPr lang="th-TH" smtClean="0"/>
              <a:t>29/10/59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FDAD-BF4C-4A8A-B30F-FED8186845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2552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D0831-8666-4436-9F74-D93D69B711D1}" type="datetimeFigureOut">
              <a:rPr lang="th-TH" smtClean="0"/>
              <a:t>29/10/59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FDAD-BF4C-4A8A-B30F-FED8186845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24726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D0831-8666-4436-9F74-D93D69B711D1}" type="datetimeFigureOut">
              <a:rPr lang="th-TH" smtClean="0"/>
              <a:t>29/10/59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FDAD-BF4C-4A8A-B30F-FED8186845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06502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D0831-8666-4436-9F74-D93D69B711D1}" type="datetimeFigureOut">
              <a:rPr lang="th-TH" smtClean="0"/>
              <a:t>29/10/59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FDAD-BF4C-4A8A-B30F-FED8186845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09114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D0831-8666-4436-9F74-D93D69B711D1}" type="datetimeFigureOut">
              <a:rPr lang="th-TH" smtClean="0"/>
              <a:t>29/10/59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FDAD-BF4C-4A8A-B30F-FED8186845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1928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D0831-8666-4436-9F74-D93D69B711D1}" type="datetimeFigureOut">
              <a:rPr lang="th-TH" smtClean="0"/>
              <a:t>29/10/59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8FDAD-BF4C-4A8A-B30F-FED8186845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32124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D0831-8666-4436-9F74-D93D69B711D1}" type="datetimeFigureOut">
              <a:rPr lang="th-TH" smtClean="0"/>
              <a:t>29/10/59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8FDAD-BF4C-4A8A-B30F-FED8186845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24270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รูปห้าเหลี่ยม 4"/>
          <p:cNvSpPr/>
          <p:nvPr/>
        </p:nvSpPr>
        <p:spPr>
          <a:xfrm>
            <a:off x="110837" y="362110"/>
            <a:ext cx="424872" cy="341745"/>
          </a:xfrm>
          <a:prstGeom prst="homePlate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09599" y="229415"/>
            <a:ext cx="1158240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Courier New" panose="02070309020205020404" pitchFamily="49" charset="0"/>
              </a:rPr>
              <a:t>class </a:t>
            </a:r>
            <a:r>
              <a:rPr lang="en-US" sz="3200" b="1" dirty="0" err="1" smtClean="0">
                <a:latin typeface="Courier New" panose="02070309020205020404" pitchFamily="49" charset="0"/>
              </a:rPr>
              <a:t>PrintOnetoTen</a:t>
            </a:r>
            <a:r>
              <a:rPr lang="en-US" sz="3200" b="1" dirty="0" smtClean="0">
                <a:latin typeface="Courier New" panose="02070309020205020404" pitchFamily="49" charset="0"/>
              </a:rPr>
              <a:t> {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public static void main(String </a:t>
            </a:r>
            <a:r>
              <a:rPr lang="en-US" sz="3200" b="1" dirty="0" err="1" smtClean="0">
                <a:latin typeface="Courier New" panose="02070309020205020404" pitchFamily="49" charset="0"/>
              </a:rPr>
              <a:t>args</a:t>
            </a:r>
            <a:r>
              <a:rPr lang="en-US" sz="3200" b="1" dirty="0" smtClean="0">
                <a:latin typeface="Courier New" panose="02070309020205020404" pitchFamily="49" charset="0"/>
              </a:rPr>
              <a:t>[]) {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  for (</a:t>
            </a:r>
            <a:r>
              <a:rPr lang="en-US" sz="3200" b="1" dirty="0" err="1" smtClean="0">
                <a:latin typeface="Courier New" panose="02070309020205020404" pitchFamily="49" charset="0"/>
              </a:rPr>
              <a:t>int</a:t>
            </a:r>
            <a:r>
              <a:rPr lang="en-US" sz="3200" b="1" dirty="0" smtClean="0">
                <a:latin typeface="Courier New" panose="02070309020205020404" pitchFamily="49" charset="0"/>
              </a:rPr>
              <a:t> </a:t>
            </a:r>
            <a:r>
              <a:rPr lang="en-US" sz="3200" b="1" dirty="0" err="1" smtClean="0">
                <a:latin typeface="Courier New" panose="02070309020205020404" pitchFamily="49" charset="0"/>
              </a:rPr>
              <a:t>i</a:t>
            </a:r>
            <a:r>
              <a:rPr lang="en-US" sz="3200" b="1" dirty="0" smtClean="0">
                <a:latin typeface="Courier New" panose="02070309020205020404" pitchFamily="49" charset="0"/>
              </a:rPr>
              <a:t>=1;i&lt;=5;i++) {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    </a:t>
            </a:r>
            <a:r>
              <a:rPr lang="en-US" sz="3200" b="1" dirty="0" err="1" smtClean="0">
                <a:latin typeface="Courier New" panose="02070309020205020404" pitchFamily="49" charset="0"/>
              </a:rPr>
              <a:t>System.out.println</a:t>
            </a:r>
            <a:r>
              <a:rPr lang="en-US" sz="3200" b="1" dirty="0" smtClean="0">
                <a:latin typeface="Courier New" panose="02070309020205020404" pitchFamily="49" charset="0"/>
              </a:rPr>
              <a:t>(</a:t>
            </a:r>
            <a:r>
              <a:rPr lang="en-US" sz="3200" b="1" dirty="0" err="1" smtClean="0">
                <a:latin typeface="Courier New" panose="02070309020205020404" pitchFamily="49" charset="0"/>
              </a:rPr>
              <a:t>i</a:t>
            </a:r>
            <a:r>
              <a:rPr lang="en-US" sz="3200" b="1" dirty="0" smtClean="0">
                <a:latin typeface="Courier New" panose="02070309020205020404" pitchFamily="49" charset="0"/>
              </a:rPr>
              <a:t>);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  }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}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}</a:t>
            </a:r>
          </a:p>
          <a:p>
            <a:endParaRPr lang="th-TH" sz="3200" b="1" dirty="0">
              <a:latin typeface="Courier New" panose="02070309020205020404" pitchFamily="49" charset="0"/>
            </a:endParaRPr>
          </a:p>
        </p:txBody>
      </p:sp>
      <p:sp>
        <p:nvSpPr>
          <p:cNvPr id="6" name="รูปห้าเหลี่ยม 5"/>
          <p:cNvSpPr/>
          <p:nvPr/>
        </p:nvSpPr>
        <p:spPr>
          <a:xfrm>
            <a:off x="110837" y="845016"/>
            <a:ext cx="424872" cy="341745"/>
          </a:xfrm>
          <a:prstGeom prst="homePlate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รูปห้าเหลี่ยม 6"/>
          <p:cNvSpPr/>
          <p:nvPr/>
        </p:nvSpPr>
        <p:spPr>
          <a:xfrm>
            <a:off x="110837" y="1316905"/>
            <a:ext cx="424872" cy="341745"/>
          </a:xfrm>
          <a:prstGeom prst="homePlate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รูปห้าเหลี่ยม 7"/>
          <p:cNvSpPr/>
          <p:nvPr/>
        </p:nvSpPr>
        <p:spPr>
          <a:xfrm>
            <a:off x="110837" y="1810828"/>
            <a:ext cx="424872" cy="341745"/>
          </a:xfrm>
          <a:prstGeom prst="homePlate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8789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65"/>
    </mc:Choice>
    <mc:Fallback>
      <p:transition spd="slow" advTm="149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7037E-6 L 0.48776 -0.002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88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85185E-6 L 0.9043 0.0011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208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85185E-6 L 0.61328 0.0016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64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500"/>
                            </p:stCondLst>
                            <p:childTnLst>
                              <p:par>
                                <p:cTn id="3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11111E-6 L 0.61602 0.00023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แผนผังลำดับงาน: เอกสาร 2"/>
          <p:cNvSpPr/>
          <p:nvPr/>
        </p:nvSpPr>
        <p:spPr>
          <a:xfrm>
            <a:off x="785813" y="3932676"/>
            <a:ext cx="2428875" cy="2539562"/>
          </a:xfrm>
          <a:prstGeom prst="flowChartDocumen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09599" y="229415"/>
            <a:ext cx="1158240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Courier New" panose="02070309020205020404" pitchFamily="49" charset="0"/>
              </a:rPr>
              <a:t>class </a:t>
            </a:r>
            <a:r>
              <a:rPr lang="en-US" sz="3200" b="1" dirty="0" err="1" smtClean="0">
                <a:latin typeface="Courier New" panose="02070309020205020404" pitchFamily="49" charset="0"/>
              </a:rPr>
              <a:t>PrintOnetoTen</a:t>
            </a:r>
            <a:r>
              <a:rPr lang="en-US" sz="3200" b="1" dirty="0" smtClean="0">
                <a:latin typeface="Courier New" panose="02070309020205020404" pitchFamily="49" charset="0"/>
              </a:rPr>
              <a:t> {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public static void main(String </a:t>
            </a:r>
            <a:r>
              <a:rPr lang="en-US" sz="3200" b="1" dirty="0" err="1" smtClean="0">
                <a:latin typeface="Courier New" panose="02070309020205020404" pitchFamily="49" charset="0"/>
              </a:rPr>
              <a:t>args</a:t>
            </a:r>
            <a:r>
              <a:rPr lang="en-US" sz="3200" b="1" dirty="0" smtClean="0">
                <a:latin typeface="Courier New" panose="02070309020205020404" pitchFamily="49" charset="0"/>
              </a:rPr>
              <a:t>[]) {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  for (</a:t>
            </a:r>
            <a:r>
              <a:rPr lang="en-US" sz="3200" b="1" dirty="0" err="1" smtClean="0">
                <a:latin typeface="Courier New" panose="02070309020205020404" pitchFamily="49" charset="0"/>
              </a:rPr>
              <a:t>int</a:t>
            </a:r>
            <a:r>
              <a:rPr lang="en-US" sz="3200" b="1" dirty="0" smtClean="0">
                <a:latin typeface="Courier New" panose="02070309020205020404" pitchFamily="49" charset="0"/>
              </a:rPr>
              <a:t> </a:t>
            </a:r>
            <a:r>
              <a:rPr lang="en-US" sz="3200" b="1" dirty="0" err="1" smtClean="0">
                <a:latin typeface="Courier New" panose="02070309020205020404" pitchFamily="49" charset="0"/>
              </a:rPr>
              <a:t>i</a:t>
            </a:r>
            <a:r>
              <a:rPr lang="en-US" sz="3200" b="1" dirty="0" smtClean="0">
                <a:latin typeface="Courier New" panose="02070309020205020404" pitchFamily="49" charset="0"/>
              </a:rPr>
              <a:t>=1;i&lt;=5;i++) {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    </a:t>
            </a:r>
            <a:r>
              <a:rPr lang="en-US" sz="3200" b="1" dirty="0" err="1" smtClean="0">
                <a:latin typeface="Courier New" panose="02070309020205020404" pitchFamily="49" charset="0"/>
              </a:rPr>
              <a:t>System.out.println</a:t>
            </a:r>
            <a:r>
              <a:rPr lang="en-US" sz="3200" b="1" dirty="0" smtClean="0">
                <a:latin typeface="Courier New" panose="02070309020205020404" pitchFamily="49" charset="0"/>
              </a:rPr>
              <a:t>(</a:t>
            </a:r>
            <a:r>
              <a:rPr lang="en-US" sz="3200" b="1" dirty="0" err="1" smtClean="0">
                <a:latin typeface="Courier New" panose="02070309020205020404" pitchFamily="49" charset="0"/>
              </a:rPr>
              <a:t>i</a:t>
            </a:r>
            <a:r>
              <a:rPr lang="en-US" sz="3200" b="1" dirty="0" smtClean="0">
                <a:latin typeface="Courier New" panose="02070309020205020404" pitchFamily="49" charset="0"/>
              </a:rPr>
              <a:t>);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  }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}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}</a:t>
            </a:r>
          </a:p>
          <a:p>
            <a:endParaRPr lang="th-TH" sz="3200" b="1" dirty="0">
              <a:latin typeface="Courier New" panose="02070309020205020404" pitchFamily="49" charset="0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6739228" y="1741181"/>
            <a:ext cx="399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</a:rPr>
              <a:t>1</a:t>
            </a:r>
            <a:endParaRPr lang="th-TH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625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0"/>
    </mc:Choice>
    <mc:Fallback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0.00532 L -0.00078 0.32639 L -0.46172 0.32916 L -0.46172 0.3294 L -0.46172 0.32916 " pathEditMode="relative" rAng="0" ptsTypes="AAA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86" y="1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แผนผังลำดับงาน: เอกสาร 2"/>
          <p:cNvSpPr/>
          <p:nvPr/>
        </p:nvSpPr>
        <p:spPr>
          <a:xfrm>
            <a:off x="785813" y="3932676"/>
            <a:ext cx="2428875" cy="2539562"/>
          </a:xfrm>
          <a:prstGeom prst="flowChartDocumen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09599" y="229415"/>
            <a:ext cx="1158240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Courier New" panose="02070309020205020404" pitchFamily="49" charset="0"/>
              </a:rPr>
              <a:t>class </a:t>
            </a:r>
            <a:r>
              <a:rPr lang="en-US" sz="3200" b="1" dirty="0" err="1" smtClean="0">
                <a:latin typeface="Courier New" panose="02070309020205020404" pitchFamily="49" charset="0"/>
              </a:rPr>
              <a:t>PrintOnetoTen</a:t>
            </a:r>
            <a:r>
              <a:rPr lang="en-US" sz="3200" b="1" dirty="0" smtClean="0">
                <a:latin typeface="Courier New" panose="02070309020205020404" pitchFamily="49" charset="0"/>
              </a:rPr>
              <a:t> {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public static void main(String </a:t>
            </a:r>
            <a:r>
              <a:rPr lang="en-US" sz="3200" b="1" dirty="0" err="1" smtClean="0">
                <a:latin typeface="Courier New" panose="02070309020205020404" pitchFamily="49" charset="0"/>
              </a:rPr>
              <a:t>args</a:t>
            </a:r>
            <a:r>
              <a:rPr lang="en-US" sz="3200" b="1" dirty="0" smtClean="0">
                <a:latin typeface="Courier New" panose="02070309020205020404" pitchFamily="49" charset="0"/>
              </a:rPr>
              <a:t>[]) {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  for (</a:t>
            </a:r>
            <a:r>
              <a:rPr lang="en-US" sz="3200" b="1" dirty="0" err="1" smtClean="0">
                <a:latin typeface="Courier New" panose="02070309020205020404" pitchFamily="49" charset="0"/>
              </a:rPr>
              <a:t>int</a:t>
            </a:r>
            <a:r>
              <a:rPr lang="en-US" sz="3200" b="1" dirty="0" smtClean="0">
                <a:latin typeface="Courier New" panose="02070309020205020404" pitchFamily="49" charset="0"/>
              </a:rPr>
              <a:t> </a:t>
            </a:r>
            <a:r>
              <a:rPr lang="en-US" sz="3200" b="1" dirty="0" err="1" smtClean="0">
                <a:latin typeface="Courier New" panose="02070309020205020404" pitchFamily="49" charset="0"/>
              </a:rPr>
              <a:t>i</a:t>
            </a:r>
            <a:r>
              <a:rPr lang="en-US" sz="3200" b="1" dirty="0" smtClean="0">
                <a:latin typeface="Courier New" panose="02070309020205020404" pitchFamily="49" charset="0"/>
              </a:rPr>
              <a:t>=1;i&lt;=5;i++) {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    </a:t>
            </a:r>
            <a:r>
              <a:rPr lang="en-US" sz="3200" b="1" dirty="0" err="1" smtClean="0">
                <a:latin typeface="Courier New" panose="02070309020205020404" pitchFamily="49" charset="0"/>
              </a:rPr>
              <a:t>System.out.println</a:t>
            </a:r>
            <a:r>
              <a:rPr lang="en-US" sz="3200" b="1" dirty="0" smtClean="0">
                <a:latin typeface="Courier New" panose="02070309020205020404" pitchFamily="49" charset="0"/>
              </a:rPr>
              <a:t>(</a:t>
            </a:r>
            <a:r>
              <a:rPr lang="en-US" sz="3200" b="1" dirty="0" err="1" smtClean="0">
                <a:latin typeface="Courier New" panose="02070309020205020404" pitchFamily="49" charset="0"/>
              </a:rPr>
              <a:t>i</a:t>
            </a:r>
            <a:r>
              <a:rPr lang="en-US" sz="3200" b="1" dirty="0" smtClean="0">
                <a:latin typeface="Courier New" panose="02070309020205020404" pitchFamily="49" charset="0"/>
              </a:rPr>
              <a:t>);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  }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}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}</a:t>
            </a:r>
          </a:p>
          <a:p>
            <a:endParaRPr lang="th-TH" sz="3200" b="1" dirty="0">
              <a:latin typeface="Courier New" panose="02070309020205020404" pitchFamily="49" charset="0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6739228" y="1741181"/>
            <a:ext cx="399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</a:rPr>
              <a:t>2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119478" y="3999678"/>
            <a:ext cx="399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</a:rPr>
              <a:t>1</a:t>
            </a:r>
            <a:endParaRPr lang="th-TH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021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76"/>
    </mc:Choice>
    <mc:Fallback>
      <p:transition spd="slow" advTm="68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0.00393 L -0.00078 0.37662 L -0.46172 0.37986 L -0.46172 0.38032 L -0.46172 0.37986 " pathEditMode="relative" rAng="0" ptsTypes="AAA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86" y="1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แผนผังลำดับงาน: เอกสาร 2"/>
          <p:cNvSpPr/>
          <p:nvPr/>
        </p:nvSpPr>
        <p:spPr>
          <a:xfrm>
            <a:off x="785813" y="3932676"/>
            <a:ext cx="2428875" cy="2539562"/>
          </a:xfrm>
          <a:prstGeom prst="flowChartDocumen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09599" y="229415"/>
            <a:ext cx="1158240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Courier New" panose="02070309020205020404" pitchFamily="49" charset="0"/>
              </a:rPr>
              <a:t>class </a:t>
            </a:r>
            <a:r>
              <a:rPr lang="en-US" sz="3200" b="1" dirty="0" err="1" smtClean="0">
                <a:latin typeface="Courier New" panose="02070309020205020404" pitchFamily="49" charset="0"/>
              </a:rPr>
              <a:t>PrintOnetoTen</a:t>
            </a:r>
            <a:r>
              <a:rPr lang="en-US" sz="3200" b="1" dirty="0" smtClean="0">
                <a:latin typeface="Courier New" panose="02070309020205020404" pitchFamily="49" charset="0"/>
              </a:rPr>
              <a:t> {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public static void main(String </a:t>
            </a:r>
            <a:r>
              <a:rPr lang="en-US" sz="3200" b="1" dirty="0" err="1" smtClean="0">
                <a:latin typeface="Courier New" panose="02070309020205020404" pitchFamily="49" charset="0"/>
              </a:rPr>
              <a:t>args</a:t>
            </a:r>
            <a:r>
              <a:rPr lang="en-US" sz="3200" b="1" dirty="0" smtClean="0">
                <a:latin typeface="Courier New" panose="02070309020205020404" pitchFamily="49" charset="0"/>
              </a:rPr>
              <a:t>[]) {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  for (</a:t>
            </a:r>
            <a:r>
              <a:rPr lang="en-US" sz="3200" b="1" dirty="0" err="1" smtClean="0">
                <a:latin typeface="Courier New" panose="02070309020205020404" pitchFamily="49" charset="0"/>
              </a:rPr>
              <a:t>int</a:t>
            </a:r>
            <a:r>
              <a:rPr lang="en-US" sz="3200" b="1" dirty="0" smtClean="0">
                <a:latin typeface="Courier New" panose="02070309020205020404" pitchFamily="49" charset="0"/>
              </a:rPr>
              <a:t> </a:t>
            </a:r>
            <a:r>
              <a:rPr lang="en-US" sz="3200" b="1" dirty="0" err="1" smtClean="0">
                <a:latin typeface="Courier New" panose="02070309020205020404" pitchFamily="49" charset="0"/>
              </a:rPr>
              <a:t>i</a:t>
            </a:r>
            <a:r>
              <a:rPr lang="en-US" sz="3200" b="1" dirty="0" smtClean="0">
                <a:latin typeface="Courier New" panose="02070309020205020404" pitchFamily="49" charset="0"/>
              </a:rPr>
              <a:t>=1;i&lt;=5;i++) {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    </a:t>
            </a:r>
            <a:r>
              <a:rPr lang="en-US" sz="3200" b="1" dirty="0" err="1" smtClean="0">
                <a:latin typeface="Courier New" panose="02070309020205020404" pitchFamily="49" charset="0"/>
              </a:rPr>
              <a:t>System.out.println</a:t>
            </a:r>
            <a:r>
              <a:rPr lang="en-US" sz="3200" b="1" dirty="0" smtClean="0">
                <a:latin typeface="Courier New" panose="02070309020205020404" pitchFamily="49" charset="0"/>
              </a:rPr>
              <a:t>(</a:t>
            </a:r>
            <a:r>
              <a:rPr lang="en-US" sz="3200" b="1" dirty="0" err="1" smtClean="0">
                <a:latin typeface="Courier New" panose="02070309020205020404" pitchFamily="49" charset="0"/>
              </a:rPr>
              <a:t>i</a:t>
            </a:r>
            <a:r>
              <a:rPr lang="en-US" sz="3200" b="1" dirty="0" smtClean="0">
                <a:latin typeface="Courier New" panose="02070309020205020404" pitchFamily="49" charset="0"/>
              </a:rPr>
              <a:t>);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  }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}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}</a:t>
            </a:r>
          </a:p>
          <a:p>
            <a:endParaRPr lang="th-TH" sz="3200" b="1" dirty="0">
              <a:latin typeface="Courier New" panose="02070309020205020404" pitchFamily="49" charset="0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6739228" y="1741181"/>
            <a:ext cx="399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</a:rPr>
              <a:t>3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119478" y="3999678"/>
            <a:ext cx="399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</a:rPr>
              <a:t>1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119478" y="4413028"/>
            <a:ext cx="399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</a:rPr>
              <a:t>2</a:t>
            </a:r>
            <a:endParaRPr lang="th-TH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025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44"/>
    </mc:Choice>
    <mc:Fallback>
      <p:transition spd="slow" advTm="68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0.00532 L -0.00078 0.43565 L -0.46172 0.43935 L -0.46172 0.44004 L -0.46172 0.43935 " pathEditMode="relative" rAng="0" ptsTypes="AAA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86" y="2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แผนผังลำดับงาน: เอกสาร 2"/>
          <p:cNvSpPr/>
          <p:nvPr/>
        </p:nvSpPr>
        <p:spPr>
          <a:xfrm>
            <a:off x="785813" y="3932676"/>
            <a:ext cx="2428875" cy="2539562"/>
          </a:xfrm>
          <a:prstGeom prst="flowChartDocumen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09599" y="229415"/>
            <a:ext cx="1158240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Courier New" panose="02070309020205020404" pitchFamily="49" charset="0"/>
              </a:rPr>
              <a:t>class </a:t>
            </a:r>
            <a:r>
              <a:rPr lang="en-US" sz="3200" b="1" dirty="0" err="1" smtClean="0">
                <a:latin typeface="Courier New" panose="02070309020205020404" pitchFamily="49" charset="0"/>
              </a:rPr>
              <a:t>PrintOnetoTen</a:t>
            </a:r>
            <a:r>
              <a:rPr lang="en-US" sz="3200" b="1" dirty="0" smtClean="0">
                <a:latin typeface="Courier New" panose="02070309020205020404" pitchFamily="49" charset="0"/>
              </a:rPr>
              <a:t> {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public static void main(String </a:t>
            </a:r>
            <a:r>
              <a:rPr lang="en-US" sz="3200" b="1" dirty="0" err="1" smtClean="0">
                <a:latin typeface="Courier New" panose="02070309020205020404" pitchFamily="49" charset="0"/>
              </a:rPr>
              <a:t>args</a:t>
            </a:r>
            <a:r>
              <a:rPr lang="en-US" sz="3200" b="1" dirty="0" smtClean="0">
                <a:latin typeface="Courier New" panose="02070309020205020404" pitchFamily="49" charset="0"/>
              </a:rPr>
              <a:t>[]) {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  for (</a:t>
            </a:r>
            <a:r>
              <a:rPr lang="en-US" sz="3200" b="1" dirty="0" err="1" smtClean="0">
                <a:latin typeface="Courier New" panose="02070309020205020404" pitchFamily="49" charset="0"/>
              </a:rPr>
              <a:t>int</a:t>
            </a:r>
            <a:r>
              <a:rPr lang="en-US" sz="3200" b="1" dirty="0" smtClean="0">
                <a:latin typeface="Courier New" panose="02070309020205020404" pitchFamily="49" charset="0"/>
              </a:rPr>
              <a:t> </a:t>
            </a:r>
            <a:r>
              <a:rPr lang="en-US" sz="3200" b="1" dirty="0" err="1" smtClean="0">
                <a:latin typeface="Courier New" panose="02070309020205020404" pitchFamily="49" charset="0"/>
              </a:rPr>
              <a:t>i</a:t>
            </a:r>
            <a:r>
              <a:rPr lang="en-US" sz="3200" b="1" dirty="0" smtClean="0">
                <a:latin typeface="Courier New" panose="02070309020205020404" pitchFamily="49" charset="0"/>
              </a:rPr>
              <a:t>=1;i&lt;=5;i++) {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    </a:t>
            </a:r>
            <a:r>
              <a:rPr lang="en-US" sz="3200" b="1" dirty="0" err="1" smtClean="0">
                <a:latin typeface="Courier New" panose="02070309020205020404" pitchFamily="49" charset="0"/>
              </a:rPr>
              <a:t>System.out.println</a:t>
            </a:r>
            <a:r>
              <a:rPr lang="en-US" sz="3200" b="1" dirty="0" smtClean="0">
                <a:latin typeface="Courier New" panose="02070309020205020404" pitchFamily="49" charset="0"/>
              </a:rPr>
              <a:t>(</a:t>
            </a:r>
            <a:r>
              <a:rPr lang="en-US" sz="3200" b="1" dirty="0" err="1" smtClean="0">
                <a:latin typeface="Courier New" panose="02070309020205020404" pitchFamily="49" charset="0"/>
              </a:rPr>
              <a:t>i</a:t>
            </a:r>
            <a:r>
              <a:rPr lang="en-US" sz="3200" b="1" dirty="0" smtClean="0">
                <a:latin typeface="Courier New" panose="02070309020205020404" pitchFamily="49" charset="0"/>
              </a:rPr>
              <a:t>);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  }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}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}</a:t>
            </a:r>
          </a:p>
          <a:p>
            <a:endParaRPr lang="th-TH" sz="3200" b="1" dirty="0">
              <a:latin typeface="Courier New" panose="02070309020205020404" pitchFamily="49" charset="0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6720178" y="1788806"/>
            <a:ext cx="399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</a:rPr>
              <a:t>4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119478" y="3999678"/>
            <a:ext cx="399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</a:rPr>
              <a:t>1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119478" y="4413028"/>
            <a:ext cx="399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</a:rPr>
              <a:t>2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119478" y="4785573"/>
            <a:ext cx="399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</a:rPr>
              <a:t>3</a:t>
            </a:r>
            <a:endParaRPr lang="th-TH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937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14"/>
    </mc:Choice>
    <mc:Fallback>
      <p:transition spd="slow" advTm="50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59259E-6 L -0.00078 0.48102 L -0.46172 0.48496 L -0.46172 0.48588 L -0.46172 0.48496 " pathEditMode="relative" rAng="0" ptsTypes="AAA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86" y="2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แผนผังลำดับงาน: เอกสาร 2"/>
          <p:cNvSpPr/>
          <p:nvPr/>
        </p:nvSpPr>
        <p:spPr>
          <a:xfrm>
            <a:off x="785813" y="3932676"/>
            <a:ext cx="2428875" cy="2539562"/>
          </a:xfrm>
          <a:prstGeom prst="flowChartDocumen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09599" y="200840"/>
            <a:ext cx="1158240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Courier New" panose="02070309020205020404" pitchFamily="49" charset="0"/>
              </a:rPr>
              <a:t>class </a:t>
            </a:r>
            <a:r>
              <a:rPr lang="en-US" sz="3200" b="1" dirty="0" err="1" smtClean="0">
                <a:latin typeface="Courier New" panose="02070309020205020404" pitchFamily="49" charset="0"/>
              </a:rPr>
              <a:t>PrintOnetoTen</a:t>
            </a:r>
            <a:r>
              <a:rPr lang="en-US" sz="3200" b="1" dirty="0" smtClean="0">
                <a:latin typeface="Courier New" panose="02070309020205020404" pitchFamily="49" charset="0"/>
              </a:rPr>
              <a:t> {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public static void main(String </a:t>
            </a:r>
            <a:r>
              <a:rPr lang="en-US" sz="3200" b="1" dirty="0" err="1" smtClean="0">
                <a:latin typeface="Courier New" panose="02070309020205020404" pitchFamily="49" charset="0"/>
              </a:rPr>
              <a:t>args</a:t>
            </a:r>
            <a:r>
              <a:rPr lang="en-US" sz="3200" b="1" dirty="0" smtClean="0">
                <a:latin typeface="Courier New" panose="02070309020205020404" pitchFamily="49" charset="0"/>
              </a:rPr>
              <a:t>[]) {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  for (</a:t>
            </a:r>
            <a:r>
              <a:rPr lang="en-US" sz="3200" b="1" dirty="0" err="1" smtClean="0">
                <a:latin typeface="Courier New" panose="02070309020205020404" pitchFamily="49" charset="0"/>
              </a:rPr>
              <a:t>int</a:t>
            </a:r>
            <a:r>
              <a:rPr lang="en-US" sz="3200" b="1" dirty="0" smtClean="0">
                <a:latin typeface="Courier New" panose="02070309020205020404" pitchFamily="49" charset="0"/>
              </a:rPr>
              <a:t> </a:t>
            </a:r>
            <a:r>
              <a:rPr lang="en-US" sz="3200" b="1" dirty="0" err="1" smtClean="0">
                <a:latin typeface="Courier New" panose="02070309020205020404" pitchFamily="49" charset="0"/>
              </a:rPr>
              <a:t>i</a:t>
            </a:r>
            <a:r>
              <a:rPr lang="en-US" sz="3200" b="1" dirty="0" smtClean="0">
                <a:latin typeface="Courier New" panose="02070309020205020404" pitchFamily="49" charset="0"/>
              </a:rPr>
              <a:t>=1;i&lt;=5;i++) {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    </a:t>
            </a:r>
            <a:r>
              <a:rPr lang="en-US" sz="3200" b="1" dirty="0" err="1" smtClean="0">
                <a:latin typeface="Courier New" panose="02070309020205020404" pitchFamily="49" charset="0"/>
              </a:rPr>
              <a:t>System.out.println</a:t>
            </a:r>
            <a:r>
              <a:rPr lang="en-US" sz="3200" b="1" dirty="0" smtClean="0">
                <a:latin typeface="Courier New" panose="02070309020205020404" pitchFamily="49" charset="0"/>
              </a:rPr>
              <a:t>(</a:t>
            </a:r>
            <a:r>
              <a:rPr lang="en-US" sz="3200" b="1" dirty="0" err="1" smtClean="0">
                <a:latin typeface="Courier New" panose="02070309020205020404" pitchFamily="49" charset="0"/>
              </a:rPr>
              <a:t>i</a:t>
            </a:r>
            <a:r>
              <a:rPr lang="en-US" sz="3200" b="1" dirty="0" smtClean="0">
                <a:latin typeface="Courier New" panose="02070309020205020404" pitchFamily="49" charset="0"/>
              </a:rPr>
              <a:t>);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  }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  }</a:t>
            </a:r>
          </a:p>
          <a:p>
            <a:r>
              <a:rPr lang="en-US" sz="3200" b="1" dirty="0" smtClean="0">
                <a:latin typeface="Courier New" panose="02070309020205020404" pitchFamily="49" charset="0"/>
              </a:rPr>
              <a:t>}</a:t>
            </a:r>
          </a:p>
          <a:p>
            <a:endParaRPr lang="th-TH" sz="3200" b="1" dirty="0">
              <a:latin typeface="Courier New" panose="02070309020205020404" pitchFamily="49" charset="0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6720178" y="1788806"/>
            <a:ext cx="399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</a:rPr>
              <a:t>5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119478" y="3999678"/>
            <a:ext cx="399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</a:rPr>
              <a:t>1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119478" y="4413028"/>
            <a:ext cx="399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</a:rPr>
              <a:t>2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119478" y="4785573"/>
            <a:ext cx="399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</a:rPr>
              <a:t>3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119478" y="5171335"/>
            <a:ext cx="399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anose="02070309020205020404" pitchFamily="49" charset="0"/>
              </a:rPr>
              <a:t>4</a:t>
            </a:r>
            <a:endParaRPr lang="th-TH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779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639"/>
    </mc:Choice>
    <mc:Fallback>
      <p:transition spd="slow" advTm="106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59259E-6 L -0.00078 0.54445 L -0.46172 0.54885 L -0.46172 0.55 L -0.46172 0.54885 " pathEditMode="relative" rAng="0" ptsTypes="AAA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86" y="2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183</Words>
  <Application>Microsoft Office PowerPoint</Application>
  <PresentationFormat>แบบจอกว้าง</PresentationFormat>
  <Paragraphs>57</Paragraphs>
  <Slides>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6</vt:i4>
      </vt:variant>
    </vt:vector>
  </HeadingPairs>
  <TitlesOfParts>
    <vt:vector size="13" baseType="lpstr">
      <vt:lpstr>Angsana New</vt:lpstr>
      <vt:lpstr>Arial</vt:lpstr>
      <vt:lpstr>Calibri</vt:lpstr>
      <vt:lpstr>Calibri Light</vt:lpstr>
      <vt:lpstr>Cordia New</vt:lpstr>
      <vt:lpstr>Courier New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burin</dc:creator>
  <cp:lastModifiedBy>burin</cp:lastModifiedBy>
  <cp:revision>6</cp:revision>
  <dcterms:created xsi:type="dcterms:W3CDTF">2016-10-29T11:28:41Z</dcterms:created>
  <dcterms:modified xsi:type="dcterms:W3CDTF">2016-10-29T12:15:19Z</dcterms:modified>
</cp:coreProperties>
</file>