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69B01BF-0DF7-4CF6-BCCC-0305EBD66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CEEC5C-A169-4457-A1CF-26FA32F9D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213B92F-4235-4BCA-8AF4-592419C0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61F22F7-BFE9-4ECC-8DE1-BF921A01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C40E205-3E25-4318-AF59-C136B687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8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93FC06-2C16-4C50-9818-5E2DE053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8EC2AC1-FDA9-4EE6-BB55-6B1391E8E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8542131-11E7-426C-A66F-66597D43F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A692637-CF40-4F75-8147-3DA62C8E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7F96B68-7ED0-42B0-B01A-C5E4D026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9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48BE3ED-E0F2-41FF-B0FB-E17E06EEE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F27717A-194E-4EAB-9763-6909D4083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41D822D-5462-4964-904A-038EBD1A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01156A0-6FF7-497E-B2CD-8A1BA7C92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16B0250-9967-4327-94C5-93A8639E5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68D81F1-0D5C-4CEA-90F5-BD1CD642D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F008F08-2E35-4F88-B67F-12DC094E6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BCD05C4-0C3C-498D-84BF-982097F17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6481914-F820-4B47-B50D-7C12A88F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7A63C92-AA8F-421F-9074-34B1BC119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0D648AE-2D38-4AEE-8373-1A763C2C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8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FE15AA3-7331-464C-BE0B-6AA0B63A7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BA63DA7-BC17-46C9-A4E3-D0A6053F4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0FE1324-7183-412F-A78C-4F12C2956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0D0F2ED0-D0E5-428C-9511-6EC764B5D4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9A60B6C-D3C2-435B-A9EC-039FFB29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F9DDE0FC-2487-4849-BD21-9F7F1D08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53A0793C-D94C-4E91-B584-2793C952A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5DFEBE39-6917-4BEF-83DC-0477165E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5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75EB650-CB12-4E8E-9389-458DC6354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A0A610A-B7D2-42E2-95BA-03E54709B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907C5FB-A553-4A43-8E7A-A17F845E6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F8FC9ED-3E70-4FD5-9AA4-3C62212C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27074A8A-9978-4611-AE06-5B8477D5C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D055AC8-574A-41A5-AB77-DA5B73F5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C02D9C7-C295-4A42-90B2-E72D1369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4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2AB6AD4-E29E-4ECF-8C11-E5D67DEF0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91A38D1-A9CB-4F1F-930D-12051D369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DB7A134-B245-4E9B-84E2-0C117FA73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20BB323-9531-43F7-B38A-2EC798F52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C353F82-BE09-4890-AA5B-1AAFB687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610E4CF-E523-4AC3-B7F1-8435F325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94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64D7213-FEEE-4B7F-884F-18E71079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F297779E-5E38-4E5C-A570-7550A10B6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B303DBBA-E3D1-4D53-AD25-90B528F9B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B80CA564-CB39-4FED-8015-8BA62C55E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FB6EA18-96F9-4266-BDC6-E2461A7E4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38CE438-0C35-45D4-AD61-21BF29EC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3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AA16E44-F072-49AD-BA70-B4C27D215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9540637-B4D8-43E9-9374-15444F0BD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D3738E0-2CC2-4A2D-98A4-4DCF79F67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72F5BB6-5D09-4321-9DBF-FF2562C6F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FA42375-25DB-49AE-9734-DEFFBBA03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5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79FD59D9-CE02-4ABD-A582-23B06FE55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EB96542-61DA-420A-B59B-E877A510A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D167209-6400-487C-B571-327FED209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4EBE299-7C18-42E1-B01A-BB4E92C9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7E4C7E6-F8E0-451D-AF24-791B39CC9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4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8EEF7452-7F26-4A9D-9686-725288E9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32A7AFE5-7FD0-4653-8B2B-396072FF9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4A65E2C-7047-42DE-9363-E8736385F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1DB2273-56BF-451C-89CE-0FB9FBE4D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89A5E18-ED63-4618-9CB7-FE41D2826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6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BEB5818-3417-4CF2-B6BC-C546F89C7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557867"/>
          </a:xfrm>
        </p:spPr>
        <p:txBody>
          <a:bodyPr>
            <a:noAutofit/>
          </a:bodyPr>
          <a:lstStyle/>
          <a:p>
            <a:r>
              <a:rPr lang="th-TH" sz="2400">
                <a:latin typeface="Angsana New" panose="02020603050405020304" pitchFamily="18" charset="-34"/>
                <a:cs typeface="Angsana New" panose="02020603050405020304" pitchFamily="18" charset="-34"/>
              </a:rPr>
              <a:t>ภาพ </a:t>
            </a:r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http://www.thaiall.com/office/docx_watermark.png</a:t>
            </a:r>
            <a:b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2400">
                <a:latin typeface="Angsana New" panose="02020603050405020304" pitchFamily="18" charset="-34"/>
                <a:cs typeface="Angsana New" panose="02020603050405020304" pitchFamily="18" charset="-34"/>
              </a:rPr>
              <a:t>ขนาด 1280 </a:t>
            </a:r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pixels* 956 pixels</a:t>
            </a:r>
            <a:b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2400">
                <a:latin typeface="Angsana New" panose="02020603050405020304" pitchFamily="18" charset="-34"/>
                <a:cs typeface="Angsana New" panose="02020603050405020304" pitchFamily="18" charset="-34"/>
              </a:rPr>
              <a:t>พื้นที่เก็บข้อมูล 202</a:t>
            </a:r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,</a:t>
            </a:r>
            <a:r>
              <a:rPr lang="th-TH" sz="2400">
                <a:latin typeface="Angsana New" panose="02020603050405020304" pitchFamily="18" charset="-34"/>
                <a:cs typeface="Angsana New" panose="02020603050405020304" pitchFamily="18" charset="-34"/>
              </a:rPr>
              <a:t>538 </a:t>
            </a:r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bytes</a:t>
            </a:r>
            <a:r>
              <a:rPr lang="th-TH" sz="2400">
                <a:latin typeface="Angsana New" panose="02020603050405020304" pitchFamily="18" charset="-34"/>
                <a:cs typeface="Angsana New" panose="02020603050405020304" pitchFamily="18" charset="-34"/>
              </a:rPr>
              <a:t> ขนาด</a:t>
            </a:r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 13.44 cm * 18 cm</a:t>
            </a:r>
            <a:b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2400">
                <a:latin typeface="Angsana New" panose="02020603050405020304" pitchFamily="18" charset="-34"/>
                <a:cs typeface="Angsana New" panose="02020603050405020304" pitchFamily="18" charset="-34"/>
              </a:rPr>
              <a:t>ใช้ </a:t>
            </a:r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irfanview </a:t>
            </a:r>
            <a:r>
              <a:rPr lang="th-TH" sz="2400">
                <a:latin typeface="Angsana New" panose="02020603050405020304" pitchFamily="18" charset="-34"/>
                <a:cs typeface="Angsana New" panose="02020603050405020304" pitchFamily="18" charset="-34"/>
              </a:rPr>
              <a:t>เหลือ 4 สี และลดคุณภาพเหลือ 30</a:t>
            </a:r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%</a:t>
            </a:r>
            <a:r>
              <a:rPr lang="th-TH" sz="2400">
                <a:latin typeface="Angsana New" panose="02020603050405020304" pitchFamily="18" charset="-34"/>
                <a:cs typeface="Angsana New" panose="02020603050405020304" pitchFamily="18" charset="-34"/>
              </a:rPr>
              <a:t> เหลือ 33</a:t>
            </a:r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,234 bytes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E2584A3-BA70-496D-BFF7-1A70EE733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391141"/>
            <a:ext cx="9144000" cy="466859"/>
          </a:xfrm>
        </p:spPr>
        <p:txBody>
          <a:bodyPr/>
          <a:lstStyle/>
          <a:p>
            <a:r>
              <a:rPr lang="th-TH">
                <a:latin typeface="Angsana New" panose="02020603050405020304" pitchFamily="18" charset="-34"/>
                <a:cs typeface="Angsana New" panose="02020603050405020304" pitchFamily="18" charset="-34"/>
              </a:rPr>
              <a:t>เดิม </a:t>
            </a:r>
            <a:r>
              <a:rPr lang="en-US">
                <a:latin typeface="Angsana New" panose="02020603050405020304" pitchFamily="18" charset="-34"/>
                <a:cs typeface="Angsana New" panose="02020603050405020304" pitchFamily="18" charset="-34"/>
              </a:rPr>
              <a:t>255,525 </a:t>
            </a:r>
            <a:r>
              <a:rPr lang="th-TH">
                <a:latin typeface="Angsana New" panose="02020603050405020304" pitchFamily="18" charset="-34"/>
                <a:cs typeface="Angsana New" panose="02020603050405020304" pitchFamily="18" charset="-34"/>
              </a:rPr>
              <a:t>เป็น 140</a:t>
            </a:r>
            <a:r>
              <a:rPr lang="en-US">
                <a:latin typeface="Angsana New" panose="02020603050405020304" pitchFamily="18" charset="-34"/>
                <a:cs typeface="Angsana New" panose="02020603050405020304" pitchFamily="18" charset="-34"/>
              </a:rPr>
              <a:t>,958 </a:t>
            </a:r>
            <a:r>
              <a:rPr lang="th-TH">
                <a:latin typeface="Angsana New" panose="02020603050405020304" pitchFamily="18" charset="-34"/>
                <a:cs typeface="Angsana New" panose="02020603050405020304" pitchFamily="18" charset="-34"/>
              </a:rPr>
              <a:t>ลดพื้นที่ได้เกือบครึ่งหนึ่ง</a:t>
            </a:r>
            <a:endParaRPr lang="en-US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7098E953-5701-4569-96AF-135066D92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081" y="1709597"/>
            <a:ext cx="5617268" cy="419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5147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63</Words>
  <Application>Microsoft Office PowerPoint</Application>
  <PresentationFormat>แบบจอกว้าง</PresentationFormat>
  <Paragraphs>2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Angsana New</vt:lpstr>
      <vt:lpstr>Arial</vt:lpstr>
      <vt:lpstr>Calibri</vt:lpstr>
      <vt:lpstr>Calibri Light</vt:lpstr>
      <vt:lpstr>ธีมของ Office</vt:lpstr>
      <vt:lpstr>ภาพ http://www.thaiall.com/office/docx_watermark.png ขนาด 1280 pixels* 956 pixels พื้นที่เก็บข้อมูล 202,538 bytes ขนาด 13.44 cm * 18 cm ใช้ irfanview เหลือ 4 สี และลดคุณภาพเหลือ 30% เหลือ 33,234 bytes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บุรินทร์ รุจจนพันธุ์</dc:creator>
  <cp:lastModifiedBy>บุรินทร์ รุจจนพันธุ์</cp:lastModifiedBy>
  <cp:revision>10</cp:revision>
  <dcterms:created xsi:type="dcterms:W3CDTF">2021-07-15T02:38:03Z</dcterms:created>
  <dcterms:modified xsi:type="dcterms:W3CDTF">2021-07-15T03:27:18Z</dcterms:modified>
</cp:coreProperties>
</file>