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A7C6C63-4C8F-417F-B40A-ED693B145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DE4BCAD4-49EB-4F66-A88C-FBA4D1EF3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C0016B6-4ABA-4977-BE6E-75CCFFF49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83C-2DC2-45EA-B835-F6ADE11E4336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7D7360A-AF49-40D1-BB59-14473DE4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166CD97-E3F1-4C1E-9419-DC7193FE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584F-50FB-4E0B-AADD-03DD4606E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5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8C3D561-7AF0-4555-9532-C0CEA5EB1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6C2114A-A397-4D29-88EB-8AB9340B6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78545FB-7126-4FBA-8A0A-9479ECAC4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0183C-2DC2-45EA-B835-F6ADE11E4336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EC7BC37-1CC4-4CDA-89E0-8B674068E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4E05959-109F-44AB-BF71-7C65F8BDD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8584F-50FB-4E0B-AADD-03DD4606E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7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025E0EE-DAE0-46D6-B93E-F9EEBECAD7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Powerpoint 2019</a:t>
            </a:r>
            <a:br>
              <a:rPr lang="en-US"/>
            </a:br>
            <a:r>
              <a:rPr lang="th-TH"/>
              <a:t>แฟ้มว่างเปล่า ไม่บันทึกฟอนต์</a:t>
            </a:r>
            <a:br>
              <a:rPr lang="th-TH"/>
            </a:br>
            <a:r>
              <a:rPr lang="th-TH"/>
              <a:t>มีต้นแบบสไลด์หน้าเดียว ไม่ตกแต่งใด ๆ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34BECEFD-BB77-405F-93A9-BB12C21B39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Size on disk = 20,379 bytes</a:t>
            </a:r>
          </a:p>
        </p:txBody>
      </p:sp>
    </p:spTree>
    <p:extLst>
      <p:ext uri="{BB962C8B-B14F-4D97-AF65-F5344CB8AC3E}">
        <p14:creationId xmlns:p14="http://schemas.microsoft.com/office/powerpoint/2010/main" val="298297674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ธีมของ Office</vt:lpstr>
      <vt:lpstr>Powerpoint 2019 แฟ้มว่างเปล่า ไม่บันทึกฟอนต์ มีต้นแบบสไลด์หน้าเดียว ไม่ตกแต่งใด 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2019 แฟ้มว่างเปล่า ไม่บันทึกฟอนต์ มีต้นแบบสไลด์หน้าเดียว ไม่ตกแต่งใด ๆ</dc:title>
  <dc:creator>บุรินทร์ รุจจนพันธุ์</dc:creator>
  <cp:lastModifiedBy>บุรินทร์ รุจจนพันธุ์</cp:lastModifiedBy>
  <cp:revision>5</cp:revision>
  <dcterms:created xsi:type="dcterms:W3CDTF">2021-07-15T02:21:59Z</dcterms:created>
  <dcterms:modified xsi:type="dcterms:W3CDTF">2021-07-15T02:44:41Z</dcterms:modified>
</cp:coreProperties>
</file>