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321DB8-1F73-43F0-B14D-72C74EFA3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059FF42D-A8C5-47AA-982A-1B7D2D189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E93684E-B437-48C3-A115-5FF6BA62F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3A11839-E475-486B-9336-20630C78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FAC9CB3-2F23-42C8-A063-CF277340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7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B365531-72AD-4E61-B116-6FF1023D6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24CD34-1D5C-40FD-93E3-16CB10A63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C4588D6-990A-491C-94EC-97F5F737C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7D198EC-3EAC-4A60-95C9-61BEEF61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8B3C30D-DD53-4072-977C-B6A7EF8AB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CD5D5E8-32F4-4CCA-BBE4-3708A6DB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1AC5A017-B434-4F03-B259-51EF6FB96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5AE4920-F00D-4C96-BF61-50CD813AF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D126C01-0FFE-42E9-B91A-715DA4F8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39E9A48-4F5D-4F79-A2BD-2C0AC66B4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64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A7AF3C7-1F70-4D12-AB7A-E53549DDF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30B7683-DB60-4B0E-883D-0CE17F703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742010E-767C-4FAF-804A-1EF839A80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B793F42-D36F-4DE7-90D0-46C74C561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B3A4DB2-36BF-436B-97D6-BDAE68B1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9DCE953-0E91-4CAF-A87E-240FB302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2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82BE4A7-742B-42F9-A4E0-03D15C3D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EBADDA7-03AC-4E57-9341-743C63C5F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D6200EC-EB6D-4320-9E95-4404FD367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624A6BBA-8BF8-4E63-B412-C8654EFB2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E2EA15BF-852C-4113-B36B-AEFDCB5FD8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106E2F25-BEAA-4EA0-96C1-D4E1143B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1EBD3A89-88AF-41F6-9826-C8FEAE69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A2B4EFC9-08AD-459A-BAA7-30C19B40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5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0635758-E278-46A7-9704-8ABAA25A5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423515B1-0BEA-46DF-98E9-4AA2BB8A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29B7C6FF-4653-44E8-B00C-7E02588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95BF94B6-48F9-4C06-A773-C9B112D65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7EDF006B-3457-4D5D-8E97-3D8DB823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9395E38D-91C0-4C80-86A2-30B6BC05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D73A5CA-F571-49EE-9D25-E7FCD8CF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71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0D154B9-4A63-422C-9BF6-91265F7B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3DBBC15-431C-4799-B221-8E41A6681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10E2AE3-F1E5-4C28-B5A6-8EC2D4D84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FB3C8C0-F8C6-4734-8DBF-96897E0B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0E03AFB-1CEA-4919-A219-5E97CE23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0DAE3F8-86EE-4E85-BA27-640E2847E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9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08282CE-8CF3-4431-8E16-2E302CCA2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4D49B7B-03EE-46B2-819D-560607C53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0542603F-B0A0-4B6B-BAA4-3DBF13271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602B04B-833E-4D82-BB08-6BA571C36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F2B90AD-47B7-4189-927D-A3272420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6A71C14-2D20-44E2-988B-47F27FA4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7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62C828A-7A31-4FB2-9F74-0EAC725BF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AC17066-A843-4F49-AA78-45DB65191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14443D4-D7FA-49B7-9522-661C4187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D5D949E-E9C9-4C85-8E1D-0B500A02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C54CAE0-3ED1-4CD5-BA98-CBF34895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5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F6E94276-CEC7-4406-B6FC-597D07110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B5C895D-D894-4ABB-AC74-2DDE0E6A4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5EA7FD0-1EFA-4BC1-97B1-DC602092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0710AF2-5E4C-47F5-BA0C-362B57E0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3A01F7B-27B5-4222-9EC3-CE6394B2F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0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2C52073D-6C4B-43CF-B173-82C1C8267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E89F6E8-73A7-472D-9D40-33415C532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E1AFE55-3D08-4FE7-81D2-041BA15E1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0DCAC-599B-422B-A9AB-D764DE273603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7315534-56C6-4482-BD14-96809537B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1EA2355-FF0E-4575-80C1-06D21D4DE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B151-2CB3-40DC-BFF1-A963224D9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3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9E7125-99C0-4F29-91B1-70C7C1C2BA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/>
              <a:t>เปิดแล้วบันทึกทันที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557946D3-8139-4FE2-9A95-158EAB6AEE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Size on disk = 35,833 bytes</a:t>
            </a:r>
          </a:p>
        </p:txBody>
      </p:sp>
    </p:spTree>
    <p:extLst>
      <p:ext uri="{BB962C8B-B14F-4D97-AF65-F5344CB8AC3E}">
        <p14:creationId xmlns:p14="http://schemas.microsoft.com/office/powerpoint/2010/main" val="325498536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แบบจอกว้าง</PresentationFormat>
  <Paragraphs>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ธีมของ Office</vt:lpstr>
      <vt:lpstr>เปิดแล้วบันทึกทันที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เปิดแล้วบันทึกทันที</dc:title>
  <dc:creator>บุรินทร์ รุจจนพันธุ์</dc:creator>
  <cp:lastModifiedBy>บุรินทร์ รุจจนพันธุ์</cp:lastModifiedBy>
  <cp:revision>3</cp:revision>
  <dcterms:created xsi:type="dcterms:W3CDTF">2021-07-15T02:24:25Z</dcterms:created>
  <dcterms:modified xsi:type="dcterms:W3CDTF">2021-07-15T02:26:31Z</dcterms:modified>
</cp:coreProperties>
</file>