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8" r:id="rId3"/>
    <p:sldId id="256" r:id="rId4"/>
    <p:sldId id="257" r:id="rId5"/>
    <p:sldId id="258" r:id="rId6"/>
    <p:sldId id="259" r:id="rId7"/>
    <p:sldId id="260" r:id="rId8"/>
    <p:sldId id="262" r:id="rId9"/>
    <p:sldId id="264" r:id="rId10"/>
    <p:sldId id="265" r:id="rId11"/>
    <p:sldId id="266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25C348-176E-4556-935E-C5628023F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3ADFD9F5-F632-4831-A849-D23F6517C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090140-06A8-4CE5-BF5B-0642403F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516AB7B-6240-489B-AD1D-02F6F22A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F1F9895-E582-4A9F-BE71-7AB2DE79C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0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CB15099-F19F-4474-BFC4-C2C979CD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2E7A22B-58A7-4525-923C-F23921EAC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4E74A03-4040-4FB8-BE06-826C6FD0A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F5EDA8C-2FA4-4164-BE68-18CEAA13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44ABF50-C67D-41BB-A969-20260718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8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4750695-9B64-4190-9EEB-63AE57CB7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C7B47C1-47AC-4B74-8799-3AB40CEF7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AF133FB-17FE-4306-992F-1C2189BA6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FD2A135-A3C5-4FE2-B853-3B565DBFD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ED9AD48-A94D-4CD1-B1BE-87EAAE073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0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5B5B7D0-1DC7-49A8-B144-E57E78C2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C3FDE28-86AE-4579-BEF1-39DDC77CB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8C35F25-5F98-41E2-AEA3-2FE8210C9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51371B9-3DDB-48F5-A5F2-FA41316C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790D291-4EC8-433C-B970-911884DD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01F8EBE-898E-40DB-8329-71FFDF87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4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BF0E2A8-2C64-42FF-9019-2778E19A8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29CE851-F177-4B29-84A1-A49E361D8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9BE86167-FE55-4118-B04E-FE21D2D48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B3568E61-A214-46CA-89A4-360CDC611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FDE359C4-F411-4488-B48A-F25CA9DC2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5E0BA93C-5D0B-4DCE-BE2B-93AF0FD47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E7FDED64-A857-4B62-9994-4755C4FA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F2BECBE2-E15B-437A-AF6D-D7630486F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6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761E568-3F9B-4CE3-8350-BB6F036FE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38677A3-3627-4D4A-8F8F-21C6156B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DA9592EC-3B0C-40B0-A9C3-B9404312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7F514E9-9F58-4D6F-ADE8-4D8BEDBA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2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76DE5E25-DD76-43FB-B1DF-1C2F0A7E7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0CE5E91C-8A77-4E65-95ED-56B300F0E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1E33A9B-79A7-40FD-B79E-C131C7C0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3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6499595-214F-4B5F-BF01-0EBA2A0A8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8468A32-F275-4C0E-AD38-A7E308954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AE279D8-9F68-472D-B921-56FA334B2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C3CE8A6-D5C7-4C31-B765-1BA4AF5D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00C9752-BF1F-413C-BE45-0380D91B6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9C0CDBB-9996-487B-A6F5-5F854B03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01D60E7-F724-4D9B-8FB1-3134DF7E6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97D4AB9-A4F3-4BB9-BB2B-B7FC4DE02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28DBD8D-491B-4E2C-8A74-C86A88B45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B26D2F2-A8AA-4104-B8DB-692B585C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4ED6816B-FD0D-4B12-A6F0-22091B92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853F165-2687-43CB-B256-3F13AB54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3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C683751-52C1-41AF-9D69-08CD98510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19A6334-30FB-45BD-802E-2D31FB897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470979-66F2-4D41-B6DD-B33B0813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497ADCE-AB41-4715-A60F-23502458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01D32D1-F93D-4EFE-A9DB-BCCF7C123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5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CE2A79EB-D2A2-48D5-A2C5-F106D3F73A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440A2FD7-8668-41A7-BD4E-82D7EBA9B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EB79C4F-673C-4473-A4DD-6DC99F62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C262CFD-7B83-43A4-857C-25718386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8A6EAD9-1AAF-4288-830D-1628430B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1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03FDE912-0744-4F1E-B9F0-C21BFFB2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5399863-EB60-490E-AFCD-A34A44985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EA79178-1274-4F3D-A2B2-0D9A41AC3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607D1-3424-4CE7-9866-4805C634EA63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C2A278F-09CA-4821-BCCF-5ABB8C088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E94D7A6-6267-4F1D-8C33-ED78533F3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A9F73-27C1-4C53-B831-3B5AD1184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3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4E72123-08FE-4F17-B41E-B1364D0D2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8AB6286C-54E5-40E1-9B02-88BA0626F5E1}"/>
              </a:ext>
            </a:extLst>
          </p:cNvPr>
          <p:cNvSpPr txBox="1"/>
          <p:nvPr/>
        </p:nvSpPr>
        <p:spPr>
          <a:xfrm>
            <a:off x="2218271" y="-15775"/>
            <a:ext cx="9770532" cy="5663089"/>
          </a:xfrm>
          <a:prstGeom prst="rect">
            <a:avLst/>
          </a:prstGeom>
          <a:solidFill>
            <a:schemeClr val="bg1">
              <a:alpha val="49000"/>
            </a:schemeClr>
          </a:solidFill>
          <a:effectLst>
            <a:softEdge rad="330200"/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 Tish kid2" panose="02000000000000000000" pitchFamily="2" charset="0"/>
                <a:cs typeface="WR Tish kid2" panose="02000000000000000000" pitchFamily="2" charset="0"/>
              </a:rPr>
              <a:t>Congratulations</a:t>
            </a:r>
          </a:p>
          <a:p>
            <a:pPr algn="ctr">
              <a:lnSpc>
                <a:spcPct val="150000"/>
              </a:lnSpc>
            </a:pPr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ขอแสดงความยินดีกับบัณฑิต และมหาบัณฑิต </a:t>
            </a:r>
          </a:p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พิธีประสาทปริญญาบัตร ครั้งที่ 24</a:t>
            </a:r>
          </a:p>
          <a:p>
            <a:pPr algn="ctr">
              <a:lnSpc>
                <a:spcPct val="150000"/>
              </a:lnSpc>
            </a:pPr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วันพุธที่ 26 มกราคม 2565 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ณ มหาวิทยาลัยเนชั่น จังหวัดลำปาง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A0ED1488-7A4E-4811-A1BB-F9A681B4706F}"/>
              </a:ext>
            </a:extLst>
          </p:cNvPr>
          <p:cNvSpPr/>
          <p:nvPr/>
        </p:nvSpPr>
        <p:spPr>
          <a:xfrm>
            <a:off x="203197" y="215197"/>
            <a:ext cx="11785606" cy="5663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7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be an image of outdoors">
            <a:extLst>
              <a:ext uri="{FF2B5EF4-FFF2-40B4-BE49-F238E27FC236}">
                <a16:creationId xmlns:a16="http://schemas.microsoft.com/office/drawing/2014/main" id="{5A30F267-E939-4CA6-917E-A10A98858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F7EDD25F-8D93-47E1-9522-98599AE0F0B1}"/>
              </a:ext>
            </a:extLst>
          </p:cNvPr>
          <p:cNvSpPr txBox="1"/>
          <p:nvPr/>
        </p:nvSpPr>
        <p:spPr>
          <a:xfrm>
            <a:off x="0" y="-15775"/>
            <a:ext cx="11988803" cy="3185487"/>
          </a:xfrm>
          <a:prstGeom prst="rect">
            <a:avLst/>
          </a:prstGeom>
          <a:solidFill>
            <a:schemeClr val="bg1">
              <a:alpha val="49000"/>
            </a:schemeClr>
          </a:solidFill>
          <a:effectLst>
            <a:softEdge rad="330200"/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R Tish kid2" panose="02000000000000000000" pitchFamily="2" charset="0"/>
                <a:cs typeface="WR Tish kid2" panose="02000000000000000000" pitchFamily="2" charset="0"/>
              </a:rPr>
              <a:t>Congratulations</a:t>
            </a:r>
          </a:p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ขอแสดงความยินดีกับบัณฑิต และมหาบัณฑิต </a:t>
            </a:r>
          </a:p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พิธีประสาทปริญญาบัตร ครั้งที่ 24</a:t>
            </a:r>
          </a:p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วันพุธที่ 26 มกราคม 2565 </a:t>
            </a:r>
            <a:r>
              <a:rPr lang="th-TH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ณ มหาวิทยาลัยเนชั่น จังหวัดลำปาง</a:t>
            </a:r>
          </a:p>
          <a:p>
            <a:pPr algn="ctr">
              <a:lnSpc>
                <a:spcPct val="150000"/>
              </a:lnSpc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3645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7D9A5B0-F6C4-4ACB-8985-B6975730C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0"/>
            <a:ext cx="956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229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1BF1E0D-6E48-4FD7-8C18-740E5246C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0"/>
            <a:ext cx="9686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17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B4EDEC13-DE3C-481D-923F-63DC4B17E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623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 photo description available.">
            <a:extLst>
              <a:ext uri="{FF2B5EF4-FFF2-40B4-BE49-F238E27FC236}">
                <a16:creationId xmlns:a16="http://schemas.microsoft.com/office/drawing/2014/main" id="{5F664C8C-B884-48A8-A4EF-45B2EA6F4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15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41972CF4-C1CE-43D1-B318-0EF471D5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112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o photo description available.">
            <a:extLst>
              <a:ext uri="{FF2B5EF4-FFF2-40B4-BE49-F238E27FC236}">
                <a16:creationId xmlns:a16="http://schemas.microsoft.com/office/drawing/2014/main" id="{7D2A107E-1380-4336-AA79-032999F82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0"/>
            <a:ext cx="9699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768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701010C-43E1-4F97-98E6-1096391AB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0"/>
            <a:ext cx="9686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54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No photo description available.">
            <a:extLst>
              <a:ext uri="{FF2B5EF4-FFF2-40B4-BE49-F238E27FC236}">
                <a16:creationId xmlns:a16="http://schemas.microsoft.com/office/drawing/2014/main" id="{5D0E785E-3820-4DE3-80C2-998FECBD1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78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No photo description available.">
            <a:extLst>
              <a:ext uri="{FF2B5EF4-FFF2-40B4-BE49-F238E27FC236}">
                <a16:creationId xmlns:a16="http://schemas.microsoft.com/office/drawing/2014/main" id="{EF89A354-A690-41A8-9725-E6F79FD93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35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o photo description available.">
            <a:extLst>
              <a:ext uri="{FF2B5EF4-FFF2-40B4-BE49-F238E27FC236}">
                <a16:creationId xmlns:a16="http://schemas.microsoft.com/office/drawing/2014/main" id="{93675643-4A82-40FC-8D2C-EB572536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222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No photo description available.">
            <a:extLst>
              <a:ext uri="{FF2B5EF4-FFF2-40B4-BE49-F238E27FC236}">
                <a16:creationId xmlns:a16="http://schemas.microsoft.com/office/drawing/2014/main" id="{5E8C822A-7239-4B1D-B618-81FE70941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968925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54</Words>
  <Application>Microsoft Office PowerPoint</Application>
  <PresentationFormat>แบบจอกว้าง</PresentationFormat>
  <Paragraphs>9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Chulabhorn Likit Text</vt:lpstr>
      <vt:lpstr>WR Tish kid2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3</cp:revision>
  <dcterms:created xsi:type="dcterms:W3CDTF">2022-01-21T04:36:21Z</dcterms:created>
  <dcterms:modified xsi:type="dcterms:W3CDTF">2022-01-24T08:12:13Z</dcterms:modified>
</cp:coreProperties>
</file>