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37" autoAdjust="0"/>
  </p:normalViewPr>
  <p:slideViewPr>
    <p:cSldViewPr snapToGrid="0">
      <p:cViewPr>
        <p:scale>
          <a:sx n="66" d="100"/>
          <a:sy n="66" d="100"/>
        </p:scale>
        <p:origin x="-63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ประกันราคา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0AF89956-1BF1-4300-A97A-2897AC5913B2}" type="presOf" srcId="{C9D09D64-C50F-4B25-ADAA-FE15B2682B90}" destId="{B2DF9BE8-4DF7-495D-BED7-777D412C98F8}" srcOrd="0" destOrd="0" presId="urn:microsoft.com/office/officeart/2005/8/layout/gear1"/>
    <dgm:cxn modelId="{EE6ADB44-EDF3-48B6-A957-A840A072B70A}" type="presOf" srcId="{C9D09D64-C50F-4B25-ADAA-FE15B2682B90}" destId="{D6D3769F-DF65-4EBB-B38D-03D7D70D9871}" srcOrd="1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AA04B3EB-DDD6-4C93-876F-74F666B0A2EC}" type="presOf" srcId="{1BBE3E82-F908-44E4-A710-8C78A8C9B6C0}" destId="{2B2E4266-7AC7-455C-90E8-B3CF36AAF14E}" srcOrd="0" destOrd="0" presId="urn:microsoft.com/office/officeart/2005/8/layout/gear1"/>
    <dgm:cxn modelId="{08E2D6A6-51B6-4B8A-A74C-630148585240}" type="presOf" srcId="{CF6D0653-3E52-4A0F-BBD6-137EBC7359F2}" destId="{30745EAF-89FD-4C3A-B659-096B0942D9DE}" srcOrd="0" destOrd="0" presId="urn:microsoft.com/office/officeart/2005/8/layout/gear1"/>
    <dgm:cxn modelId="{E1145A51-D0B5-4546-9C86-C7AF53A492BD}" type="presOf" srcId="{C9D09D64-C50F-4B25-ADAA-FE15B2682B90}" destId="{2F09B5F0-E627-4AF6-9444-2C5339E645BB}" srcOrd="2" destOrd="0" presId="urn:microsoft.com/office/officeart/2005/8/layout/gear1"/>
    <dgm:cxn modelId="{8AE4C399-F834-4C88-91EA-174DCA1FB152}" type="presParOf" srcId="{30745EAF-89FD-4C3A-B659-096B0942D9DE}" destId="{B2DF9BE8-4DF7-495D-BED7-777D412C98F8}" srcOrd="0" destOrd="0" presId="urn:microsoft.com/office/officeart/2005/8/layout/gear1"/>
    <dgm:cxn modelId="{94FFACE5-C0A9-4A45-9B53-21B20B7231E7}" type="presParOf" srcId="{30745EAF-89FD-4C3A-B659-096B0942D9DE}" destId="{D6D3769F-DF65-4EBB-B38D-03D7D70D9871}" srcOrd="1" destOrd="0" presId="urn:microsoft.com/office/officeart/2005/8/layout/gear1"/>
    <dgm:cxn modelId="{9687A411-2F7E-4B2B-84C8-D33DDFDC8768}" type="presParOf" srcId="{30745EAF-89FD-4C3A-B659-096B0942D9DE}" destId="{2F09B5F0-E627-4AF6-9444-2C5339E645BB}" srcOrd="2" destOrd="0" presId="urn:microsoft.com/office/officeart/2005/8/layout/gear1"/>
    <dgm:cxn modelId="{62723F76-BDA6-441F-9D56-48C06498D662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ช่วย</a:t>
          </a:r>
          <a:br>
            <a:rPr lang="th-TH" dirty="0" smtClean="0"/>
          </a:br>
          <a:r>
            <a:rPr lang="th-TH" dirty="0" smtClean="0"/>
            <a:t>ภัยแล้ง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034C623A-391F-43EE-A0A6-5316B90020B7}" type="presOf" srcId="{C9D09D64-C50F-4B25-ADAA-FE15B2682B90}" destId="{B2DF9BE8-4DF7-495D-BED7-777D412C98F8}" srcOrd="0" destOrd="0" presId="urn:microsoft.com/office/officeart/2005/8/layout/gear1"/>
    <dgm:cxn modelId="{FCE16E48-9540-4B21-B6A1-578F093C2CBF}" type="presOf" srcId="{C9D09D64-C50F-4B25-ADAA-FE15B2682B90}" destId="{D6D3769F-DF65-4EBB-B38D-03D7D70D9871}" srcOrd="1" destOrd="0" presId="urn:microsoft.com/office/officeart/2005/8/layout/gear1"/>
    <dgm:cxn modelId="{3047D306-1950-4FE9-BD08-12878812F501}" type="presOf" srcId="{C9D09D64-C50F-4B25-ADAA-FE15B2682B90}" destId="{2F09B5F0-E627-4AF6-9444-2C5339E645BB}" srcOrd="2" destOrd="0" presId="urn:microsoft.com/office/officeart/2005/8/layout/gear1"/>
    <dgm:cxn modelId="{47D96DDA-1753-40FD-B72B-7523A234191C}" type="presOf" srcId="{1BBE3E82-F908-44E4-A710-8C78A8C9B6C0}" destId="{2B2E4266-7AC7-455C-90E8-B3CF36AAF14E}" srcOrd="0" destOrd="0" presId="urn:microsoft.com/office/officeart/2005/8/layout/gear1"/>
    <dgm:cxn modelId="{E9D8ADFB-4F66-40A7-A361-ED3F7EBC72C3}" type="presOf" srcId="{CF6D0653-3E52-4A0F-BBD6-137EBC7359F2}" destId="{30745EAF-89FD-4C3A-B659-096B0942D9DE}" srcOrd="0" destOrd="0" presId="urn:microsoft.com/office/officeart/2005/8/layout/gear1"/>
    <dgm:cxn modelId="{6170CF45-9828-4A23-8CD3-0A07F9658B41}" type="presParOf" srcId="{30745EAF-89FD-4C3A-B659-096B0942D9DE}" destId="{B2DF9BE8-4DF7-495D-BED7-777D412C98F8}" srcOrd="0" destOrd="0" presId="urn:microsoft.com/office/officeart/2005/8/layout/gear1"/>
    <dgm:cxn modelId="{BB50C8B7-712C-496C-8343-17B9E9178ABB}" type="presParOf" srcId="{30745EAF-89FD-4C3A-B659-096B0942D9DE}" destId="{D6D3769F-DF65-4EBB-B38D-03D7D70D9871}" srcOrd="1" destOrd="0" presId="urn:microsoft.com/office/officeart/2005/8/layout/gear1"/>
    <dgm:cxn modelId="{609EB328-97BB-4DD2-A266-1E9B6716CF93}" type="presParOf" srcId="{30745EAF-89FD-4C3A-B659-096B0942D9DE}" destId="{2F09B5F0-E627-4AF6-9444-2C5339E645BB}" srcOrd="2" destOrd="0" presId="urn:microsoft.com/office/officeart/2005/8/layout/gear1"/>
    <dgm:cxn modelId="{57785CE3-4C47-4DE1-A3CB-FD9E4A5CA30C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ช่วย</a:t>
          </a:r>
          <a:br>
            <a:rPr lang="th-TH" dirty="0" smtClean="0"/>
          </a:br>
          <a:r>
            <a:rPr lang="th-TH" dirty="0" smtClean="0"/>
            <a:t>น้ำท่วม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1EB587BC-28CE-4804-94FD-DE5180DEC727}" type="presOf" srcId="{CF6D0653-3E52-4A0F-BBD6-137EBC7359F2}" destId="{30745EAF-89FD-4C3A-B659-096B0942D9DE}" srcOrd="0" destOrd="0" presId="urn:microsoft.com/office/officeart/2005/8/layout/gear1"/>
    <dgm:cxn modelId="{32BC649B-5BF0-4AE4-A983-FF99BB042CE2}" type="presOf" srcId="{1BBE3E82-F908-44E4-A710-8C78A8C9B6C0}" destId="{2B2E4266-7AC7-455C-90E8-B3CF36AAF14E}" srcOrd="0" destOrd="0" presId="urn:microsoft.com/office/officeart/2005/8/layout/gear1"/>
    <dgm:cxn modelId="{C45EB74B-6D1E-4B1F-91AB-3917B6821E3A}" type="presOf" srcId="{C9D09D64-C50F-4B25-ADAA-FE15B2682B90}" destId="{D6D3769F-DF65-4EBB-B38D-03D7D70D9871}" srcOrd="1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7BBE5B5A-3DC4-4D09-8009-4CBF8B76AEFE}" type="presOf" srcId="{C9D09D64-C50F-4B25-ADAA-FE15B2682B90}" destId="{B2DF9BE8-4DF7-495D-BED7-777D412C98F8}" srcOrd="0" destOrd="0" presId="urn:microsoft.com/office/officeart/2005/8/layout/gear1"/>
    <dgm:cxn modelId="{F06566B2-3D8F-42C1-A470-D6C2F692C061}" type="presOf" srcId="{C9D09D64-C50F-4B25-ADAA-FE15B2682B90}" destId="{2F09B5F0-E627-4AF6-9444-2C5339E645BB}" srcOrd="2" destOrd="0" presId="urn:microsoft.com/office/officeart/2005/8/layout/gear1"/>
    <dgm:cxn modelId="{5CEE2E3D-07F2-4DB9-A53E-6A13DFBA7E73}" type="presParOf" srcId="{30745EAF-89FD-4C3A-B659-096B0942D9DE}" destId="{B2DF9BE8-4DF7-495D-BED7-777D412C98F8}" srcOrd="0" destOrd="0" presId="urn:microsoft.com/office/officeart/2005/8/layout/gear1"/>
    <dgm:cxn modelId="{AAB48785-8C2A-464D-95B4-9BDC9F3841E1}" type="presParOf" srcId="{30745EAF-89FD-4C3A-B659-096B0942D9DE}" destId="{D6D3769F-DF65-4EBB-B38D-03D7D70D9871}" srcOrd="1" destOrd="0" presId="urn:microsoft.com/office/officeart/2005/8/layout/gear1"/>
    <dgm:cxn modelId="{31AAD00A-C66B-478C-B30D-06327940AB20}" type="presParOf" srcId="{30745EAF-89FD-4C3A-B659-096B0942D9DE}" destId="{2F09B5F0-E627-4AF6-9444-2C5339E645BB}" srcOrd="2" destOrd="0" presId="urn:microsoft.com/office/officeart/2005/8/layout/gear1"/>
    <dgm:cxn modelId="{06016106-6A9D-4DA0-ACDB-5606BA617358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ให้กู้ยืม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95F36A4C-D152-4F4F-A398-19533235F1DC}" type="presOf" srcId="{C9D09D64-C50F-4B25-ADAA-FE15B2682B90}" destId="{D6D3769F-DF65-4EBB-B38D-03D7D70D9871}" srcOrd="1" destOrd="0" presId="urn:microsoft.com/office/officeart/2005/8/layout/gear1"/>
    <dgm:cxn modelId="{ACEC2AF6-AB0C-414F-9D7F-0F44F329EF7F}" type="presOf" srcId="{1BBE3E82-F908-44E4-A710-8C78A8C9B6C0}" destId="{2B2E4266-7AC7-455C-90E8-B3CF36AAF14E}" srcOrd="0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9B1C99CC-3BA0-4B2B-B419-FCA2AAA0423A}" type="presOf" srcId="{C9D09D64-C50F-4B25-ADAA-FE15B2682B90}" destId="{B2DF9BE8-4DF7-495D-BED7-777D412C98F8}" srcOrd="0" destOrd="0" presId="urn:microsoft.com/office/officeart/2005/8/layout/gear1"/>
    <dgm:cxn modelId="{847EE5BD-2E07-4870-A473-BB3481BEE513}" type="presOf" srcId="{C9D09D64-C50F-4B25-ADAA-FE15B2682B90}" destId="{2F09B5F0-E627-4AF6-9444-2C5339E645BB}" srcOrd="2" destOrd="0" presId="urn:microsoft.com/office/officeart/2005/8/layout/gear1"/>
    <dgm:cxn modelId="{70F45734-9713-465E-9FEF-22C5FB6AA14B}" type="presOf" srcId="{CF6D0653-3E52-4A0F-BBD6-137EBC7359F2}" destId="{30745EAF-89FD-4C3A-B659-096B0942D9DE}" srcOrd="0" destOrd="0" presId="urn:microsoft.com/office/officeart/2005/8/layout/gear1"/>
    <dgm:cxn modelId="{79936BC0-2454-4650-8BA8-80E342F07FBC}" type="presParOf" srcId="{30745EAF-89FD-4C3A-B659-096B0942D9DE}" destId="{B2DF9BE8-4DF7-495D-BED7-777D412C98F8}" srcOrd="0" destOrd="0" presId="urn:microsoft.com/office/officeart/2005/8/layout/gear1"/>
    <dgm:cxn modelId="{B4FB2489-2716-4197-845D-A1C94D740641}" type="presParOf" srcId="{30745EAF-89FD-4C3A-B659-096B0942D9DE}" destId="{D6D3769F-DF65-4EBB-B38D-03D7D70D9871}" srcOrd="1" destOrd="0" presId="urn:microsoft.com/office/officeart/2005/8/layout/gear1"/>
    <dgm:cxn modelId="{BB8E2407-CA60-4779-8E0A-876BAB61EC93}" type="presParOf" srcId="{30745EAF-89FD-4C3A-B659-096B0942D9DE}" destId="{2F09B5F0-E627-4AF6-9444-2C5339E645BB}" srcOrd="2" destOrd="0" presId="urn:microsoft.com/office/officeart/2005/8/layout/gear1"/>
    <dgm:cxn modelId="{97659C7F-F5F2-4E71-B34A-CF2F246D0990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จัดหา</a:t>
          </a:r>
          <a:br>
            <a:rPr lang="th-TH" dirty="0" smtClean="0"/>
          </a:br>
          <a:r>
            <a:rPr lang="th-TH" dirty="0" smtClean="0"/>
            <a:t>เมล็ดพันธุ์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6DA50918-AC7E-464B-8C28-C6229546ECCD}" type="presOf" srcId="{C9D09D64-C50F-4B25-ADAA-FE15B2682B90}" destId="{2F09B5F0-E627-4AF6-9444-2C5339E645BB}" srcOrd="2" destOrd="0" presId="urn:microsoft.com/office/officeart/2005/8/layout/gear1"/>
    <dgm:cxn modelId="{CAADAB79-8CB1-49BA-865D-B22C753D9E85}" type="presOf" srcId="{C9D09D64-C50F-4B25-ADAA-FE15B2682B90}" destId="{B2DF9BE8-4DF7-495D-BED7-777D412C98F8}" srcOrd="0" destOrd="0" presId="urn:microsoft.com/office/officeart/2005/8/layout/gear1"/>
    <dgm:cxn modelId="{89AE84BC-32FF-4535-A065-ADE4D410B1F5}" type="presOf" srcId="{CF6D0653-3E52-4A0F-BBD6-137EBC7359F2}" destId="{30745EAF-89FD-4C3A-B659-096B0942D9DE}" srcOrd="0" destOrd="0" presId="urn:microsoft.com/office/officeart/2005/8/layout/gear1"/>
    <dgm:cxn modelId="{001AE565-A7A0-4D08-8B80-86FF058F50C9}" type="presOf" srcId="{C9D09D64-C50F-4B25-ADAA-FE15B2682B90}" destId="{D6D3769F-DF65-4EBB-B38D-03D7D70D9871}" srcOrd="1" destOrd="0" presId="urn:microsoft.com/office/officeart/2005/8/layout/gear1"/>
    <dgm:cxn modelId="{C1E8FA3F-47EA-4059-A116-CFF54C4FEE07}" type="presOf" srcId="{1BBE3E82-F908-44E4-A710-8C78A8C9B6C0}" destId="{2B2E4266-7AC7-455C-90E8-B3CF36AAF14E}" srcOrd="0" destOrd="0" presId="urn:microsoft.com/office/officeart/2005/8/layout/gear1"/>
    <dgm:cxn modelId="{D19D4DE8-385A-4EF6-B632-65B0FC4FCD1A}" type="presParOf" srcId="{30745EAF-89FD-4C3A-B659-096B0942D9DE}" destId="{B2DF9BE8-4DF7-495D-BED7-777D412C98F8}" srcOrd="0" destOrd="0" presId="urn:microsoft.com/office/officeart/2005/8/layout/gear1"/>
    <dgm:cxn modelId="{354DC812-E166-477B-A3E9-916A173248A2}" type="presParOf" srcId="{30745EAF-89FD-4C3A-B659-096B0942D9DE}" destId="{D6D3769F-DF65-4EBB-B38D-03D7D70D9871}" srcOrd="1" destOrd="0" presId="urn:microsoft.com/office/officeart/2005/8/layout/gear1"/>
    <dgm:cxn modelId="{DDCEFBCB-8405-4241-9069-23A2C740B2F2}" type="presParOf" srcId="{30745EAF-89FD-4C3A-B659-096B0942D9DE}" destId="{2F09B5F0-E627-4AF6-9444-2C5339E645BB}" srcOrd="2" destOrd="0" presId="urn:microsoft.com/office/officeart/2005/8/layout/gear1"/>
    <dgm:cxn modelId="{D3D6FD38-FDF6-44F0-B765-2BB912E309FB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/>
      <dgm:t>
        <a:bodyPr/>
        <a:lstStyle/>
        <a:p>
          <a:r>
            <a:rPr lang="th-TH" dirty="0" smtClean="0"/>
            <a:t>รับจำนำ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/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/>
      <dgm:spPr/>
      <dgm:t>
        <a:bodyPr/>
        <a:lstStyle/>
        <a:p>
          <a:endParaRPr lang="en-US"/>
        </a:p>
      </dgm:t>
    </dgm:pt>
  </dgm:ptLst>
  <dgm:cxnLst>
    <dgm:cxn modelId="{565C07AB-7E89-4075-A0B7-AD8BC782F540}" type="presOf" srcId="{C9D09D64-C50F-4B25-ADAA-FE15B2682B90}" destId="{D6D3769F-DF65-4EBB-B38D-03D7D70D9871}" srcOrd="1" destOrd="0" presId="urn:microsoft.com/office/officeart/2005/8/layout/gear1"/>
    <dgm:cxn modelId="{242C2A2C-6841-4C66-837F-9B6299D82A5A}" type="presOf" srcId="{1BBE3E82-F908-44E4-A710-8C78A8C9B6C0}" destId="{2B2E4266-7AC7-455C-90E8-B3CF36AAF14E}" srcOrd="0" destOrd="0" presId="urn:microsoft.com/office/officeart/2005/8/layout/gear1"/>
    <dgm:cxn modelId="{D2D8DF53-DF83-410A-AEA6-1BD7F0D4E747}" type="presOf" srcId="{C9D09D64-C50F-4B25-ADAA-FE15B2682B90}" destId="{2F09B5F0-E627-4AF6-9444-2C5339E645BB}" srcOrd="2" destOrd="0" presId="urn:microsoft.com/office/officeart/2005/8/layout/gear1"/>
    <dgm:cxn modelId="{A1442861-BBF5-4C2D-AAF3-0F575148409A}" type="presOf" srcId="{CF6D0653-3E52-4A0F-BBD6-137EBC7359F2}" destId="{30745EAF-89FD-4C3A-B659-096B0942D9DE}" srcOrd="0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BD6AEBA3-9F39-48A6-9365-9421459F3215}" type="presOf" srcId="{C9D09D64-C50F-4B25-ADAA-FE15B2682B90}" destId="{B2DF9BE8-4DF7-495D-BED7-777D412C98F8}" srcOrd="0" destOrd="0" presId="urn:microsoft.com/office/officeart/2005/8/layout/gear1"/>
    <dgm:cxn modelId="{6E5E05F7-86AB-42C1-8854-745041D52D5F}" type="presParOf" srcId="{30745EAF-89FD-4C3A-B659-096B0942D9DE}" destId="{B2DF9BE8-4DF7-495D-BED7-777D412C98F8}" srcOrd="0" destOrd="0" presId="urn:microsoft.com/office/officeart/2005/8/layout/gear1"/>
    <dgm:cxn modelId="{FFF542B4-10E3-434F-B587-514323A0076B}" type="presParOf" srcId="{30745EAF-89FD-4C3A-B659-096B0942D9DE}" destId="{D6D3769F-DF65-4EBB-B38D-03D7D70D9871}" srcOrd="1" destOrd="0" presId="urn:microsoft.com/office/officeart/2005/8/layout/gear1"/>
    <dgm:cxn modelId="{D636A4E5-432B-4573-AE0E-3AADFEB30CDE}" type="presParOf" srcId="{30745EAF-89FD-4C3A-B659-096B0942D9DE}" destId="{2F09B5F0-E627-4AF6-9444-2C5339E645BB}" srcOrd="2" destOrd="0" presId="urn:microsoft.com/office/officeart/2005/8/layout/gear1"/>
    <dgm:cxn modelId="{D6EFE082-DAFE-4B1E-AEEB-A28E57A92E63}" type="presParOf" srcId="{30745EAF-89FD-4C3A-B659-096B0942D9DE}" destId="{2B2E4266-7AC7-455C-90E8-B3CF36AAF14E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h-TH" dirty="0" smtClean="0"/>
            <a:t>อนุรักษ์</a:t>
          </a:r>
        </a:p>
        <a:p>
          <a:r>
            <a:rPr lang="th-TH" dirty="0" smtClean="0"/>
            <a:t>ป่าต้นน้ำ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 custAng="4222564" custScaleY="100816" custLinFactNeighborX="-9529" custLinFactNeighborY="11702"/>
      <dgm:spPr/>
      <dgm:t>
        <a:bodyPr/>
        <a:lstStyle/>
        <a:p>
          <a:endParaRPr lang="en-US"/>
        </a:p>
      </dgm:t>
    </dgm:pt>
  </dgm:ptLst>
  <dgm:cxnLst>
    <dgm:cxn modelId="{0CA5C225-BBC2-4E18-AC08-8870CA317DCF}" type="presOf" srcId="{C9D09D64-C50F-4B25-ADAA-FE15B2682B90}" destId="{B2DF9BE8-4DF7-495D-BED7-777D412C98F8}" srcOrd="0" destOrd="0" presId="urn:microsoft.com/office/officeart/2005/8/layout/gear1"/>
    <dgm:cxn modelId="{6940E50D-07E1-406A-ABDE-6988B4394C86}" type="presOf" srcId="{1BBE3E82-F908-44E4-A710-8C78A8C9B6C0}" destId="{2B2E4266-7AC7-455C-90E8-B3CF36AAF14E}" srcOrd="0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C5052941-D4F6-4AEE-8B07-E1A2AFBFD0B8}" type="presOf" srcId="{C9D09D64-C50F-4B25-ADAA-FE15B2682B90}" destId="{2F09B5F0-E627-4AF6-9444-2C5339E645BB}" srcOrd="2" destOrd="0" presId="urn:microsoft.com/office/officeart/2005/8/layout/gear1"/>
    <dgm:cxn modelId="{C07C2852-226C-452A-8B46-2BB5923675E7}" type="presOf" srcId="{CF6D0653-3E52-4A0F-BBD6-137EBC7359F2}" destId="{30745EAF-89FD-4C3A-B659-096B0942D9DE}" srcOrd="0" destOrd="0" presId="urn:microsoft.com/office/officeart/2005/8/layout/gear1"/>
    <dgm:cxn modelId="{6CE33FDC-AD49-42E5-89A5-EC42ACB11677}" type="presOf" srcId="{C9D09D64-C50F-4B25-ADAA-FE15B2682B90}" destId="{D6D3769F-DF65-4EBB-B38D-03D7D70D9871}" srcOrd="1" destOrd="0" presId="urn:microsoft.com/office/officeart/2005/8/layout/gear1"/>
    <dgm:cxn modelId="{938E03C4-A7CC-4321-BAFB-25B90A4D5CFA}" type="presParOf" srcId="{30745EAF-89FD-4C3A-B659-096B0942D9DE}" destId="{B2DF9BE8-4DF7-495D-BED7-777D412C98F8}" srcOrd="0" destOrd="0" presId="urn:microsoft.com/office/officeart/2005/8/layout/gear1"/>
    <dgm:cxn modelId="{781D467F-7521-4BF1-B6C6-451941F60B46}" type="presParOf" srcId="{30745EAF-89FD-4C3A-B659-096B0942D9DE}" destId="{D6D3769F-DF65-4EBB-B38D-03D7D70D9871}" srcOrd="1" destOrd="0" presId="urn:microsoft.com/office/officeart/2005/8/layout/gear1"/>
    <dgm:cxn modelId="{D9189F5C-50BE-491B-BBB7-1C49001FBD8E}" type="presParOf" srcId="{30745EAF-89FD-4C3A-B659-096B0942D9DE}" destId="{2F09B5F0-E627-4AF6-9444-2C5339E645BB}" srcOrd="2" destOrd="0" presId="urn:microsoft.com/office/officeart/2005/8/layout/gear1"/>
    <dgm:cxn modelId="{65846809-61F0-4ADB-9249-725618C95DD2}" type="presParOf" srcId="{30745EAF-89FD-4C3A-B659-096B0942D9DE}" destId="{2B2E4266-7AC7-455C-90E8-B3CF36AAF14E}" srcOrd="3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6D0653-3E52-4A0F-BBD6-137EBC7359F2}" type="doc">
      <dgm:prSet loTypeId="urn:microsoft.com/office/officeart/2005/8/layout/gear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D09D64-C50F-4B25-ADAA-FE15B2682B90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h-TH" dirty="0" smtClean="0"/>
            <a:t>ปัญหาหมอกควัน</a:t>
          </a:r>
          <a:endParaRPr lang="en-US" dirty="0"/>
        </a:p>
      </dgm:t>
    </dgm:pt>
    <dgm:pt modelId="{C423577E-BA6A-4603-9F17-A85651A67F2A}" type="parTrans" cxnId="{D03D2A24-F054-42E0-BDB8-E32ACF63DC10}">
      <dgm:prSet/>
      <dgm:spPr/>
      <dgm:t>
        <a:bodyPr/>
        <a:lstStyle/>
        <a:p>
          <a:endParaRPr lang="en-US"/>
        </a:p>
      </dgm:t>
    </dgm:pt>
    <dgm:pt modelId="{1BBE3E82-F908-44E4-A710-8C78A8C9B6C0}" type="sibTrans" cxnId="{D03D2A24-F054-42E0-BDB8-E32ACF63DC10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30745EAF-89FD-4C3A-B659-096B0942D9DE}" type="pres">
      <dgm:prSet presAssocID="{CF6D0653-3E52-4A0F-BBD6-137EBC7359F2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DF9BE8-4DF7-495D-BED7-777D412C98F8}" type="pres">
      <dgm:prSet presAssocID="{C9D09D64-C50F-4B25-ADAA-FE15B2682B90}" presName="gear1" presStyleLbl="node1" presStyleIdx="0" presStyleCnt="1" custLinFactNeighborX="44094" custLinFactNeighborY="-136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3769F-DF65-4EBB-B38D-03D7D70D9871}" type="pres">
      <dgm:prSet presAssocID="{C9D09D64-C50F-4B25-ADAA-FE15B2682B90}" presName="gear1srcNode" presStyleLbl="node1" presStyleIdx="0" presStyleCnt="1"/>
      <dgm:spPr/>
      <dgm:t>
        <a:bodyPr/>
        <a:lstStyle/>
        <a:p>
          <a:endParaRPr lang="en-US"/>
        </a:p>
      </dgm:t>
    </dgm:pt>
    <dgm:pt modelId="{2F09B5F0-E627-4AF6-9444-2C5339E645BB}" type="pres">
      <dgm:prSet presAssocID="{C9D09D64-C50F-4B25-ADAA-FE15B2682B90}" presName="gear1dstNode" presStyleLbl="node1" presStyleIdx="0" presStyleCnt="1"/>
      <dgm:spPr/>
      <dgm:t>
        <a:bodyPr/>
        <a:lstStyle/>
        <a:p>
          <a:endParaRPr lang="en-US"/>
        </a:p>
      </dgm:t>
    </dgm:pt>
    <dgm:pt modelId="{2B2E4266-7AC7-455C-90E8-B3CF36AAF14E}" type="pres">
      <dgm:prSet presAssocID="{1BBE3E82-F908-44E4-A710-8C78A8C9B6C0}" presName="connector1" presStyleLbl="sibTrans2D1" presStyleIdx="0" presStyleCnt="1" custAng="18857037" custFlipHor="1" custScaleX="113788" custLinFactNeighborX="20340" custLinFactNeighborY="-6639"/>
      <dgm:spPr/>
      <dgm:t>
        <a:bodyPr/>
        <a:lstStyle/>
        <a:p>
          <a:endParaRPr lang="en-US"/>
        </a:p>
      </dgm:t>
    </dgm:pt>
  </dgm:ptLst>
  <dgm:cxnLst>
    <dgm:cxn modelId="{3B073C17-3119-4BE4-869A-FA01D40A93B7}" type="presOf" srcId="{1BBE3E82-F908-44E4-A710-8C78A8C9B6C0}" destId="{2B2E4266-7AC7-455C-90E8-B3CF36AAF14E}" srcOrd="0" destOrd="0" presId="urn:microsoft.com/office/officeart/2005/8/layout/gear1"/>
    <dgm:cxn modelId="{D03D2A24-F054-42E0-BDB8-E32ACF63DC10}" srcId="{CF6D0653-3E52-4A0F-BBD6-137EBC7359F2}" destId="{C9D09D64-C50F-4B25-ADAA-FE15B2682B90}" srcOrd="0" destOrd="0" parTransId="{C423577E-BA6A-4603-9F17-A85651A67F2A}" sibTransId="{1BBE3E82-F908-44E4-A710-8C78A8C9B6C0}"/>
    <dgm:cxn modelId="{E865B7E5-A79F-4B63-8207-5FA56E93614D}" type="presOf" srcId="{CF6D0653-3E52-4A0F-BBD6-137EBC7359F2}" destId="{30745EAF-89FD-4C3A-B659-096B0942D9DE}" srcOrd="0" destOrd="0" presId="urn:microsoft.com/office/officeart/2005/8/layout/gear1"/>
    <dgm:cxn modelId="{28580DB8-F24E-494C-81A5-71B43769BA1F}" type="presOf" srcId="{C9D09D64-C50F-4B25-ADAA-FE15B2682B90}" destId="{B2DF9BE8-4DF7-495D-BED7-777D412C98F8}" srcOrd="0" destOrd="0" presId="urn:microsoft.com/office/officeart/2005/8/layout/gear1"/>
    <dgm:cxn modelId="{B51D1FC2-478F-462C-884A-07A68C734E6E}" type="presOf" srcId="{C9D09D64-C50F-4B25-ADAA-FE15B2682B90}" destId="{D6D3769F-DF65-4EBB-B38D-03D7D70D9871}" srcOrd="1" destOrd="0" presId="urn:microsoft.com/office/officeart/2005/8/layout/gear1"/>
    <dgm:cxn modelId="{34A72F99-1E08-4265-91AC-6A064317B91A}" type="presOf" srcId="{C9D09D64-C50F-4B25-ADAA-FE15B2682B90}" destId="{2F09B5F0-E627-4AF6-9444-2C5339E645BB}" srcOrd="2" destOrd="0" presId="urn:microsoft.com/office/officeart/2005/8/layout/gear1"/>
    <dgm:cxn modelId="{85C6052E-C623-4DE8-AB3A-ACD8ADDC3443}" type="presParOf" srcId="{30745EAF-89FD-4C3A-B659-096B0942D9DE}" destId="{B2DF9BE8-4DF7-495D-BED7-777D412C98F8}" srcOrd="0" destOrd="0" presId="urn:microsoft.com/office/officeart/2005/8/layout/gear1"/>
    <dgm:cxn modelId="{5A66BA07-B418-4392-8717-B9B27DC0C050}" type="presParOf" srcId="{30745EAF-89FD-4C3A-B659-096B0942D9DE}" destId="{D6D3769F-DF65-4EBB-B38D-03D7D70D9871}" srcOrd="1" destOrd="0" presId="urn:microsoft.com/office/officeart/2005/8/layout/gear1"/>
    <dgm:cxn modelId="{4606498B-7BFE-4FF7-B830-8D6C9BDD9913}" type="presParOf" srcId="{30745EAF-89FD-4C3A-B659-096B0942D9DE}" destId="{2F09B5F0-E627-4AF6-9444-2C5339E645BB}" srcOrd="2" destOrd="0" presId="urn:microsoft.com/office/officeart/2005/8/layout/gear1"/>
    <dgm:cxn modelId="{04F41A80-E0F4-4BC7-B42F-5E606AF8C847}" type="presParOf" srcId="{30745EAF-89FD-4C3A-B659-096B0942D9DE}" destId="{2B2E4266-7AC7-455C-90E8-B3CF36AAF14E}" srcOrd="3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6A3C3C-C777-499C-B944-53AF8EA746EA}" type="doc">
      <dgm:prSet loTypeId="urn:microsoft.com/office/officeart/2005/8/layout/venn1" loCatId="relationship" qsTypeId="urn:microsoft.com/office/officeart/2005/8/quickstyle/simple5" qsCatId="simple" csTypeId="urn:microsoft.com/office/officeart/2005/8/colors/colorful3" csCatId="colorful" phldr="1"/>
      <dgm:spPr/>
    </dgm:pt>
    <dgm:pt modelId="{DECF03B9-EA46-4268-B522-5424104EE9E5}">
      <dgm:prSet phldrT="[Text]" custT="1"/>
      <dgm:spPr/>
      <dgm:t>
        <a:bodyPr/>
        <a:lstStyle/>
        <a:p>
          <a:pPr algn="l"/>
          <a:r>
            <a:rPr lang="th-TH" sz="1800" b="1" strike="noStrike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ฉันเยาว์ ฉันเขลา ฉันทึ่ง         ฉันจึง มาหา ความหมาย</a:t>
          </a:r>
          <a:r>
            <a:rPr lang="en-US" sz="1800" b="1" strike="noStrike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/>
          </a:r>
          <a:br>
            <a:rPr lang="en-US" sz="1800" b="1" strike="noStrike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</a:br>
          <a:r>
            <a:rPr lang="th-TH" sz="1800" b="1" strike="noStrike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ฉันหวัง เก็บอะไร ไปมากมาย         สุดท้ายให้กระดาษฉันแผ่นเดียว</a:t>
          </a:r>
          <a:endParaRPr lang="en-US" sz="1800" b="1" strike="noStrike" dirty="0" smtClean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70BFD157-967B-4FEF-B08B-B621E064EE1E}" type="parTrans" cxnId="{D8CE72E4-7A43-42F6-BB0B-681980C29CEA}">
      <dgm:prSet/>
      <dgm:spPr/>
      <dgm:t>
        <a:bodyPr/>
        <a:lstStyle/>
        <a:p>
          <a:endParaRPr lang="en-US" sz="2400" b="1" strike="noStrike">
            <a:latin typeface="TH SarabunPSK" pitchFamily="34" charset="-34"/>
            <a:cs typeface="TH SarabunPSK" pitchFamily="34" charset="-34"/>
          </a:endParaRPr>
        </a:p>
      </dgm:t>
    </dgm:pt>
    <dgm:pt modelId="{5E7248E8-DF16-4288-BEAC-7A9F1E9577D0}" type="sibTrans" cxnId="{D8CE72E4-7A43-42F6-BB0B-681980C29CEA}">
      <dgm:prSet/>
      <dgm:spPr/>
      <dgm:t>
        <a:bodyPr/>
        <a:lstStyle/>
        <a:p>
          <a:endParaRPr lang="en-US" sz="2400" b="1" strike="noStrike">
            <a:latin typeface="TH SarabunPSK" pitchFamily="34" charset="-34"/>
            <a:cs typeface="TH SarabunPSK" pitchFamily="34" charset="-34"/>
          </a:endParaRPr>
        </a:p>
      </dgm:t>
    </dgm:pt>
    <dgm:pt modelId="{39CE848F-DB10-49CF-B13A-E035EC82889D}">
      <dgm:prSet phldrT="[Text]" custT="1"/>
      <dgm:spPr/>
      <dgm:t>
        <a:bodyPr/>
        <a:lstStyle/>
        <a:p>
          <a:pPr algn="r"/>
          <a:r>
            <a:rPr lang="th-TH" sz="1800" b="1" strike="noStrike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>ฉันเยาว์ ฉันเขลา ฉันทึ่ง         จึงไม่ คิดหา ความหมาย</a:t>
          </a:r>
          <a:r>
            <a:rPr lang="en-US" sz="1800" b="1" strike="noStrike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/>
          </a:r>
          <a:br>
            <a:rPr lang="en-US" sz="1800" b="1" strike="noStrike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</a:br>
          <a:r>
            <a:rPr lang="th-TH" sz="1800" b="1" strike="noStrike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>ไม่หวัง เก็บอะไร ไปมากมาย         สุดท้ายขอกระดาษฉันแผ่นเดียว</a:t>
          </a:r>
        </a:p>
      </dgm:t>
    </dgm:pt>
    <dgm:pt modelId="{1063AC17-EC43-49CD-8A40-7F65B234CA20}" type="parTrans" cxnId="{9419DDAD-B647-4BB7-B1EB-22D0B5FABF91}">
      <dgm:prSet/>
      <dgm:spPr/>
      <dgm:t>
        <a:bodyPr/>
        <a:lstStyle/>
        <a:p>
          <a:endParaRPr lang="en-US" sz="2400" b="1" strike="noStrike">
            <a:latin typeface="TH SarabunPSK" pitchFamily="34" charset="-34"/>
            <a:cs typeface="TH SarabunPSK" pitchFamily="34" charset="-34"/>
          </a:endParaRPr>
        </a:p>
      </dgm:t>
    </dgm:pt>
    <dgm:pt modelId="{9C10E092-273F-4A12-AA90-164C37241447}" type="sibTrans" cxnId="{9419DDAD-B647-4BB7-B1EB-22D0B5FABF91}">
      <dgm:prSet/>
      <dgm:spPr/>
      <dgm:t>
        <a:bodyPr/>
        <a:lstStyle/>
        <a:p>
          <a:endParaRPr lang="en-US" sz="2400" b="1" strike="noStrike">
            <a:latin typeface="TH SarabunPSK" pitchFamily="34" charset="-34"/>
            <a:cs typeface="TH SarabunPSK" pitchFamily="34" charset="-34"/>
          </a:endParaRPr>
        </a:p>
      </dgm:t>
    </dgm:pt>
    <dgm:pt modelId="{BF1F159C-02AE-4318-BCC4-A605D282AFFE}" type="pres">
      <dgm:prSet presAssocID="{BE6A3C3C-C777-499C-B944-53AF8EA746EA}" presName="compositeShape" presStyleCnt="0">
        <dgm:presLayoutVars>
          <dgm:chMax val="7"/>
          <dgm:dir/>
          <dgm:resizeHandles val="exact"/>
        </dgm:presLayoutVars>
      </dgm:prSet>
      <dgm:spPr/>
    </dgm:pt>
    <dgm:pt modelId="{88A3CB8E-1E61-4358-8FB0-2639476575B9}" type="pres">
      <dgm:prSet presAssocID="{DECF03B9-EA46-4268-B522-5424104EE9E5}" presName="circ1" presStyleLbl="vennNode1" presStyleIdx="0" presStyleCnt="2"/>
      <dgm:spPr/>
      <dgm:t>
        <a:bodyPr/>
        <a:lstStyle/>
        <a:p>
          <a:endParaRPr lang="en-US"/>
        </a:p>
      </dgm:t>
    </dgm:pt>
    <dgm:pt modelId="{0F83B99D-023E-442F-A06A-5BFD03BEE6A4}" type="pres">
      <dgm:prSet presAssocID="{DECF03B9-EA46-4268-B522-5424104EE9E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E48F7-75CD-4BB4-BBF7-355685DD90FD}" type="pres">
      <dgm:prSet presAssocID="{39CE848F-DB10-49CF-B13A-E035EC82889D}" presName="circ2" presStyleLbl="vennNode1" presStyleIdx="1" presStyleCnt="2"/>
      <dgm:spPr/>
      <dgm:t>
        <a:bodyPr/>
        <a:lstStyle/>
        <a:p>
          <a:endParaRPr lang="en-US"/>
        </a:p>
      </dgm:t>
    </dgm:pt>
    <dgm:pt modelId="{589CA47C-606D-4FB9-BDE5-C21B8ECB1455}" type="pres">
      <dgm:prSet presAssocID="{39CE848F-DB10-49CF-B13A-E035EC82889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3F5A3A-271E-4F8E-A8DA-B31885AEEDB2}" type="presOf" srcId="{DECF03B9-EA46-4268-B522-5424104EE9E5}" destId="{0F83B99D-023E-442F-A06A-5BFD03BEE6A4}" srcOrd="1" destOrd="0" presId="urn:microsoft.com/office/officeart/2005/8/layout/venn1"/>
    <dgm:cxn modelId="{9419DDAD-B647-4BB7-B1EB-22D0B5FABF91}" srcId="{BE6A3C3C-C777-499C-B944-53AF8EA746EA}" destId="{39CE848F-DB10-49CF-B13A-E035EC82889D}" srcOrd="1" destOrd="0" parTransId="{1063AC17-EC43-49CD-8A40-7F65B234CA20}" sibTransId="{9C10E092-273F-4A12-AA90-164C37241447}"/>
    <dgm:cxn modelId="{FBF62F6B-E28B-434E-9A54-407A1F1CA212}" type="presOf" srcId="{39CE848F-DB10-49CF-B13A-E035EC82889D}" destId="{589CA47C-606D-4FB9-BDE5-C21B8ECB1455}" srcOrd="1" destOrd="0" presId="urn:microsoft.com/office/officeart/2005/8/layout/venn1"/>
    <dgm:cxn modelId="{02C1855A-61AB-4F23-A0F2-A4399720BE3E}" type="presOf" srcId="{BE6A3C3C-C777-499C-B944-53AF8EA746EA}" destId="{BF1F159C-02AE-4318-BCC4-A605D282AFFE}" srcOrd="0" destOrd="0" presId="urn:microsoft.com/office/officeart/2005/8/layout/venn1"/>
    <dgm:cxn modelId="{D8CE72E4-7A43-42F6-BB0B-681980C29CEA}" srcId="{BE6A3C3C-C777-499C-B944-53AF8EA746EA}" destId="{DECF03B9-EA46-4268-B522-5424104EE9E5}" srcOrd="0" destOrd="0" parTransId="{70BFD157-967B-4FEF-B08B-B621E064EE1E}" sibTransId="{5E7248E8-DF16-4288-BEAC-7A9F1E9577D0}"/>
    <dgm:cxn modelId="{4C92CEB7-6AA5-490D-B733-216EC683C20F}" type="presOf" srcId="{39CE848F-DB10-49CF-B13A-E035EC82889D}" destId="{FE9E48F7-75CD-4BB4-BBF7-355685DD90FD}" srcOrd="0" destOrd="0" presId="urn:microsoft.com/office/officeart/2005/8/layout/venn1"/>
    <dgm:cxn modelId="{097E4EB5-C2F4-42A7-94DE-77294F4ACCD6}" type="presOf" srcId="{DECF03B9-EA46-4268-B522-5424104EE9E5}" destId="{88A3CB8E-1E61-4358-8FB0-2639476575B9}" srcOrd="0" destOrd="0" presId="urn:microsoft.com/office/officeart/2005/8/layout/venn1"/>
    <dgm:cxn modelId="{B98A5794-04E6-4F78-84B5-A2C253AE5C8E}" type="presParOf" srcId="{BF1F159C-02AE-4318-BCC4-A605D282AFFE}" destId="{88A3CB8E-1E61-4358-8FB0-2639476575B9}" srcOrd="0" destOrd="0" presId="urn:microsoft.com/office/officeart/2005/8/layout/venn1"/>
    <dgm:cxn modelId="{815C3E33-9ED4-41E8-B2C9-97FA77FF2268}" type="presParOf" srcId="{BF1F159C-02AE-4318-BCC4-A605D282AFFE}" destId="{0F83B99D-023E-442F-A06A-5BFD03BEE6A4}" srcOrd="1" destOrd="0" presId="urn:microsoft.com/office/officeart/2005/8/layout/venn1"/>
    <dgm:cxn modelId="{33F0602D-3A13-4E68-BA46-1D4E2999435D}" type="presParOf" srcId="{BF1F159C-02AE-4318-BCC4-A605D282AFFE}" destId="{FE9E48F7-75CD-4BB4-BBF7-355685DD90FD}" srcOrd="2" destOrd="0" presId="urn:microsoft.com/office/officeart/2005/8/layout/venn1"/>
    <dgm:cxn modelId="{B2E4EC11-344A-4E1D-B280-30C88DAEAC7B}" type="presParOf" srcId="{BF1F159C-02AE-4318-BCC4-A605D282AFFE}" destId="{589CA47C-606D-4FB9-BDE5-C21B8ECB145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ประกันราคา</a:t>
          </a:r>
          <a:endParaRPr lang="en-US" sz="17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ช่วย</a:t>
          </a:r>
          <a:br>
            <a:rPr lang="th-TH" sz="1700" kern="1200" dirty="0" smtClean="0"/>
          </a:br>
          <a:r>
            <a:rPr lang="th-TH" sz="1700" kern="1200" dirty="0" smtClean="0"/>
            <a:t>ภัยแล้ง</a:t>
          </a:r>
          <a:endParaRPr lang="en-US" sz="17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ช่วย</a:t>
          </a:r>
          <a:br>
            <a:rPr lang="th-TH" sz="1700" kern="1200" dirty="0" smtClean="0"/>
          </a:br>
          <a:r>
            <a:rPr lang="th-TH" sz="1700" kern="1200" dirty="0" smtClean="0"/>
            <a:t>น้ำท่วม</a:t>
          </a:r>
          <a:endParaRPr lang="en-US" sz="17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500" kern="1200" dirty="0" smtClean="0"/>
            <a:t>ให้กู้ยืม</a:t>
          </a:r>
          <a:endParaRPr lang="en-US" sz="25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จัดหา</a:t>
          </a:r>
          <a:br>
            <a:rPr lang="th-TH" sz="1700" kern="1200" dirty="0" smtClean="0"/>
          </a:br>
          <a:r>
            <a:rPr lang="th-TH" sz="1700" kern="1200" dirty="0" smtClean="0"/>
            <a:t>เมล็ดพันธุ์</a:t>
          </a:r>
          <a:endParaRPr lang="en-US" sz="17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533400" y="609600"/>
          <a:ext cx="1173480" cy="117348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200" kern="1200" dirty="0" smtClean="0"/>
            <a:t>รับจำนำ</a:t>
          </a:r>
          <a:endParaRPr lang="en-US" sz="2200" kern="1200" dirty="0"/>
        </a:p>
      </dsp:txBody>
      <dsp:txXfrm>
        <a:off x="769322" y="884482"/>
        <a:ext cx="701636" cy="603193"/>
      </dsp:txXfrm>
    </dsp:sp>
    <dsp:sp modelId="{2B2E4266-7AC7-455C-90E8-B3CF36AAF14E}">
      <dsp:nvSpPr>
        <dsp:cNvPr id="0" name=""/>
        <dsp:cNvSpPr/>
      </dsp:nvSpPr>
      <dsp:spPr>
        <a:xfrm>
          <a:off x="544092" y="433331"/>
          <a:ext cx="1443380" cy="1443380"/>
        </a:xfrm>
        <a:prstGeom prst="circularArrow">
          <a:avLst>
            <a:gd name="adj1" fmla="val 4878"/>
            <a:gd name="adj2" fmla="val 312630"/>
            <a:gd name="adj3" fmla="val 2920381"/>
            <a:gd name="adj4" fmla="val 15555406"/>
            <a:gd name="adj5" fmla="val 5691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1197875" y="1354824"/>
          <a:ext cx="2635325" cy="2635325"/>
        </a:xfrm>
        <a:prstGeom prst="gear9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 smtClean="0"/>
            <a:t>อนุรักษ์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 smtClean="0"/>
            <a:t>ป่าต้นน้ำ</a:t>
          </a:r>
          <a:endParaRPr lang="en-US" sz="3200" kern="1200" dirty="0"/>
        </a:p>
      </dsp:txBody>
      <dsp:txXfrm>
        <a:off x="1727693" y="1972136"/>
        <a:ext cx="1575689" cy="1354612"/>
      </dsp:txXfrm>
    </dsp:sp>
    <dsp:sp modelId="{2B2E4266-7AC7-455C-90E8-B3CF36AAF14E}">
      <dsp:nvSpPr>
        <dsp:cNvPr id="0" name=""/>
        <dsp:cNvSpPr/>
      </dsp:nvSpPr>
      <dsp:spPr>
        <a:xfrm rot="4222564">
          <a:off x="1028157" y="1262734"/>
          <a:ext cx="3241450" cy="3267900"/>
        </a:xfrm>
        <a:prstGeom prst="circularArrow">
          <a:avLst>
            <a:gd name="adj1" fmla="val 4878"/>
            <a:gd name="adj2" fmla="val 312630"/>
            <a:gd name="adj3" fmla="val 3185436"/>
            <a:gd name="adj4" fmla="val 15164095"/>
            <a:gd name="adj5" fmla="val 5691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F9BE8-4DF7-495D-BED7-777D412C98F8}">
      <dsp:nvSpPr>
        <dsp:cNvPr id="0" name=""/>
        <dsp:cNvSpPr/>
      </dsp:nvSpPr>
      <dsp:spPr>
        <a:xfrm>
          <a:off x="1298925" y="1157535"/>
          <a:ext cx="1587575" cy="1587575"/>
        </a:xfrm>
        <a:prstGeom prst="gear9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300" kern="1200" dirty="0" smtClean="0"/>
            <a:t>ปัญหาหมอกควัน</a:t>
          </a:r>
          <a:endParaRPr lang="en-US" sz="2300" kern="1200" dirty="0"/>
        </a:p>
      </dsp:txBody>
      <dsp:txXfrm>
        <a:off x="1618098" y="1529417"/>
        <a:ext cx="949229" cy="816046"/>
      </dsp:txXfrm>
    </dsp:sp>
    <dsp:sp modelId="{2B2E4266-7AC7-455C-90E8-B3CF36AAF14E}">
      <dsp:nvSpPr>
        <dsp:cNvPr id="0" name=""/>
        <dsp:cNvSpPr/>
      </dsp:nvSpPr>
      <dsp:spPr>
        <a:xfrm rot="2742963" flipH="1">
          <a:off x="1026174" y="990793"/>
          <a:ext cx="2221958" cy="1952717"/>
        </a:xfrm>
        <a:prstGeom prst="circularArrow">
          <a:avLst>
            <a:gd name="adj1" fmla="val 4878"/>
            <a:gd name="adj2" fmla="val 312630"/>
            <a:gd name="adj3" fmla="val 3022468"/>
            <a:gd name="adj4" fmla="val 15393424"/>
            <a:gd name="adj5" fmla="val 5691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3CB8E-1E61-4358-8FB0-2639476575B9}">
      <dsp:nvSpPr>
        <dsp:cNvPr id="0" name=""/>
        <dsp:cNvSpPr/>
      </dsp:nvSpPr>
      <dsp:spPr>
        <a:xfrm>
          <a:off x="137159" y="340360"/>
          <a:ext cx="3383280" cy="338327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strike="noStrike" kern="1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ฉันเยาว์ ฉันเขลา ฉันทึ่ง         ฉันจึง มาหา ความหมาย</a:t>
          </a:r>
          <a:r>
            <a:rPr lang="en-US" sz="1800" b="1" strike="noStrike" kern="1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/>
          </a:r>
          <a:br>
            <a:rPr lang="en-US" sz="1800" b="1" strike="noStrike" kern="1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</a:br>
          <a:r>
            <a:rPr lang="th-TH" sz="1800" b="1" strike="noStrike" kern="1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ฉันหวัง เก็บอะไร ไปมากมาย         สุดท้ายให้กระดาษฉันแผ่นเดียว</a:t>
          </a:r>
          <a:endParaRPr lang="en-US" sz="1800" b="1" strike="noStrike" kern="1200" dirty="0" smtClean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609599" y="739321"/>
        <a:ext cx="1950720" cy="2585357"/>
      </dsp:txXfrm>
    </dsp:sp>
    <dsp:sp modelId="{FE9E48F7-75CD-4BB4-BBF7-355685DD90FD}">
      <dsp:nvSpPr>
        <dsp:cNvPr id="0" name=""/>
        <dsp:cNvSpPr/>
      </dsp:nvSpPr>
      <dsp:spPr>
        <a:xfrm>
          <a:off x="2575559" y="340360"/>
          <a:ext cx="3383280" cy="338327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strike="noStrike" kern="1200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>ฉันเยาว์ ฉันเขลา ฉันทึ่ง         จึงไม่ คิดหา ความหมาย</a:t>
          </a:r>
          <a:r>
            <a:rPr lang="en-US" sz="1800" b="1" strike="noStrike" kern="1200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/>
          </a:r>
          <a:br>
            <a:rPr lang="en-US" sz="1800" b="1" strike="noStrike" kern="1200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</a:br>
          <a:r>
            <a:rPr lang="th-TH" sz="1800" b="1" strike="noStrike" kern="1200" dirty="0" smtClean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rPr>
            <a:t>ไม่หวัง เก็บอะไร ไปมากมาย         สุดท้ายขอกระดาษฉันแผ่นเดียว</a:t>
          </a:r>
        </a:p>
      </dsp:txBody>
      <dsp:txXfrm>
        <a:off x="3535680" y="739321"/>
        <a:ext cx="1950720" cy="2585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2EE56-B840-4827-8867-57FD45D16B4E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13B46-A1D1-44D4-9B17-83481EDBD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5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http://9gag.com/gag/4419707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13B46-A1D1-44D4-9B17-83481EDBDD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82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http://9gag.com/gag/4419707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13B46-A1D1-44D4-9B17-83481EDBDD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8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http://www.facebook.com/photo.php?fbid=445948285459923&amp;set=a.164487903605964.50964.164486926939395</a:t>
            </a:r>
            <a:endParaRPr lang="th-TH" dirty="0" smtClean="0"/>
          </a:p>
          <a:p>
            <a:r>
              <a:rPr lang="th-TH" smtClean="0"/>
              <a:t>นั่งฟังเพลงเกือบ 4 ชั่วโมง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13B46-A1D1-44D4-9B17-83481EDBDD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76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กลไกไม่ขับเคลื่อนไปในทิศทางเดียวกัน</a:t>
            </a:r>
          </a:p>
          <a:p>
            <a:r>
              <a:rPr lang="en-US" smtClean="0"/>
              <a:t>http://thaiabc.com/lampangnet/admin/413/</a:t>
            </a:r>
          </a:p>
          <a:p>
            <a:endParaRPr lang="th-TH" dirty="0" smtClean="0"/>
          </a:p>
          <a:p>
            <a:r>
              <a:rPr lang="th-TH" dirty="0" smtClean="0"/>
              <a:t>มีโอกาสฟังคนดีแทนคุณแผ่นดิน พูดถึงปัญหากลไกที่ขับไปคนละทิศ เมื่ออังคารที่ 24 กรกฎาคม 2555 ที่มหาวิทยาลัยเนชั่น ลำปาง ตัวอย่างหนึ่งที่เมืองน่าน คือ กลไกสนับสนุนเกษตรกร กับกลไกหยุดปัญหาหมอกควัน ผมว่าแต่ละกลไกทำถูกในมุมของตนเองครับ แต่ผมว่า "เราไม่มีกลไก" ที่เข้ามากำกับกลไกที่มีอยู่ให้ไปในทิศทางเดียวกัน แต่ก็เกรงใจกลไกต่าง ๆ ที่ขับอยู่ เพราะทุกกลไกมีเป้าหมายของตนไปกันคนละทิศคนละทาง จะเรียกร้องหากลไกที่เข้ามาคุมกลไกทั้งหมดก็เป็นเรื่องในจินตนาการเท่านั้น </a:t>
            </a:r>
          </a:p>
          <a:p>
            <a:endParaRPr lang="th-TH" dirty="0" smtClean="0"/>
          </a:p>
          <a:p>
            <a:r>
              <a:rPr lang="th-TH" dirty="0" smtClean="0"/>
              <a:t>หากจะคุมกลไกทั้งหมดก็ต้องทำ </a:t>
            </a:r>
            <a:r>
              <a:rPr lang="en-US" dirty="0" smtClean="0"/>
              <a:t>Convergence </a:t>
            </a:r>
            <a:r>
              <a:rPr lang="th-TH" dirty="0" smtClean="0"/>
              <a:t>คือ หลอมรวมเข้าด้วยกัน แต่แน่นอนว่าผู้ได้รับผลกระทบเชิงลบคงไม่ชอบ ทุกคนชอบอิสระเสรีเหนืออื่นใด</a:t>
            </a:r>
          </a:p>
          <a:p>
            <a:endParaRPr lang="th-TH" dirty="0" smtClean="0"/>
          </a:p>
          <a:p>
            <a:r>
              <a:rPr lang="th-TH" dirty="0" smtClean="0"/>
              <a:t>ประเทศไทย </a:t>
            </a:r>
            <a:r>
              <a:rPr lang="en-US" dirty="0" smtClean="0"/>
              <a:t>(</a:t>
            </a:r>
            <a:r>
              <a:rPr lang="th-TH" dirty="0" smtClean="0"/>
              <a:t>ในช่วงที่พันตำรวจโททักษิณ ชินวัตร เป็นนายกรัฐมนตรี</a:t>
            </a:r>
            <a:r>
              <a:rPr lang="en-US" dirty="0" smtClean="0"/>
              <a:t>)</a:t>
            </a:r>
            <a:r>
              <a:rPr lang="th-TH" dirty="0" smtClean="0"/>
              <a:t> ได้มีการปรับปรุงโครงสร้างระบบราชการตาม พระราชบัญัติปรับปรุงกระทรวง ทบวง กรม พ.ศ. 2545 โดยกำหนดในมาตรา 5 ให้มีกระทรวง และส่วนราชการที่มีฐานะเป็นกระทรวง ดังต่อไปนี้</a:t>
            </a:r>
          </a:p>
          <a:p>
            <a:r>
              <a:rPr lang="th-TH" dirty="0" smtClean="0"/>
              <a:t>1) สำนักนายกรัฐมนตรี</a:t>
            </a:r>
          </a:p>
          <a:p>
            <a:r>
              <a:rPr lang="th-TH" dirty="0" smtClean="0"/>
              <a:t>2) กระทรวงกลาโหม</a:t>
            </a:r>
          </a:p>
          <a:p>
            <a:r>
              <a:rPr lang="th-TH" dirty="0" smtClean="0"/>
              <a:t>3) กระทรวงการคลัง</a:t>
            </a:r>
          </a:p>
          <a:p>
            <a:r>
              <a:rPr lang="th-TH" dirty="0" smtClean="0"/>
              <a:t>4) กระทรวงการต่างประเทศ</a:t>
            </a:r>
          </a:p>
          <a:p>
            <a:r>
              <a:rPr lang="th-TH" dirty="0" smtClean="0"/>
              <a:t>5) กระทรวงการท่องเที่ยวและกีฬา</a:t>
            </a:r>
          </a:p>
          <a:p>
            <a:r>
              <a:rPr lang="th-TH" dirty="0" smtClean="0"/>
              <a:t>6) กระทรวงการพัฒนาสังคมและความมั่นคงของมนุษย์</a:t>
            </a:r>
          </a:p>
          <a:p>
            <a:r>
              <a:rPr lang="th-TH" dirty="0" smtClean="0"/>
              <a:t>7) กระทรวงเกษตรและสหกรณ์</a:t>
            </a:r>
          </a:p>
          <a:p>
            <a:r>
              <a:rPr lang="th-TH" dirty="0" smtClean="0"/>
              <a:t>8) กระทรวงคมนาคม</a:t>
            </a:r>
          </a:p>
          <a:p>
            <a:r>
              <a:rPr lang="th-TH" dirty="0" smtClean="0"/>
              <a:t>9) กระทรวงทรัพยากรธรรมชาติและสิ่งแวดล้อม</a:t>
            </a:r>
          </a:p>
          <a:p>
            <a:r>
              <a:rPr lang="th-TH" dirty="0" smtClean="0"/>
              <a:t>10) กระทรวงเทคโนโลยีสารสนเทศและการสื่อสาร</a:t>
            </a:r>
          </a:p>
          <a:p>
            <a:r>
              <a:rPr lang="th-TH" dirty="0" smtClean="0"/>
              <a:t>11) กระทรวงพลังงาน</a:t>
            </a:r>
          </a:p>
          <a:p>
            <a:r>
              <a:rPr lang="th-TH" dirty="0" smtClean="0"/>
              <a:t>12) กระทรวงพาณิชย์</a:t>
            </a:r>
          </a:p>
          <a:p>
            <a:r>
              <a:rPr lang="th-TH" dirty="0" smtClean="0"/>
              <a:t>13) กระทรวงมหาดไทย</a:t>
            </a:r>
          </a:p>
          <a:p>
            <a:r>
              <a:rPr lang="th-TH" dirty="0" smtClean="0"/>
              <a:t>14) กระทรวงยุติธรรม</a:t>
            </a:r>
          </a:p>
          <a:p>
            <a:r>
              <a:rPr lang="th-TH" dirty="0" smtClean="0"/>
              <a:t>15) กระทรวงแรงงาน</a:t>
            </a:r>
          </a:p>
          <a:p>
            <a:r>
              <a:rPr lang="th-TH" dirty="0" smtClean="0"/>
              <a:t>16) กระทรวงวัฒนธรรม</a:t>
            </a:r>
          </a:p>
          <a:p>
            <a:r>
              <a:rPr lang="th-TH" dirty="0" smtClean="0"/>
              <a:t>17) กระทรวงวิทยาศาสตร์และเทคโนโลยี</a:t>
            </a:r>
          </a:p>
          <a:p>
            <a:r>
              <a:rPr lang="th-TH" dirty="0" smtClean="0"/>
              <a:t>18) กระทรวงศึกษาธิการ</a:t>
            </a:r>
          </a:p>
          <a:p>
            <a:r>
              <a:rPr lang="th-TH" dirty="0" smtClean="0"/>
              <a:t>19) กระทรวงสาธารณสุข</a:t>
            </a:r>
          </a:p>
          <a:p>
            <a:r>
              <a:rPr lang="th-TH" dirty="0" smtClean="0"/>
              <a:t>20) กระทรวงอุตสาหกรรม</a:t>
            </a:r>
          </a:p>
          <a:p>
            <a:endParaRPr lang="th-TH" dirty="0" smtClean="0"/>
          </a:p>
          <a:p>
            <a:r>
              <a:rPr lang="en-US" dirty="0" smtClean="0"/>
              <a:t>http://thaiabc.com/lampangnet/date/2012/07/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13B46-A1D1-44D4-9B17-83481EDBDD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1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9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9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2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4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73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1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3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F920B-E4B0-4C18-A090-242A324961D9}" type="datetimeFigureOut">
              <a:rPr lang="en-US" smtClean="0"/>
              <a:t>2012-12-30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C8D7A-9B94-484B-B035-E4672E70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w4PBrFalJ4o" TargetMode="External"/><Relationship Id="rId13" Type="http://schemas.openxmlformats.org/officeDocument/2006/relationships/hyperlink" Target="http://www.youtube.com/watch?v=i0ryHFhB1kU" TargetMode="External"/><Relationship Id="rId18" Type="http://schemas.openxmlformats.org/officeDocument/2006/relationships/hyperlink" Target="http://www.youtube.com/watch?v=iNvVFkSGdiE" TargetMode="External"/><Relationship Id="rId3" Type="http://schemas.openxmlformats.org/officeDocument/2006/relationships/hyperlink" Target="http://www.youtube.com/watch?v=rEQ0h0QKAHw" TargetMode="External"/><Relationship Id="rId21" Type="http://schemas.openxmlformats.org/officeDocument/2006/relationships/hyperlink" Target="http://www.youtube.com/watch?v=WpENJj3pqys" TargetMode="External"/><Relationship Id="rId7" Type="http://schemas.openxmlformats.org/officeDocument/2006/relationships/hyperlink" Target="http://www.youtube.com/watch?v=EYdr1d7w5dI" TargetMode="External"/><Relationship Id="rId12" Type="http://schemas.openxmlformats.org/officeDocument/2006/relationships/hyperlink" Target="http://www.youtube.com/watch?v=KepW4mlopYo" TargetMode="External"/><Relationship Id="rId17" Type="http://schemas.openxmlformats.org/officeDocument/2006/relationships/hyperlink" Target="http://www.youtube.com/watch?v=D2MG3aJQ98k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://www.youtube.com/watch?v=egcstWs9Tpc" TargetMode="External"/><Relationship Id="rId20" Type="http://schemas.openxmlformats.org/officeDocument/2006/relationships/hyperlink" Target="http://www.youtube.com/watch?v=1P6mhwb4Ot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watch?v=VZXruukAQ7U" TargetMode="External"/><Relationship Id="rId11" Type="http://schemas.openxmlformats.org/officeDocument/2006/relationships/hyperlink" Target="http://www.youtube.com/watch?v=X3l61ySeBiI" TargetMode="External"/><Relationship Id="rId24" Type="http://schemas.openxmlformats.org/officeDocument/2006/relationships/hyperlink" Target="http://www.youtube.com/watch?v=nDYNPRkxYvc" TargetMode="External"/><Relationship Id="rId5" Type="http://schemas.openxmlformats.org/officeDocument/2006/relationships/hyperlink" Target="http://www.youtube.com/watch?v=hF2_gL2zGZw" TargetMode="External"/><Relationship Id="rId15" Type="http://schemas.openxmlformats.org/officeDocument/2006/relationships/hyperlink" Target="http://www.youtube.com/watch?v=aZ-c7GK3V5w" TargetMode="External"/><Relationship Id="rId23" Type="http://schemas.openxmlformats.org/officeDocument/2006/relationships/hyperlink" Target="http://www.youtube.com/watch?v=NjmHb3IjsHk" TargetMode="External"/><Relationship Id="rId10" Type="http://schemas.openxmlformats.org/officeDocument/2006/relationships/hyperlink" Target="http://www.youtube.com/watch?v=5-94ek6EqFI" TargetMode="External"/><Relationship Id="rId19" Type="http://schemas.openxmlformats.org/officeDocument/2006/relationships/hyperlink" Target="http://www.youtube.com/watch?v=v91aHFC61uk" TargetMode="External"/><Relationship Id="rId4" Type="http://schemas.openxmlformats.org/officeDocument/2006/relationships/hyperlink" Target="http://www.youtube.com/watch?v=EX3npwoW6FY" TargetMode="External"/><Relationship Id="rId9" Type="http://schemas.openxmlformats.org/officeDocument/2006/relationships/hyperlink" Target="http://www.youtube.com/watch?v=AL9TaccM2Ws" TargetMode="External"/><Relationship Id="rId14" Type="http://schemas.openxmlformats.org/officeDocument/2006/relationships/hyperlink" Target="http://www.youtube.com/watch?v=n8WVlezDrjs" TargetMode="External"/><Relationship Id="rId22" Type="http://schemas.openxmlformats.org/officeDocument/2006/relationships/hyperlink" Target="http://www.youtube.com/watch?v=iKDBiMgWFI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9" Type="http://schemas.openxmlformats.org/officeDocument/2006/relationships/diagramLayout" Target="../diagrams/layout8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34" Type="http://schemas.openxmlformats.org/officeDocument/2006/relationships/diagramLayout" Target="../diagrams/layout7.xml"/><Relationship Id="rId42" Type="http://schemas.microsoft.com/office/2007/relationships/diagramDrawing" Target="../diagrams/drawing8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diagramData" Target="../diagrams/data7.xml"/><Relationship Id="rId38" Type="http://schemas.openxmlformats.org/officeDocument/2006/relationships/diagramData" Target="../diagrams/data8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41" Type="http://schemas.openxmlformats.org/officeDocument/2006/relationships/diagramColors" Target="../diagrams/colors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37" Type="http://schemas.microsoft.com/office/2007/relationships/diagramDrawing" Target="../diagrams/drawing7.xml"/><Relationship Id="rId40" Type="http://schemas.openxmlformats.org/officeDocument/2006/relationships/diagramQuickStyle" Target="../diagrams/quickStyle8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36" Type="http://schemas.openxmlformats.org/officeDocument/2006/relationships/diagramColors" Target="../diagrams/colors7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Relationship Id="rId35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5" y="4741302"/>
            <a:ext cx="63817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6" y="2917825"/>
            <a:ext cx="4762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4144402"/>
            <a:ext cx="8096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3416300"/>
            <a:ext cx="5429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803400"/>
            <a:ext cx="5810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45" y="2400300"/>
            <a:ext cx="75247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873125"/>
            <a:ext cx="8382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Reference http://9gag.com/gag/4419707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5443835"/>
            <a:ext cx="4867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step have you reached today?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2206" y="4936004"/>
            <a:ext cx="1685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won’t do it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86683" y="4423886"/>
            <a:ext cx="1581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can’t do 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688348" y="3864918"/>
            <a:ext cx="1920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want to do it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02904" y="3348514"/>
            <a:ext cx="2073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How do I do it?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334215" y="2825918"/>
            <a:ext cx="186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I’ll try to do it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167821" y="2310020"/>
            <a:ext cx="1401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can do it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973219" y="1752600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will do it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22408" y="1219200"/>
            <a:ext cx="1616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Yes, I did it!</a:t>
            </a:r>
            <a:endParaRPr lang="en-US" sz="2400" dirty="0"/>
          </a:p>
        </p:txBody>
      </p:sp>
      <p:cxnSp>
        <p:nvCxnSpPr>
          <p:cNvPr id="13" name="Elbow Connector 12"/>
          <p:cNvCxnSpPr/>
          <p:nvPr/>
        </p:nvCxnSpPr>
        <p:spPr>
          <a:xfrm flipV="1">
            <a:off x="228600" y="4936004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flipV="1">
            <a:off x="1040861" y="44238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flipV="1">
            <a:off x="1874467" y="38904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flipV="1">
            <a:off x="2688348" y="33570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flipV="1">
            <a:off x="3500609" y="2844968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flipV="1">
            <a:off x="4334215" y="2311568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flipV="1">
            <a:off x="5139613" y="17822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flipV="1">
            <a:off x="5951874" y="1752600"/>
            <a:ext cx="2696826" cy="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99" y="390525"/>
            <a:ext cx="9048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6006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5" y="4741302"/>
            <a:ext cx="63817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6" y="2917825"/>
            <a:ext cx="4762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4144402"/>
            <a:ext cx="8096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3416300"/>
            <a:ext cx="5429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803400"/>
            <a:ext cx="5810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45" y="2400300"/>
            <a:ext cx="75247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873125"/>
            <a:ext cx="8382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Reference http://9gag.com/gag/4419707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129" y="5690800"/>
            <a:ext cx="365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วันนี้ท่านไปถึงขั้นไหนแล้ว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2206" y="4936004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ข้าน้อยไม่ทำ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มีคนเป็นทุกข์แน่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6683" y="4423886"/>
            <a:ext cx="3220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ข้าน้อยไม่สามารถทำ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ไม่รู้ ทำไม่เป็น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8348" y="3864918"/>
            <a:ext cx="431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ข้าน้อยต้องการทำ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ทำแล้วมีคนเป็นสุขก็ดีเหมือนกัน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2904" y="3348514"/>
            <a:ext cx="4559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ข้าน้อยต้องทำอย่างไร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ต้องหาวิธีการแล้ว อยากทำแล้ว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34215" y="2825918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ข้าน้อยจะพยายามทำ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รู้วิธีแล้ว ต้องลองสักตั้ง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7821" y="2310020"/>
            <a:ext cx="3918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ข้าน้อยสามารถทำได้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แล้วทุกอย่างต้องพร้อม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73219" y="1752600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ข้าน้อยจะทำให้สำเร็จ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พร้อมแล้วนะ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2408" y="1219200"/>
            <a:ext cx="2331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ไชโย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ข้าน้อยได้ทำแล้ว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3" name="Elbow Connector 12"/>
          <p:cNvCxnSpPr/>
          <p:nvPr/>
        </p:nvCxnSpPr>
        <p:spPr>
          <a:xfrm flipV="1">
            <a:off x="228600" y="4936004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flipV="1">
            <a:off x="1040861" y="44238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flipV="1">
            <a:off x="1874467" y="38904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flipV="1">
            <a:off x="2688348" y="33570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flipV="1">
            <a:off x="3500609" y="2844968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flipV="1">
            <a:off x="4334215" y="2311568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flipV="1">
            <a:off x="5139613" y="1782286"/>
            <a:ext cx="833606" cy="507832"/>
          </a:xfrm>
          <a:prstGeom prst="bentConnector3">
            <a:avLst>
              <a:gd name="adj1" fmla="val 9799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99" y="390525"/>
            <a:ext cx="9048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Elbow Connector 32"/>
          <p:cNvCxnSpPr/>
          <p:nvPr/>
        </p:nvCxnSpPr>
        <p:spPr>
          <a:xfrm flipV="1">
            <a:off x="5951874" y="1752600"/>
            <a:ext cx="2696826" cy="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40366" y="76713"/>
            <a:ext cx="18473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endPara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/>
            </a:r>
            <a:b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488668"/>
            <a:ext cx="566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http://www.thaiall.com/office/mechanism.pptx</a:t>
            </a:r>
          </a:p>
        </p:txBody>
      </p:sp>
    </p:spTree>
    <p:extLst>
      <p:ext uri="{BB962C8B-B14F-4D97-AF65-F5344CB8AC3E}">
        <p14:creationId xmlns:p14="http://schemas.microsoft.com/office/powerpoint/2010/main" val="34209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612776"/>
              </p:ext>
            </p:extLst>
          </p:nvPr>
        </p:nvGraphicFramePr>
        <p:xfrm>
          <a:off x="152402" y="595382"/>
          <a:ext cx="8902698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7566"/>
                <a:gridCol w="2967566"/>
                <a:gridCol w="2967566"/>
              </a:tblGrid>
              <a:tr h="319018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เหตุการณ์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กลุ่มตก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กลุ่มผ่าน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1. ก่อนสอบ 1 สัปดาห์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3"/>
                        </a:rPr>
                        <a:t>เบาเบา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4"/>
                        </a:rPr>
                        <a:t>สอบเสร็จก่อนได้ไหม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2. ก่อนสอบ 4 วัน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5"/>
                        </a:rPr>
                        <a:t>ใกล้กันยิ่งหวั่นไหว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6"/>
                        </a:rPr>
                        <a:t>จะอยู่ตรงนี้จนวันสุดท้าย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3. ก่อนสอบ 1 วัน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7"/>
                        </a:rPr>
                        <a:t>พรุ่งนี้ไม่สาย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8"/>
                        </a:rPr>
                        <a:t>เชื่อมั่น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4. วันสอบ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9"/>
                        </a:rPr>
                        <a:t>วันที่ฉันกลัว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10"/>
                        </a:rPr>
                        <a:t>ใช่เลย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5. ขณะสอบ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11"/>
                        </a:rPr>
                        <a:t>เข้าใจแต่ทำไม่ได้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12"/>
                        </a:rPr>
                        <a:t>ถูกแล้วที่รักเธอ</a:t>
                      </a:r>
                      <a:r>
                        <a:rPr lang="th-TH" sz="2400" b="1" baseline="0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6. ก่อนส่งข้อสอบ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13"/>
                        </a:rPr>
                        <a:t>คำตอบสุดท้าย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14"/>
                        </a:rPr>
                        <a:t>ลาก่อน</a:t>
                      </a:r>
                      <a:endParaRPr lang="en-US" sz="2400" b="1" dirty="0" smtClean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7. เดินออกห้องสอบ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15"/>
                        </a:rPr>
                        <a:t>หมดเวลาแก้ตัว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16"/>
                        </a:rPr>
                        <a:t>เต็มใจให้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8. หลังสอบ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17"/>
                        </a:rPr>
                        <a:t>ยังไม่พ้นขีดอันตราย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18"/>
                        </a:rPr>
                        <a:t>ชีวิตลิขิตเอง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9. รอผลสอบ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19"/>
                        </a:rPr>
                        <a:t>ระยะทำใจ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20"/>
                        </a:rPr>
                        <a:t>ศรัทธา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10. ก่อนผลสอบ 1 วัน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21"/>
                        </a:rPr>
                        <a:t>ระยะสุดท้าย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22"/>
                        </a:rPr>
                        <a:t>ชัยชนะ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11. วันประกาศผล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hlinkClick r:id="rId23"/>
                        </a:rPr>
                        <a:t>เจ็บ .. และชินไปเอง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  <a:hlinkClick r:id="rId24"/>
                        </a:rPr>
                        <a:t>ผู้ชนะ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(LR)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76181" y="209030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ปรับปรุง 30 ธันวาคม 2555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0" y="6550223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 smtClean="0"/>
              <a:t>ปรับจาก </a:t>
            </a:r>
            <a:r>
              <a:rPr lang="en-US" sz="1400" dirty="0" smtClean="0"/>
              <a:t>http://www.facebook.com/photo.php?fbid</a:t>
            </a:r>
            <a:r>
              <a:rPr lang="en-US" sz="1400" dirty="0"/>
              <a:t>=445948285459923&amp;set=a.164487903605964.50964.164486926939395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660" y="5834"/>
            <a:ext cx="8917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เพลงที่น่า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ฟังก่อนสอบ</a:t>
            </a:r>
            <a:endParaRPr lang="en-US" sz="40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681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19481639"/>
              </p:ext>
            </p:extLst>
          </p:nvPr>
        </p:nvGraphicFramePr>
        <p:xfrm>
          <a:off x="2743200" y="20499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07937869"/>
              </p:ext>
            </p:extLst>
          </p:nvPr>
        </p:nvGraphicFramePr>
        <p:xfrm>
          <a:off x="-381000" y="36501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84942174"/>
              </p:ext>
            </p:extLst>
          </p:nvPr>
        </p:nvGraphicFramePr>
        <p:xfrm>
          <a:off x="-381000" y="21261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60021705"/>
              </p:ext>
            </p:extLst>
          </p:nvPr>
        </p:nvGraphicFramePr>
        <p:xfrm>
          <a:off x="1219200" y="20499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35515551"/>
              </p:ext>
            </p:extLst>
          </p:nvPr>
        </p:nvGraphicFramePr>
        <p:xfrm>
          <a:off x="2819400" y="34977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83190622"/>
              </p:ext>
            </p:extLst>
          </p:nvPr>
        </p:nvGraphicFramePr>
        <p:xfrm>
          <a:off x="1219200" y="3573961"/>
          <a:ext cx="2133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22111699"/>
              </p:ext>
            </p:extLst>
          </p:nvPr>
        </p:nvGraphicFramePr>
        <p:xfrm>
          <a:off x="4876800" y="1371600"/>
          <a:ext cx="4791501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sp>
        <p:nvSpPr>
          <p:cNvPr id="11" name="Rectangle 10"/>
          <p:cNvSpPr/>
          <p:nvPr/>
        </p:nvSpPr>
        <p:spPr>
          <a:xfrm>
            <a:off x="623169" y="5402759"/>
            <a:ext cx="371447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ดอยลูกนี้ </a:t>
            </a:r>
            <a:r>
              <a:rPr lang="th-TH" sz="2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ของ </a:t>
            </a:r>
            <a:r>
              <a:rPr lang="th-TH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ลุงกับป้า</a:t>
            </a:r>
            <a:endParaRPr lang="en-US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660361309"/>
              </p:ext>
            </p:extLst>
          </p:nvPr>
        </p:nvGraphicFramePr>
        <p:xfrm>
          <a:off x="5943600" y="228600"/>
          <a:ext cx="2886501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sp>
        <p:nvSpPr>
          <p:cNvPr id="23" name="Rectangle 22"/>
          <p:cNvSpPr/>
          <p:nvPr/>
        </p:nvSpPr>
        <p:spPr>
          <a:xfrm>
            <a:off x="2471019" y="0"/>
            <a:ext cx="4841389" cy="15696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800" b="1" cap="none" spc="0" dirty="0" smtClean="0">
                <a:ln w="18000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กลไกเหมือนกัน </a:t>
            </a:r>
          </a:p>
          <a:p>
            <a:pPr algn="ctr"/>
            <a:r>
              <a:rPr lang="th-TH" sz="4800" b="1" cap="none" spc="0" dirty="0" smtClean="0">
                <a:ln w="18000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แต่เป็นกลไกไม่เหมือนกัน</a:t>
            </a:r>
            <a:endParaRPr lang="en-US" sz="4800" b="1" cap="none" spc="0" dirty="0">
              <a:ln w="18000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80817" y="57150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dirty="0" smtClean="0">
                <a:ln w="180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</a:rPr>
              <a:t>กลุ่มรักธรรมชาติ</a:t>
            </a:r>
            <a:endParaRPr lang="en-US" sz="5400" b="1" cap="none" spc="0" dirty="0">
              <a:ln w="18000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63278" y="6469618"/>
            <a:ext cx="7375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http://thaiabc.com/lampangnet/date/2012/07/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583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963" y="15986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http://t2.gstatic.com/images?q=tbn:ANd9GcRI8QhO3oTXiirF0GXcfDq5lrNcZRplkKR-f6ZIUXZt7CQgAw8j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747838"/>
            <a:ext cx="862013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/>
          <p:cNvGraphicFramePr/>
          <p:nvPr/>
        </p:nvGraphicFramePr>
        <p:xfrm>
          <a:off x="1306284" y="192082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28938" y="1817688"/>
            <a:ext cx="24161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เพลง เถื่อนแห่งสถาบัน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50975" y="4600575"/>
            <a:ext cx="2119313" cy="4937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โดย วิทยากร เชียงกูล </a:t>
            </a:r>
            <a:r>
              <a:rPr lang="en-US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ต่อม </a:t>
            </a:r>
            <a:r>
              <a:rPr lang="en-US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y)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45113" y="4614863"/>
            <a:ext cx="1941512" cy="4937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โดย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anonymous (</a:t>
            </a:r>
            <a:r>
              <a:rPr lang="th-TH" b="1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ต่อม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x)</a:t>
            </a:r>
          </a:p>
        </p:txBody>
      </p:sp>
    </p:spTree>
    <p:extLst>
      <p:ext uri="{BB962C8B-B14F-4D97-AF65-F5344CB8AC3E}">
        <p14:creationId xmlns:p14="http://schemas.microsoft.com/office/powerpoint/2010/main" val="10704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707</Words>
  <Application>Microsoft Office PowerPoint</Application>
  <PresentationFormat>On-screen Show (4:3)</PresentationFormat>
  <Paragraphs>119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desktop</cp:lastModifiedBy>
  <cp:revision>32</cp:revision>
  <dcterms:created xsi:type="dcterms:W3CDTF">2012-10-07T08:30:55Z</dcterms:created>
  <dcterms:modified xsi:type="dcterms:W3CDTF">2012-12-30T15:23:38Z</dcterms:modified>
</cp:coreProperties>
</file>