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2" r:id="rId2"/>
    <p:sldId id="256" r:id="rId3"/>
    <p:sldId id="257" r:id="rId4"/>
    <p:sldId id="258" r:id="rId5"/>
    <p:sldId id="259" r:id="rId6"/>
    <p:sldId id="263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30" autoAdjust="0"/>
    <p:restoredTop sz="77160" autoAdjust="0"/>
  </p:normalViewPr>
  <p:slideViewPr>
    <p:cSldViewPr snapToGrid="0">
      <p:cViewPr varScale="1">
        <p:scale>
          <a:sx n="80" d="100"/>
          <a:sy n="80" d="100"/>
        </p:scale>
        <p:origin x="96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9E33C-CFE5-4BEC-A1FB-AB265D70053F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B70E8-56CD-492D-8984-5BDCB901E7F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6707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/>
              <a:t>- </a:t>
            </a:r>
            <a:r>
              <a:rPr lang="en-US"/>
              <a:t>Shift + Tab </a:t>
            </a:r>
            <a:r>
              <a:rPr lang="th-TH"/>
              <a:t>เพื่อเปลี่ยน </a:t>
            </a:r>
            <a:r>
              <a:rPr lang="en-US"/>
              <a:t>Select </a:t>
            </a:r>
            <a:r>
              <a:rPr lang="th-TH"/>
              <a:t>ไปยังข้อความ </a:t>
            </a:r>
            <a:r>
              <a:rPr lang="en-US"/>
              <a:t>Object </a:t>
            </a:r>
            <a:r>
              <a:rPr lang="th-TH"/>
              <a:t>ใหม่</a:t>
            </a:r>
            <a:endParaRPr lang="en-US"/>
          </a:p>
          <a:p>
            <a:r>
              <a:rPr lang="en-US"/>
              <a:t>- </a:t>
            </a:r>
            <a:r>
              <a:rPr lang="th-TH"/>
              <a:t>กรณี </a:t>
            </a:r>
            <a:r>
              <a:rPr lang="en-US"/>
              <a:t>save as </a:t>
            </a:r>
            <a:r>
              <a:rPr lang="th-TH"/>
              <a:t>เป็น </a:t>
            </a:r>
            <a:r>
              <a:rPr lang="en-US"/>
              <a:t>.emf (Enhanced Windows Metafile) </a:t>
            </a:r>
            <a:r>
              <a:rPr lang="th-TH"/>
              <a:t>จะเห็นหยักที่รอยขอบได้ชัดมาก</a:t>
            </a:r>
            <a:br>
              <a:rPr lang="th-TH"/>
            </a:br>
            <a:r>
              <a:rPr lang="th-TH"/>
              <a:t>- เส้นกรอบข้อความ</a:t>
            </a:r>
            <a:r>
              <a:rPr lang="en-US"/>
              <a:t> (Border)</a:t>
            </a:r>
            <a:r>
              <a:rPr lang="th-TH"/>
              <a:t> จะเป็นแบบ </a:t>
            </a:r>
            <a:r>
              <a:rPr lang="en-US"/>
              <a:t>Aliasing </a:t>
            </a:r>
            <a:r>
              <a:rPr lang="th-TH"/>
              <a:t>คือ รอยหยักที่ขอบภาพ</a:t>
            </a:r>
            <a:endParaRPr lang="en-US"/>
          </a:p>
          <a:p>
            <a:r>
              <a:rPr lang="th-TH"/>
              <a:t>- เอฟเฟ็กต์ของข้อความ แบบเรืองแสง</a:t>
            </a:r>
            <a:r>
              <a:rPr lang="en-US"/>
              <a:t> (Glow)</a:t>
            </a:r>
            <a:r>
              <a:rPr lang="th-TH"/>
              <a:t> จะเป็นแบบ </a:t>
            </a:r>
            <a:r>
              <a:rPr lang="en-US"/>
              <a:t>Anti-Aliasing</a:t>
            </a:r>
            <a:r>
              <a:rPr lang="th-TH"/>
              <a:t> คือ ไม่มีรอยหยักที่ขอบภาพ</a:t>
            </a:r>
            <a:endParaRPr lang="en-US"/>
          </a:p>
          <a:p>
            <a:r>
              <a:rPr lang="en-US"/>
              <a:t>File : /office/font_glow.pptx </a:t>
            </a:r>
            <a:r>
              <a:rPr lang="th-TH"/>
              <a:t>เป็นแฟ้มต้นฉบับ</a:t>
            </a:r>
            <a:br>
              <a:rPr lang="th-TH"/>
            </a:br>
            <a:r>
              <a:rPr lang="en-US"/>
              <a:t>File : /fonts/font_glow.emf </a:t>
            </a:r>
            <a:r>
              <a:rPr lang="th-TH"/>
              <a:t>ขนาด 1105 </a:t>
            </a:r>
            <a:r>
              <a:rPr lang="en-US"/>
              <a:t>KB </a:t>
            </a:r>
            <a:r>
              <a:rPr lang="th-TH"/>
              <a:t>มีรอยหยักชัดเจน</a:t>
            </a:r>
            <a:r>
              <a:rPr lang="en-US"/>
              <a:t> (6000px*4500px)</a:t>
            </a:r>
            <a:endParaRPr lang="th-TH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File : /fonts/font_glow_emf_to_png.png </a:t>
            </a:r>
            <a:r>
              <a:rPr lang="th-TH"/>
              <a:t>ขนาด 269 </a:t>
            </a:r>
            <a:r>
              <a:rPr lang="en-US"/>
              <a:t>KB </a:t>
            </a:r>
            <a:r>
              <a:rPr lang="th-TH"/>
              <a:t>มีรอยหยักชัดเจน</a:t>
            </a:r>
            <a:r>
              <a:rPr lang="en-US"/>
              <a:t> (6000px*4500px)</a:t>
            </a:r>
            <a:endParaRPr lang="th-TH"/>
          </a:p>
          <a:p>
            <a:r>
              <a:rPr lang="en-US"/>
              <a:t>File : /fonts/font_glow.jpg </a:t>
            </a:r>
            <a:r>
              <a:rPr lang="th-TH"/>
              <a:t>ขนาด 142 </a:t>
            </a:r>
            <a:r>
              <a:rPr lang="en-US"/>
              <a:t>KB </a:t>
            </a:r>
            <a:r>
              <a:rPr lang="th-TH"/>
              <a:t>ไม่มีรอยหยัก </a:t>
            </a:r>
            <a:r>
              <a:rPr lang="en-US"/>
              <a:t>(960px*720px)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B70E8-56CD-492D-8984-5BDCB901E7FB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631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https://www.thaiall.com/office/word.htm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B70E8-56CD-492D-8984-5BDCB901E7FB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2854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/>
              <a:t>โทนสีเดียว แบบสีเขียว</a:t>
            </a:r>
          </a:p>
          <a:p>
            <a:r>
              <a:rPr lang="en-US"/>
              <a:t>https://www.thaiall.com/web2/key.php?topic=kritsada_fb&amp;id=</a:t>
            </a:r>
            <a:r>
              <a:rPr lang="th-TH"/>
              <a:t>58</a:t>
            </a:r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B70E8-56CD-492D-8984-5BDCB901E7FB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8822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https://www.qrcode-monkey.com/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B70E8-56CD-492D-8984-5BDCB901E7FB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3875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http://www.thaiall.com/tqf/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http://www.thaiall.com/education/</a:t>
            </a:r>
          </a:p>
          <a:p>
            <a:r>
              <a:rPr lang="en-US"/>
              <a:t>OG Image : 1200px * 630px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B70E8-56CD-492D-8984-5BDCB901E7FB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549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http://www.thaiall.com/tqf/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http://www.thaiall.com/education/</a:t>
            </a:r>
          </a:p>
          <a:p>
            <a:r>
              <a:rPr lang="en-US"/>
              <a:t>OG Image : 1200px * 630px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B70E8-56CD-492D-8984-5BDCB901E7FB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9332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174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64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077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270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16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419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738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62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256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358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824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3DC21-CF30-4C0F-9B0D-3A3C902AEA3D}" type="datetimeFigureOut">
              <a:rPr lang="th-TH" smtClean="0"/>
              <a:t>01/08/65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4DCF2-703F-481D-8C86-4F46656284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189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911F3E73-F0F5-47F4-A40A-A3EF7BD62A42}"/>
              </a:ext>
            </a:extLst>
          </p:cNvPr>
          <p:cNvSpPr/>
          <p:nvPr/>
        </p:nvSpPr>
        <p:spPr>
          <a:xfrm>
            <a:off x="0" y="2121876"/>
            <a:ext cx="9144000" cy="20632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392137B4-324D-4D65-BBEC-FBF8A02D851F}"/>
              </a:ext>
            </a:extLst>
          </p:cNvPr>
          <p:cNvSpPr/>
          <p:nvPr/>
        </p:nvSpPr>
        <p:spPr>
          <a:xfrm>
            <a:off x="0" y="2059350"/>
            <a:ext cx="1524000" cy="440120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>
              <a:lnSpc>
                <a:spcPts val="16000"/>
              </a:lnSpc>
            </a:pPr>
            <a:r>
              <a:rPr lang="en-US" sz="72000" b="1">
                <a:ln w="38100" cmpd="sng">
                  <a:solidFill>
                    <a:srgbClr val="FFFF00"/>
                  </a:solidFill>
                  <a:prstDash val="solid"/>
                </a:ln>
                <a:effectLst>
                  <a:glow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.</a:t>
            </a:r>
            <a:endParaRPr lang="th-TH" sz="72000" b="1">
              <a:ln w="38100" cmpd="sng">
                <a:solidFill>
                  <a:srgbClr val="FFFF00"/>
                </a:solidFill>
                <a:prstDash val="solid"/>
              </a:ln>
              <a:effectLst>
                <a:glow>
                  <a:srgbClr val="0070C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4BC21690-FD00-445B-B97E-906778063001}"/>
              </a:ext>
            </a:extLst>
          </p:cNvPr>
          <p:cNvSpPr/>
          <p:nvPr/>
        </p:nvSpPr>
        <p:spPr>
          <a:xfrm>
            <a:off x="-2" y="4185137"/>
            <a:ext cx="9144000" cy="26728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E708B141-A67D-48B8-8537-FEF501C7E696}"/>
              </a:ext>
            </a:extLst>
          </p:cNvPr>
          <p:cNvSpPr/>
          <p:nvPr/>
        </p:nvSpPr>
        <p:spPr>
          <a:xfrm>
            <a:off x="-1" y="322932"/>
            <a:ext cx="9144001" cy="624786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>
              <a:lnSpc>
                <a:spcPts val="16000"/>
              </a:lnSpc>
            </a:pPr>
            <a:r>
              <a:rPr lang="th-TH" sz="12000" b="1">
                <a:ln w="381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ดูนี่สิ12๑๒*</a:t>
            </a:r>
          </a:p>
          <a:p>
            <a:pPr algn="ctr">
              <a:lnSpc>
                <a:spcPts val="16000"/>
              </a:lnSpc>
            </a:pPr>
            <a:r>
              <a:rPr lang="th-TH" sz="12000" b="1">
                <a:ln w="381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ดูนี่สิ12๑๒*</a:t>
            </a:r>
          </a:p>
          <a:p>
            <a:pPr algn="ctr">
              <a:lnSpc>
                <a:spcPts val="16000"/>
              </a:lnSpc>
            </a:pPr>
            <a:r>
              <a:rPr lang="th-TH" sz="12000" b="1">
                <a:ln w="381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ดูนี่สิ12๑๒*</a:t>
            </a: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340B0F9B-6B0C-4BC9-9E55-5A31C11435AD}"/>
              </a:ext>
            </a:extLst>
          </p:cNvPr>
          <p:cNvSpPr/>
          <p:nvPr/>
        </p:nvSpPr>
        <p:spPr>
          <a:xfrm>
            <a:off x="153806" y="-1090895"/>
            <a:ext cx="1370194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0" b="0" cap="none" spc="0">
                <a:ln w="0"/>
                <a:effectLst>
                  <a:glow rad="50800">
                    <a:srgbClr val="FFFF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.</a:t>
            </a:r>
            <a:endParaRPr lang="th-TH" sz="40000" b="0" cap="none" spc="0">
              <a:ln w="0"/>
              <a:effectLst>
                <a:glow rad="50800">
                  <a:srgbClr val="FFFF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0411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0586CF8-8BAB-C4DC-E851-5A8BD37F6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" y="550985"/>
            <a:ext cx="7845425" cy="592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00A979-0507-1E4B-E16A-9D876B42C6C4}"/>
              </a:ext>
            </a:extLst>
          </p:cNvPr>
          <p:cNvSpPr txBox="1"/>
          <p:nvPr/>
        </p:nvSpPr>
        <p:spPr>
          <a:xfrm>
            <a:off x="1243019" y="4443411"/>
            <a:ext cx="9194805" cy="13234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tx1"/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2060"/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การเตรียมเอกสารด้วยเวิร์ด</a:t>
            </a:r>
          </a:p>
          <a:p>
            <a:pPr algn="ctr"/>
            <a:r>
              <a:rPr lang="th-TH" sz="4000" b="1" dirty="0">
                <a:solidFill>
                  <a:srgbClr val="002060"/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เป็นบทความวิชาการแบบสองคอลัมน์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6C56688B-A3B6-4618-BC54-F1E612788D6F}"/>
              </a:ext>
            </a:extLst>
          </p:cNvPr>
          <p:cNvSpPr/>
          <p:nvPr/>
        </p:nvSpPr>
        <p:spPr>
          <a:xfrm>
            <a:off x="649286" y="1835479"/>
            <a:ext cx="784542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0" cap="none" spc="0">
                <a:ln w="0"/>
                <a:solidFill>
                  <a:schemeClr val="bg2">
                    <a:lumMod val="50000"/>
                  </a:schemeClr>
                </a:solidFill>
                <a:effectLst>
                  <a:glow rad="228600">
                    <a:schemeClr val="bg1">
                      <a:alpha val="97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Grow = </a:t>
            </a:r>
            <a:r>
              <a:rPr lang="th-TH" sz="8000" b="0" cap="none" spc="0">
                <a:ln w="0"/>
                <a:solidFill>
                  <a:schemeClr val="bg2">
                    <a:lumMod val="50000"/>
                  </a:schemeClr>
                </a:solidFill>
                <a:effectLst>
                  <a:glow rad="228600">
                    <a:schemeClr val="bg1">
                      <a:alpha val="97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เรืองแสง</a:t>
            </a:r>
          </a:p>
        </p:txBody>
      </p:sp>
    </p:spTree>
    <p:extLst>
      <p:ext uri="{BB962C8B-B14F-4D97-AF65-F5344CB8AC3E}">
        <p14:creationId xmlns:p14="http://schemas.microsoft.com/office/powerpoint/2010/main" val="1847604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63A8BA2-43AB-42F2-83C5-8FA2179EE09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0676" y="869109"/>
            <a:ext cx="8862647" cy="5119781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E16C8AA0-41C5-400D-A91B-A656A99E7A5F}"/>
              </a:ext>
            </a:extLst>
          </p:cNvPr>
          <p:cNvSpPr/>
          <p:nvPr/>
        </p:nvSpPr>
        <p:spPr>
          <a:xfrm>
            <a:off x="293842" y="1300947"/>
            <a:ext cx="7648248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8000" b="1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rgbClr val="00206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ผู้นำที่พึงประสงค์</a:t>
            </a:r>
            <a:endParaRPr lang="th-TH" sz="8000" b="1" cap="none" spc="0">
              <a:ln w="28575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glow rad="228600">
                  <a:srgbClr val="00206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117CC12A-A92F-427C-9284-8ABE1F6DC345}"/>
              </a:ext>
            </a:extLst>
          </p:cNvPr>
          <p:cNvSpPr txBox="1"/>
          <p:nvPr/>
        </p:nvSpPr>
        <p:spPr>
          <a:xfrm>
            <a:off x="140676" y="5988890"/>
            <a:ext cx="8862646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05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https://www.facebook.com/photo?fbid=5190527901043462&amp;set=pcb.5190527971043455</a:t>
            </a:r>
          </a:p>
        </p:txBody>
      </p:sp>
    </p:spTree>
    <p:extLst>
      <p:ext uri="{BB962C8B-B14F-4D97-AF65-F5344CB8AC3E}">
        <p14:creationId xmlns:p14="http://schemas.microsoft.com/office/powerpoint/2010/main" val="427509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49DF32A-1AF6-4A02-9542-0A6684111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78" y="1127454"/>
            <a:ext cx="7995241" cy="4305130"/>
          </a:xfrm>
          <a:prstGeom prst="roundRect">
            <a:avLst>
              <a:gd name="adj" fmla="val 2438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C41248D-255C-4380-9542-1472F8AABA3C}"/>
              </a:ext>
            </a:extLst>
          </p:cNvPr>
          <p:cNvSpPr/>
          <p:nvPr/>
        </p:nvSpPr>
        <p:spPr>
          <a:xfrm>
            <a:off x="244533" y="3170578"/>
            <a:ext cx="8654933" cy="34163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th-TH" sz="7200" b="1" cap="none" spc="0">
                <a:ln w="28575" cmpd="sng">
                  <a:solidFill>
                    <a:srgbClr val="00206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4">
                      <a:lumMod val="20000"/>
                      <a:lumOff val="8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คู่มือการจัดการความรู้</a:t>
            </a:r>
          </a:p>
          <a:p>
            <a:pPr algn="ctr"/>
            <a:r>
              <a:rPr lang="th-TH" sz="7200" b="1">
                <a:ln w="28575" cmpd="sng">
                  <a:solidFill>
                    <a:srgbClr val="00206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4">
                      <a:lumMod val="20000"/>
                      <a:lumOff val="8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ตามประเด็นความรู้</a:t>
            </a:r>
          </a:p>
          <a:p>
            <a:pPr algn="ctr"/>
            <a:r>
              <a:rPr lang="th-TH" sz="7200" b="1">
                <a:ln w="28575" cmpd="sng">
                  <a:solidFill>
                    <a:srgbClr val="00206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4">
                      <a:lumMod val="20000"/>
                      <a:lumOff val="8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ของแต่ละคณะวิชา</a:t>
            </a:r>
            <a:endParaRPr lang="th-TH" sz="7200" b="1" cap="none" spc="0">
              <a:ln w="28575" cmpd="sng">
                <a:solidFill>
                  <a:srgbClr val="002060"/>
                </a:solidFill>
                <a:prstDash val="solid"/>
              </a:ln>
              <a:solidFill>
                <a:srgbClr val="FFC000"/>
              </a:solidFill>
              <a:effectLst>
                <a:glow rad="228600">
                  <a:schemeClr val="accent4">
                    <a:lumMod val="20000"/>
                    <a:lumOff val="80000"/>
                  </a:schemeClr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A9E6AFEE-B02D-4631-94E0-49E996B88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843" y="656487"/>
            <a:ext cx="2344621" cy="2344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003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F7A19924-8A14-495F-8FF0-7118832B804C}"/>
              </a:ext>
            </a:extLst>
          </p:cNvPr>
          <p:cNvSpPr/>
          <p:nvPr/>
        </p:nvSpPr>
        <p:spPr>
          <a:xfrm>
            <a:off x="1167863" y="591505"/>
            <a:ext cx="6808274" cy="230832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th-TH" sz="72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</a:t>
            </a:r>
            <a:r>
              <a:rPr lang="th-TH" sz="36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ลลัพธ์การเรียนรู้ ตาม</a:t>
            </a:r>
          </a:p>
          <a:p>
            <a:pPr algn="ctr"/>
            <a:r>
              <a:rPr lang="th-TH" sz="36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มาตรฐานคุณวุฒิระดับอุดมศึกษา </a:t>
            </a:r>
          </a:p>
          <a:p>
            <a:pPr algn="ctr"/>
            <a:r>
              <a:rPr lang="th-TH" sz="36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พ.ศ. ๒๕๖๕</a:t>
            </a:r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5CA0D7C1-CC89-4CD9-86C2-82DC7DF4F067}"/>
              </a:ext>
            </a:extLst>
          </p:cNvPr>
          <p:cNvSpPr/>
          <p:nvPr/>
        </p:nvSpPr>
        <p:spPr>
          <a:xfrm>
            <a:off x="769746" y="3027759"/>
            <a:ext cx="1080000" cy="1080000"/>
          </a:xfrm>
          <a:custGeom>
            <a:avLst/>
            <a:gdLst>
              <a:gd name="connsiteX0" fmla="*/ 295958 w 1150911"/>
              <a:gd name="connsiteY0" fmla="*/ 657575 h 841853"/>
              <a:gd name="connsiteX1" fmla="*/ 204518 w 1150911"/>
              <a:gd name="connsiteY1" fmla="*/ 749015 h 841853"/>
              <a:gd name="connsiteX2" fmla="*/ 82598 w 1150911"/>
              <a:gd name="connsiteY2" fmla="*/ 672815 h 841853"/>
              <a:gd name="connsiteX3" fmla="*/ 204518 w 1150911"/>
              <a:gd name="connsiteY3" fmla="*/ 566135 h 841853"/>
              <a:gd name="connsiteX4" fmla="*/ 36878 w 1150911"/>
              <a:gd name="connsiteY4" fmla="*/ 657575 h 841853"/>
              <a:gd name="connsiteX5" fmla="*/ 6398 w 1150911"/>
              <a:gd name="connsiteY5" fmla="*/ 489935 h 841853"/>
              <a:gd name="connsiteX6" fmla="*/ 128318 w 1150911"/>
              <a:gd name="connsiteY6" fmla="*/ 489935 h 841853"/>
              <a:gd name="connsiteX7" fmla="*/ 36878 w 1150911"/>
              <a:gd name="connsiteY7" fmla="*/ 398495 h 841853"/>
              <a:gd name="connsiteX8" fmla="*/ 143558 w 1150911"/>
              <a:gd name="connsiteY8" fmla="*/ 337535 h 841853"/>
              <a:gd name="connsiteX9" fmla="*/ 204518 w 1150911"/>
              <a:gd name="connsiteY9" fmla="*/ 474695 h 841853"/>
              <a:gd name="connsiteX10" fmla="*/ 113078 w 1150911"/>
              <a:gd name="connsiteY10" fmla="*/ 246095 h 841853"/>
              <a:gd name="connsiteX11" fmla="*/ 189278 w 1150911"/>
              <a:gd name="connsiteY11" fmla="*/ 154655 h 841853"/>
              <a:gd name="connsiteX12" fmla="*/ 250238 w 1150911"/>
              <a:gd name="connsiteY12" fmla="*/ 368015 h 841853"/>
              <a:gd name="connsiteX13" fmla="*/ 189278 w 1150911"/>
              <a:gd name="connsiteY13" fmla="*/ 63215 h 841853"/>
              <a:gd name="connsiteX14" fmla="*/ 295958 w 1150911"/>
              <a:gd name="connsiteY14" fmla="*/ 32735 h 841853"/>
              <a:gd name="connsiteX15" fmla="*/ 494078 w 1150911"/>
              <a:gd name="connsiteY15" fmla="*/ 17495 h 841853"/>
              <a:gd name="connsiteX16" fmla="*/ 463598 w 1150911"/>
              <a:gd name="connsiteY16" fmla="*/ 169895 h 841853"/>
              <a:gd name="connsiteX17" fmla="*/ 509318 w 1150911"/>
              <a:gd name="connsiteY17" fmla="*/ 2255 h 841853"/>
              <a:gd name="connsiteX18" fmla="*/ 661718 w 1150911"/>
              <a:gd name="connsiteY18" fmla="*/ 78455 h 841853"/>
              <a:gd name="connsiteX19" fmla="*/ 829358 w 1150911"/>
              <a:gd name="connsiteY19" fmla="*/ 154655 h 841853"/>
              <a:gd name="connsiteX20" fmla="*/ 661718 w 1150911"/>
              <a:gd name="connsiteY20" fmla="*/ 291815 h 841853"/>
              <a:gd name="connsiteX21" fmla="*/ 859838 w 1150911"/>
              <a:gd name="connsiteY21" fmla="*/ 185135 h 841853"/>
              <a:gd name="connsiteX22" fmla="*/ 981758 w 1150911"/>
              <a:gd name="connsiteY22" fmla="*/ 291815 h 841853"/>
              <a:gd name="connsiteX23" fmla="*/ 722678 w 1150911"/>
              <a:gd name="connsiteY23" fmla="*/ 368015 h 841853"/>
              <a:gd name="connsiteX24" fmla="*/ 1073198 w 1150911"/>
              <a:gd name="connsiteY24" fmla="*/ 261335 h 841853"/>
              <a:gd name="connsiteX25" fmla="*/ 1149398 w 1150911"/>
              <a:gd name="connsiteY25" fmla="*/ 246095 h 841853"/>
              <a:gd name="connsiteX26" fmla="*/ 1118918 w 1150911"/>
              <a:gd name="connsiteY26" fmla="*/ 413735 h 841853"/>
              <a:gd name="connsiteX27" fmla="*/ 1057958 w 1150911"/>
              <a:gd name="connsiteY27" fmla="*/ 566135 h 841853"/>
              <a:gd name="connsiteX28" fmla="*/ 844598 w 1150911"/>
              <a:gd name="connsiteY28" fmla="*/ 520415 h 841853"/>
              <a:gd name="connsiteX29" fmla="*/ 981758 w 1150911"/>
              <a:gd name="connsiteY29" fmla="*/ 566135 h 841853"/>
              <a:gd name="connsiteX30" fmla="*/ 1027478 w 1150911"/>
              <a:gd name="connsiteY30" fmla="*/ 779495 h 841853"/>
              <a:gd name="connsiteX31" fmla="*/ 829358 w 1150911"/>
              <a:gd name="connsiteY31" fmla="*/ 672815 h 841853"/>
              <a:gd name="connsiteX32" fmla="*/ 996998 w 1150911"/>
              <a:gd name="connsiteY32" fmla="*/ 794735 h 841853"/>
              <a:gd name="connsiteX33" fmla="*/ 829358 w 1150911"/>
              <a:gd name="connsiteY33" fmla="*/ 794735 h 841853"/>
              <a:gd name="connsiteX34" fmla="*/ 798878 w 1150911"/>
              <a:gd name="connsiteY34" fmla="*/ 840455 h 841853"/>
              <a:gd name="connsiteX35" fmla="*/ 722678 w 1150911"/>
              <a:gd name="connsiteY35" fmla="*/ 733775 h 841853"/>
              <a:gd name="connsiteX36" fmla="*/ 707438 w 1150911"/>
              <a:gd name="connsiteY36" fmla="*/ 581375 h 841853"/>
              <a:gd name="connsiteX37" fmla="*/ 707438 w 1150911"/>
              <a:gd name="connsiteY37" fmla="*/ 779495 h 841853"/>
              <a:gd name="connsiteX38" fmla="*/ 615998 w 1150911"/>
              <a:gd name="connsiteY38" fmla="*/ 749015 h 841853"/>
              <a:gd name="connsiteX39" fmla="*/ 600758 w 1150911"/>
              <a:gd name="connsiteY39" fmla="*/ 550895 h 841853"/>
              <a:gd name="connsiteX40" fmla="*/ 615998 w 1150911"/>
              <a:gd name="connsiteY40" fmla="*/ 749015 h 841853"/>
              <a:gd name="connsiteX41" fmla="*/ 494078 w 1150911"/>
              <a:gd name="connsiteY41" fmla="*/ 657575 h 841853"/>
              <a:gd name="connsiteX42" fmla="*/ 509318 w 1150911"/>
              <a:gd name="connsiteY42" fmla="*/ 550895 h 841853"/>
              <a:gd name="connsiteX43" fmla="*/ 417878 w 1150911"/>
              <a:gd name="connsiteY43" fmla="*/ 657575 h 841853"/>
              <a:gd name="connsiteX44" fmla="*/ 524558 w 1150911"/>
              <a:gd name="connsiteY44" fmla="*/ 535655 h 841853"/>
              <a:gd name="connsiteX45" fmla="*/ 372158 w 1150911"/>
              <a:gd name="connsiteY45" fmla="*/ 672815 h 841853"/>
              <a:gd name="connsiteX46" fmla="*/ 372158 w 1150911"/>
              <a:gd name="connsiteY46" fmla="*/ 566135 h 841853"/>
              <a:gd name="connsiteX47" fmla="*/ 250238 w 1150911"/>
              <a:gd name="connsiteY47" fmla="*/ 718535 h 841853"/>
              <a:gd name="connsiteX48" fmla="*/ 295958 w 1150911"/>
              <a:gd name="connsiteY48" fmla="*/ 657575 h 841853"/>
              <a:gd name="connsiteX0" fmla="*/ 295958 w 1150911"/>
              <a:gd name="connsiteY0" fmla="*/ 657575 h 841853"/>
              <a:gd name="connsiteX1" fmla="*/ 204518 w 1150911"/>
              <a:gd name="connsiteY1" fmla="*/ 749015 h 841853"/>
              <a:gd name="connsiteX2" fmla="*/ 82598 w 1150911"/>
              <a:gd name="connsiteY2" fmla="*/ 672815 h 841853"/>
              <a:gd name="connsiteX3" fmla="*/ 204518 w 1150911"/>
              <a:gd name="connsiteY3" fmla="*/ 566135 h 841853"/>
              <a:gd name="connsiteX4" fmla="*/ 36878 w 1150911"/>
              <a:gd name="connsiteY4" fmla="*/ 657575 h 841853"/>
              <a:gd name="connsiteX5" fmla="*/ 6398 w 1150911"/>
              <a:gd name="connsiteY5" fmla="*/ 489935 h 841853"/>
              <a:gd name="connsiteX6" fmla="*/ 128318 w 1150911"/>
              <a:gd name="connsiteY6" fmla="*/ 489935 h 841853"/>
              <a:gd name="connsiteX7" fmla="*/ 36878 w 1150911"/>
              <a:gd name="connsiteY7" fmla="*/ 398495 h 841853"/>
              <a:gd name="connsiteX8" fmla="*/ 143558 w 1150911"/>
              <a:gd name="connsiteY8" fmla="*/ 337535 h 841853"/>
              <a:gd name="connsiteX9" fmla="*/ 204518 w 1150911"/>
              <a:gd name="connsiteY9" fmla="*/ 474695 h 841853"/>
              <a:gd name="connsiteX10" fmla="*/ 113078 w 1150911"/>
              <a:gd name="connsiteY10" fmla="*/ 246095 h 841853"/>
              <a:gd name="connsiteX11" fmla="*/ 189278 w 1150911"/>
              <a:gd name="connsiteY11" fmla="*/ 154655 h 841853"/>
              <a:gd name="connsiteX12" fmla="*/ 250238 w 1150911"/>
              <a:gd name="connsiteY12" fmla="*/ 368015 h 841853"/>
              <a:gd name="connsiteX13" fmla="*/ 189278 w 1150911"/>
              <a:gd name="connsiteY13" fmla="*/ 63215 h 841853"/>
              <a:gd name="connsiteX14" fmla="*/ 295958 w 1150911"/>
              <a:gd name="connsiteY14" fmla="*/ 32735 h 841853"/>
              <a:gd name="connsiteX15" fmla="*/ 494078 w 1150911"/>
              <a:gd name="connsiteY15" fmla="*/ 17495 h 841853"/>
              <a:gd name="connsiteX16" fmla="*/ 463598 w 1150911"/>
              <a:gd name="connsiteY16" fmla="*/ 169895 h 841853"/>
              <a:gd name="connsiteX17" fmla="*/ 509318 w 1150911"/>
              <a:gd name="connsiteY17" fmla="*/ 2255 h 841853"/>
              <a:gd name="connsiteX18" fmla="*/ 661718 w 1150911"/>
              <a:gd name="connsiteY18" fmla="*/ 78455 h 841853"/>
              <a:gd name="connsiteX19" fmla="*/ 829358 w 1150911"/>
              <a:gd name="connsiteY19" fmla="*/ 154655 h 841853"/>
              <a:gd name="connsiteX20" fmla="*/ 661718 w 1150911"/>
              <a:gd name="connsiteY20" fmla="*/ 291815 h 841853"/>
              <a:gd name="connsiteX21" fmla="*/ 859838 w 1150911"/>
              <a:gd name="connsiteY21" fmla="*/ 185135 h 841853"/>
              <a:gd name="connsiteX22" fmla="*/ 905558 w 1150911"/>
              <a:gd name="connsiteY22" fmla="*/ 322295 h 841853"/>
              <a:gd name="connsiteX23" fmla="*/ 722678 w 1150911"/>
              <a:gd name="connsiteY23" fmla="*/ 368015 h 841853"/>
              <a:gd name="connsiteX24" fmla="*/ 1073198 w 1150911"/>
              <a:gd name="connsiteY24" fmla="*/ 261335 h 841853"/>
              <a:gd name="connsiteX25" fmla="*/ 1149398 w 1150911"/>
              <a:gd name="connsiteY25" fmla="*/ 246095 h 841853"/>
              <a:gd name="connsiteX26" fmla="*/ 1118918 w 1150911"/>
              <a:gd name="connsiteY26" fmla="*/ 413735 h 841853"/>
              <a:gd name="connsiteX27" fmla="*/ 1057958 w 1150911"/>
              <a:gd name="connsiteY27" fmla="*/ 566135 h 841853"/>
              <a:gd name="connsiteX28" fmla="*/ 844598 w 1150911"/>
              <a:gd name="connsiteY28" fmla="*/ 520415 h 841853"/>
              <a:gd name="connsiteX29" fmla="*/ 981758 w 1150911"/>
              <a:gd name="connsiteY29" fmla="*/ 566135 h 841853"/>
              <a:gd name="connsiteX30" fmla="*/ 1027478 w 1150911"/>
              <a:gd name="connsiteY30" fmla="*/ 779495 h 841853"/>
              <a:gd name="connsiteX31" fmla="*/ 829358 w 1150911"/>
              <a:gd name="connsiteY31" fmla="*/ 672815 h 841853"/>
              <a:gd name="connsiteX32" fmla="*/ 996998 w 1150911"/>
              <a:gd name="connsiteY32" fmla="*/ 794735 h 841853"/>
              <a:gd name="connsiteX33" fmla="*/ 829358 w 1150911"/>
              <a:gd name="connsiteY33" fmla="*/ 794735 h 841853"/>
              <a:gd name="connsiteX34" fmla="*/ 798878 w 1150911"/>
              <a:gd name="connsiteY34" fmla="*/ 840455 h 841853"/>
              <a:gd name="connsiteX35" fmla="*/ 722678 w 1150911"/>
              <a:gd name="connsiteY35" fmla="*/ 733775 h 841853"/>
              <a:gd name="connsiteX36" fmla="*/ 707438 w 1150911"/>
              <a:gd name="connsiteY36" fmla="*/ 581375 h 841853"/>
              <a:gd name="connsiteX37" fmla="*/ 707438 w 1150911"/>
              <a:gd name="connsiteY37" fmla="*/ 779495 h 841853"/>
              <a:gd name="connsiteX38" fmla="*/ 615998 w 1150911"/>
              <a:gd name="connsiteY38" fmla="*/ 749015 h 841853"/>
              <a:gd name="connsiteX39" fmla="*/ 600758 w 1150911"/>
              <a:gd name="connsiteY39" fmla="*/ 550895 h 841853"/>
              <a:gd name="connsiteX40" fmla="*/ 615998 w 1150911"/>
              <a:gd name="connsiteY40" fmla="*/ 749015 h 841853"/>
              <a:gd name="connsiteX41" fmla="*/ 494078 w 1150911"/>
              <a:gd name="connsiteY41" fmla="*/ 657575 h 841853"/>
              <a:gd name="connsiteX42" fmla="*/ 509318 w 1150911"/>
              <a:gd name="connsiteY42" fmla="*/ 550895 h 841853"/>
              <a:gd name="connsiteX43" fmla="*/ 417878 w 1150911"/>
              <a:gd name="connsiteY43" fmla="*/ 657575 h 841853"/>
              <a:gd name="connsiteX44" fmla="*/ 524558 w 1150911"/>
              <a:gd name="connsiteY44" fmla="*/ 535655 h 841853"/>
              <a:gd name="connsiteX45" fmla="*/ 372158 w 1150911"/>
              <a:gd name="connsiteY45" fmla="*/ 672815 h 841853"/>
              <a:gd name="connsiteX46" fmla="*/ 372158 w 1150911"/>
              <a:gd name="connsiteY46" fmla="*/ 566135 h 841853"/>
              <a:gd name="connsiteX47" fmla="*/ 250238 w 1150911"/>
              <a:gd name="connsiteY47" fmla="*/ 718535 h 841853"/>
              <a:gd name="connsiteX48" fmla="*/ 295958 w 1150911"/>
              <a:gd name="connsiteY48" fmla="*/ 657575 h 841853"/>
              <a:gd name="connsiteX0" fmla="*/ 295958 w 1157556"/>
              <a:gd name="connsiteY0" fmla="*/ 657575 h 841853"/>
              <a:gd name="connsiteX1" fmla="*/ 204518 w 1157556"/>
              <a:gd name="connsiteY1" fmla="*/ 749015 h 841853"/>
              <a:gd name="connsiteX2" fmla="*/ 82598 w 1157556"/>
              <a:gd name="connsiteY2" fmla="*/ 672815 h 841853"/>
              <a:gd name="connsiteX3" fmla="*/ 204518 w 1157556"/>
              <a:gd name="connsiteY3" fmla="*/ 566135 h 841853"/>
              <a:gd name="connsiteX4" fmla="*/ 36878 w 1157556"/>
              <a:gd name="connsiteY4" fmla="*/ 657575 h 841853"/>
              <a:gd name="connsiteX5" fmla="*/ 6398 w 1157556"/>
              <a:gd name="connsiteY5" fmla="*/ 489935 h 841853"/>
              <a:gd name="connsiteX6" fmla="*/ 128318 w 1157556"/>
              <a:gd name="connsiteY6" fmla="*/ 489935 h 841853"/>
              <a:gd name="connsiteX7" fmla="*/ 36878 w 1157556"/>
              <a:gd name="connsiteY7" fmla="*/ 398495 h 841853"/>
              <a:gd name="connsiteX8" fmla="*/ 143558 w 1157556"/>
              <a:gd name="connsiteY8" fmla="*/ 337535 h 841853"/>
              <a:gd name="connsiteX9" fmla="*/ 204518 w 1157556"/>
              <a:gd name="connsiteY9" fmla="*/ 474695 h 841853"/>
              <a:gd name="connsiteX10" fmla="*/ 113078 w 1157556"/>
              <a:gd name="connsiteY10" fmla="*/ 246095 h 841853"/>
              <a:gd name="connsiteX11" fmla="*/ 189278 w 1157556"/>
              <a:gd name="connsiteY11" fmla="*/ 154655 h 841853"/>
              <a:gd name="connsiteX12" fmla="*/ 250238 w 1157556"/>
              <a:gd name="connsiteY12" fmla="*/ 368015 h 841853"/>
              <a:gd name="connsiteX13" fmla="*/ 189278 w 1157556"/>
              <a:gd name="connsiteY13" fmla="*/ 63215 h 841853"/>
              <a:gd name="connsiteX14" fmla="*/ 295958 w 1157556"/>
              <a:gd name="connsiteY14" fmla="*/ 32735 h 841853"/>
              <a:gd name="connsiteX15" fmla="*/ 494078 w 1157556"/>
              <a:gd name="connsiteY15" fmla="*/ 17495 h 841853"/>
              <a:gd name="connsiteX16" fmla="*/ 463598 w 1157556"/>
              <a:gd name="connsiteY16" fmla="*/ 169895 h 841853"/>
              <a:gd name="connsiteX17" fmla="*/ 509318 w 1157556"/>
              <a:gd name="connsiteY17" fmla="*/ 2255 h 841853"/>
              <a:gd name="connsiteX18" fmla="*/ 661718 w 1157556"/>
              <a:gd name="connsiteY18" fmla="*/ 78455 h 841853"/>
              <a:gd name="connsiteX19" fmla="*/ 829358 w 1157556"/>
              <a:gd name="connsiteY19" fmla="*/ 154655 h 841853"/>
              <a:gd name="connsiteX20" fmla="*/ 661718 w 1157556"/>
              <a:gd name="connsiteY20" fmla="*/ 291815 h 841853"/>
              <a:gd name="connsiteX21" fmla="*/ 859838 w 1157556"/>
              <a:gd name="connsiteY21" fmla="*/ 185135 h 841853"/>
              <a:gd name="connsiteX22" fmla="*/ 905558 w 1157556"/>
              <a:gd name="connsiteY22" fmla="*/ 322295 h 841853"/>
              <a:gd name="connsiteX23" fmla="*/ 722678 w 1157556"/>
              <a:gd name="connsiteY23" fmla="*/ 368015 h 841853"/>
              <a:gd name="connsiteX24" fmla="*/ 966518 w 1157556"/>
              <a:gd name="connsiteY24" fmla="*/ 291815 h 841853"/>
              <a:gd name="connsiteX25" fmla="*/ 1149398 w 1157556"/>
              <a:gd name="connsiteY25" fmla="*/ 246095 h 841853"/>
              <a:gd name="connsiteX26" fmla="*/ 1118918 w 1157556"/>
              <a:gd name="connsiteY26" fmla="*/ 413735 h 841853"/>
              <a:gd name="connsiteX27" fmla="*/ 1057958 w 1157556"/>
              <a:gd name="connsiteY27" fmla="*/ 566135 h 841853"/>
              <a:gd name="connsiteX28" fmla="*/ 844598 w 1157556"/>
              <a:gd name="connsiteY28" fmla="*/ 520415 h 841853"/>
              <a:gd name="connsiteX29" fmla="*/ 981758 w 1157556"/>
              <a:gd name="connsiteY29" fmla="*/ 566135 h 841853"/>
              <a:gd name="connsiteX30" fmla="*/ 1027478 w 1157556"/>
              <a:gd name="connsiteY30" fmla="*/ 779495 h 841853"/>
              <a:gd name="connsiteX31" fmla="*/ 829358 w 1157556"/>
              <a:gd name="connsiteY31" fmla="*/ 672815 h 841853"/>
              <a:gd name="connsiteX32" fmla="*/ 996998 w 1157556"/>
              <a:gd name="connsiteY32" fmla="*/ 794735 h 841853"/>
              <a:gd name="connsiteX33" fmla="*/ 829358 w 1157556"/>
              <a:gd name="connsiteY33" fmla="*/ 794735 h 841853"/>
              <a:gd name="connsiteX34" fmla="*/ 798878 w 1157556"/>
              <a:gd name="connsiteY34" fmla="*/ 840455 h 841853"/>
              <a:gd name="connsiteX35" fmla="*/ 722678 w 1157556"/>
              <a:gd name="connsiteY35" fmla="*/ 733775 h 841853"/>
              <a:gd name="connsiteX36" fmla="*/ 707438 w 1157556"/>
              <a:gd name="connsiteY36" fmla="*/ 581375 h 841853"/>
              <a:gd name="connsiteX37" fmla="*/ 707438 w 1157556"/>
              <a:gd name="connsiteY37" fmla="*/ 779495 h 841853"/>
              <a:gd name="connsiteX38" fmla="*/ 615998 w 1157556"/>
              <a:gd name="connsiteY38" fmla="*/ 749015 h 841853"/>
              <a:gd name="connsiteX39" fmla="*/ 600758 w 1157556"/>
              <a:gd name="connsiteY39" fmla="*/ 550895 h 841853"/>
              <a:gd name="connsiteX40" fmla="*/ 615998 w 1157556"/>
              <a:gd name="connsiteY40" fmla="*/ 749015 h 841853"/>
              <a:gd name="connsiteX41" fmla="*/ 494078 w 1157556"/>
              <a:gd name="connsiteY41" fmla="*/ 657575 h 841853"/>
              <a:gd name="connsiteX42" fmla="*/ 509318 w 1157556"/>
              <a:gd name="connsiteY42" fmla="*/ 550895 h 841853"/>
              <a:gd name="connsiteX43" fmla="*/ 417878 w 1157556"/>
              <a:gd name="connsiteY43" fmla="*/ 657575 h 841853"/>
              <a:gd name="connsiteX44" fmla="*/ 524558 w 1157556"/>
              <a:gd name="connsiteY44" fmla="*/ 535655 h 841853"/>
              <a:gd name="connsiteX45" fmla="*/ 372158 w 1157556"/>
              <a:gd name="connsiteY45" fmla="*/ 672815 h 841853"/>
              <a:gd name="connsiteX46" fmla="*/ 372158 w 1157556"/>
              <a:gd name="connsiteY46" fmla="*/ 566135 h 841853"/>
              <a:gd name="connsiteX47" fmla="*/ 250238 w 1157556"/>
              <a:gd name="connsiteY47" fmla="*/ 718535 h 841853"/>
              <a:gd name="connsiteX48" fmla="*/ 295958 w 1157556"/>
              <a:gd name="connsiteY48" fmla="*/ 657575 h 841853"/>
              <a:gd name="connsiteX0" fmla="*/ 295958 w 1119111"/>
              <a:gd name="connsiteY0" fmla="*/ 657575 h 841853"/>
              <a:gd name="connsiteX1" fmla="*/ 204518 w 1119111"/>
              <a:gd name="connsiteY1" fmla="*/ 749015 h 841853"/>
              <a:gd name="connsiteX2" fmla="*/ 82598 w 1119111"/>
              <a:gd name="connsiteY2" fmla="*/ 672815 h 841853"/>
              <a:gd name="connsiteX3" fmla="*/ 204518 w 1119111"/>
              <a:gd name="connsiteY3" fmla="*/ 566135 h 841853"/>
              <a:gd name="connsiteX4" fmla="*/ 36878 w 1119111"/>
              <a:gd name="connsiteY4" fmla="*/ 657575 h 841853"/>
              <a:gd name="connsiteX5" fmla="*/ 6398 w 1119111"/>
              <a:gd name="connsiteY5" fmla="*/ 489935 h 841853"/>
              <a:gd name="connsiteX6" fmla="*/ 128318 w 1119111"/>
              <a:gd name="connsiteY6" fmla="*/ 489935 h 841853"/>
              <a:gd name="connsiteX7" fmla="*/ 36878 w 1119111"/>
              <a:gd name="connsiteY7" fmla="*/ 398495 h 841853"/>
              <a:gd name="connsiteX8" fmla="*/ 143558 w 1119111"/>
              <a:gd name="connsiteY8" fmla="*/ 337535 h 841853"/>
              <a:gd name="connsiteX9" fmla="*/ 204518 w 1119111"/>
              <a:gd name="connsiteY9" fmla="*/ 474695 h 841853"/>
              <a:gd name="connsiteX10" fmla="*/ 113078 w 1119111"/>
              <a:gd name="connsiteY10" fmla="*/ 246095 h 841853"/>
              <a:gd name="connsiteX11" fmla="*/ 189278 w 1119111"/>
              <a:gd name="connsiteY11" fmla="*/ 154655 h 841853"/>
              <a:gd name="connsiteX12" fmla="*/ 250238 w 1119111"/>
              <a:gd name="connsiteY12" fmla="*/ 368015 h 841853"/>
              <a:gd name="connsiteX13" fmla="*/ 189278 w 1119111"/>
              <a:gd name="connsiteY13" fmla="*/ 63215 h 841853"/>
              <a:gd name="connsiteX14" fmla="*/ 295958 w 1119111"/>
              <a:gd name="connsiteY14" fmla="*/ 32735 h 841853"/>
              <a:gd name="connsiteX15" fmla="*/ 494078 w 1119111"/>
              <a:gd name="connsiteY15" fmla="*/ 17495 h 841853"/>
              <a:gd name="connsiteX16" fmla="*/ 463598 w 1119111"/>
              <a:gd name="connsiteY16" fmla="*/ 169895 h 841853"/>
              <a:gd name="connsiteX17" fmla="*/ 509318 w 1119111"/>
              <a:gd name="connsiteY17" fmla="*/ 2255 h 841853"/>
              <a:gd name="connsiteX18" fmla="*/ 661718 w 1119111"/>
              <a:gd name="connsiteY18" fmla="*/ 78455 h 841853"/>
              <a:gd name="connsiteX19" fmla="*/ 829358 w 1119111"/>
              <a:gd name="connsiteY19" fmla="*/ 154655 h 841853"/>
              <a:gd name="connsiteX20" fmla="*/ 661718 w 1119111"/>
              <a:gd name="connsiteY20" fmla="*/ 291815 h 841853"/>
              <a:gd name="connsiteX21" fmla="*/ 859838 w 1119111"/>
              <a:gd name="connsiteY21" fmla="*/ 185135 h 841853"/>
              <a:gd name="connsiteX22" fmla="*/ 905558 w 1119111"/>
              <a:gd name="connsiteY22" fmla="*/ 322295 h 841853"/>
              <a:gd name="connsiteX23" fmla="*/ 722678 w 1119111"/>
              <a:gd name="connsiteY23" fmla="*/ 368015 h 841853"/>
              <a:gd name="connsiteX24" fmla="*/ 966518 w 1119111"/>
              <a:gd name="connsiteY24" fmla="*/ 291815 h 841853"/>
              <a:gd name="connsiteX25" fmla="*/ 1073198 w 1119111"/>
              <a:gd name="connsiteY25" fmla="*/ 322295 h 841853"/>
              <a:gd name="connsiteX26" fmla="*/ 1118918 w 1119111"/>
              <a:gd name="connsiteY26" fmla="*/ 413735 h 841853"/>
              <a:gd name="connsiteX27" fmla="*/ 1057958 w 1119111"/>
              <a:gd name="connsiteY27" fmla="*/ 566135 h 841853"/>
              <a:gd name="connsiteX28" fmla="*/ 844598 w 1119111"/>
              <a:gd name="connsiteY28" fmla="*/ 520415 h 841853"/>
              <a:gd name="connsiteX29" fmla="*/ 981758 w 1119111"/>
              <a:gd name="connsiteY29" fmla="*/ 566135 h 841853"/>
              <a:gd name="connsiteX30" fmla="*/ 1027478 w 1119111"/>
              <a:gd name="connsiteY30" fmla="*/ 779495 h 841853"/>
              <a:gd name="connsiteX31" fmla="*/ 829358 w 1119111"/>
              <a:gd name="connsiteY31" fmla="*/ 672815 h 841853"/>
              <a:gd name="connsiteX32" fmla="*/ 996998 w 1119111"/>
              <a:gd name="connsiteY32" fmla="*/ 794735 h 841853"/>
              <a:gd name="connsiteX33" fmla="*/ 829358 w 1119111"/>
              <a:gd name="connsiteY33" fmla="*/ 794735 h 841853"/>
              <a:gd name="connsiteX34" fmla="*/ 798878 w 1119111"/>
              <a:gd name="connsiteY34" fmla="*/ 840455 h 841853"/>
              <a:gd name="connsiteX35" fmla="*/ 722678 w 1119111"/>
              <a:gd name="connsiteY35" fmla="*/ 733775 h 841853"/>
              <a:gd name="connsiteX36" fmla="*/ 707438 w 1119111"/>
              <a:gd name="connsiteY36" fmla="*/ 581375 h 841853"/>
              <a:gd name="connsiteX37" fmla="*/ 707438 w 1119111"/>
              <a:gd name="connsiteY37" fmla="*/ 779495 h 841853"/>
              <a:gd name="connsiteX38" fmla="*/ 615998 w 1119111"/>
              <a:gd name="connsiteY38" fmla="*/ 749015 h 841853"/>
              <a:gd name="connsiteX39" fmla="*/ 600758 w 1119111"/>
              <a:gd name="connsiteY39" fmla="*/ 550895 h 841853"/>
              <a:gd name="connsiteX40" fmla="*/ 615998 w 1119111"/>
              <a:gd name="connsiteY40" fmla="*/ 749015 h 841853"/>
              <a:gd name="connsiteX41" fmla="*/ 494078 w 1119111"/>
              <a:gd name="connsiteY41" fmla="*/ 657575 h 841853"/>
              <a:gd name="connsiteX42" fmla="*/ 509318 w 1119111"/>
              <a:gd name="connsiteY42" fmla="*/ 550895 h 841853"/>
              <a:gd name="connsiteX43" fmla="*/ 417878 w 1119111"/>
              <a:gd name="connsiteY43" fmla="*/ 657575 h 841853"/>
              <a:gd name="connsiteX44" fmla="*/ 524558 w 1119111"/>
              <a:gd name="connsiteY44" fmla="*/ 535655 h 841853"/>
              <a:gd name="connsiteX45" fmla="*/ 372158 w 1119111"/>
              <a:gd name="connsiteY45" fmla="*/ 672815 h 841853"/>
              <a:gd name="connsiteX46" fmla="*/ 372158 w 1119111"/>
              <a:gd name="connsiteY46" fmla="*/ 566135 h 841853"/>
              <a:gd name="connsiteX47" fmla="*/ 250238 w 1119111"/>
              <a:gd name="connsiteY47" fmla="*/ 718535 h 841853"/>
              <a:gd name="connsiteX48" fmla="*/ 295958 w 1119111"/>
              <a:gd name="connsiteY48" fmla="*/ 657575 h 841853"/>
              <a:gd name="connsiteX0" fmla="*/ 295958 w 1119111"/>
              <a:gd name="connsiteY0" fmla="*/ 657575 h 841853"/>
              <a:gd name="connsiteX1" fmla="*/ 204518 w 1119111"/>
              <a:gd name="connsiteY1" fmla="*/ 749015 h 841853"/>
              <a:gd name="connsiteX2" fmla="*/ 82598 w 1119111"/>
              <a:gd name="connsiteY2" fmla="*/ 672815 h 841853"/>
              <a:gd name="connsiteX3" fmla="*/ 204518 w 1119111"/>
              <a:gd name="connsiteY3" fmla="*/ 566135 h 841853"/>
              <a:gd name="connsiteX4" fmla="*/ 36878 w 1119111"/>
              <a:gd name="connsiteY4" fmla="*/ 657575 h 841853"/>
              <a:gd name="connsiteX5" fmla="*/ 6398 w 1119111"/>
              <a:gd name="connsiteY5" fmla="*/ 489935 h 841853"/>
              <a:gd name="connsiteX6" fmla="*/ 128318 w 1119111"/>
              <a:gd name="connsiteY6" fmla="*/ 489935 h 841853"/>
              <a:gd name="connsiteX7" fmla="*/ 36878 w 1119111"/>
              <a:gd name="connsiteY7" fmla="*/ 398495 h 841853"/>
              <a:gd name="connsiteX8" fmla="*/ 143558 w 1119111"/>
              <a:gd name="connsiteY8" fmla="*/ 337535 h 841853"/>
              <a:gd name="connsiteX9" fmla="*/ 204518 w 1119111"/>
              <a:gd name="connsiteY9" fmla="*/ 474695 h 841853"/>
              <a:gd name="connsiteX10" fmla="*/ 113078 w 1119111"/>
              <a:gd name="connsiteY10" fmla="*/ 246095 h 841853"/>
              <a:gd name="connsiteX11" fmla="*/ 189278 w 1119111"/>
              <a:gd name="connsiteY11" fmla="*/ 154655 h 841853"/>
              <a:gd name="connsiteX12" fmla="*/ 250238 w 1119111"/>
              <a:gd name="connsiteY12" fmla="*/ 368015 h 841853"/>
              <a:gd name="connsiteX13" fmla="*/ 189278 w 1119111"/>
              <a:gd name="connsiteY13" fmla="*/ 63215 h 841853"/>
              <a:gd name="connsiteX14" fmla="*/ 295958 w 1119111"/>
              <a:gd name="connsiteY14" fmla="*/ 32735 h 841853"/>
              <a:gd name="connsiteX15" fmla="*/ 494078 w 1119111"/>
              <a:gd name="connsiteY15" fmla="*/ 17495 h 841853"/>
              <a:gd name="connsiteX16" fmla="*/ 463598 w 1119111"/>
              <a:gd name="connsiteY16" fmla="*/ 169895 h 841853"/>
              <a:gd name="connsiteX17" fmla="*/ 509318 w 1119111"/>
              <a:gd name="connsiteY17" fmla="*/ 2255 h 841853"/>
              <a:gd name="connsiteX18" fmla="*/ 661718 w 1119111"/>
              <a:gd name="connsiteY18" fmla="*/ 78455 h 841853"/>
              <a:gd name="connsiteX19" fmla="*/ 829358 w 1119111"/>
              <a:gd name="connsiteY19" fmla="*/ 154655 h 841853"/>
              <a:gd name="connsiteX20" fmla="*/ 661718 w 1119111"/>
              <a:gd name="connsiteY20" fmla="*/ 291815 h 841853"/>
              <a:gd name="connsiteX21" fmla="*/ 951278 w 1119111"/>
              <a:gd name="connsiteY21" fmla="*/ 154655 h 841853"/>
              <a:gd name="connsiteX22" fmla="*/ 905558 w 1119111"/>
              <a:gd name="connsiteY22" fmla="*/ 322295 h 841853"/>
              <a:gd name="connsiteX23" fmla="*/ 722678 w 1119111"/>
              <a:gd name="connsiteY23" fmla="*/ 368015 h 841853"/>
              <a:gd name="connsiteX24" fmla="*/ 966518 w 1119111"/>
              <a:gd name="connsiteY24" fmla="*/ 291815 h 841853"/>
              <a:gd name="connsiteX25" fmla="*/ 1073198 w 1119111"/>
              <a:gd name="connsiteY25" fmla="*/ 322295 h 841853"/>
              <a:gd name="connsiteX26" fmla="*/ 1118918 w 1119111"/>
              <a:gd name="connsiteY26" fmla="*/ 413735 h 841853"/>
              <a:gd name="connsiteX27" fmla="*/ 1057958 w 1119111"/>
              <a:gd name="connsiteY27" fmla="*/ 566135 h 841853"/>
              <a:gd name="connsiteX28" fmla="*/ 844598 w 1119111"/>
              <a:gd name="connsiteY28" fmla="*/ 520415 h 841853"/>
              <a:gd name="connsiteX29" fmla="*/ 981758 w 1119111"/>
              <a:gd name="connsiteY29" fmla="*/ 566135 h 841853"/>
              <a:gd name="connsiteX30" fmla="*/ 1027478 w 1119111"/>
              <a:gd name="connsiteY30" fmla="*/ 779495 h 841853"/>
              <a:gd name="connsiteX31" fmla="*/ 829358 w 1119111"/>
              <a:gd name="connsiteY31" fmla="*/ 672815 h 841853"/>
              <a:gd name="connsiteX32" fmla="*/ 996998 w 1119111"/>
              <a:gd name="connsiteY32" fmla="*/ 794735 h 841853"/>
              <a:gd name="connsiteX33" fmla="*/ 829358 w 1119111"/>
              <a:gd name="connsiteY33" fmla="*/ 794735 h 841853"/>
              <a:gd name="connsiteX34" fmla="*/ 798878 w 1119111"/>
              <a:gd name="connsiteY34" fmla="*/ 840455 h 841853"/>
              <a:gd name="connsiteX35" fmla="*/ 722678 w 1119111"/>
              <a:gd name="connsiteY35" fmla="*/ 733775 h 841853"/>
              <a:gd name="connsiteX36" fmla="*/ 707438 w 1119111"/>
              <a:gd name="connsiteY36" fmla="*/ 581375 h 841853"/>
              <a:gd name="connsiteX37" fmla="*/ 707438 w 1119111"/>
              <a:gd name="connsiteY37" fmla="*/ 779495 h 841853"/>
              <a:gd name="connsiteX38" fmla="*/ 615998 w 1119111"/>
              <a:gd name="connsiteY38" fmla="*/ 749015 h 841853"/>
              <a:gd name="connsiteX39" fmla="*/ 600758 w 1119111"/>
              <a:gd name="connsiteY39" fmla="*/ 550895 h 841853"/>
              <a:gd name="connsiteX40" fmla="*/ 615998 w 1119111"/>
              <a:gd name="connsiteY40" fmla="*/ 749015 h 841853"/>
              <a:gd name="connsiteX41" fmla="*/ 494078 w 1119111"/>
              <a:gd name="connsiteY41" fmla="*/ 657575 h 841853"/>
              <a:gd name="connsiteX42" fmla="*/ 509318 w 1119111"/>
              <a:gd name="connsiteY42" fmla="*/ 550895 h 841853"/>
              <a:gd name="connsiteX43" fmla="*/ 417878 w 1119111"/>
              <a:gd name="connsiteY43" fmla="*/ 657575 h 841853"/>
              <a:gd name="connsiteX44" fmla="*/ 524558 w 1119111"/>
              <a:gd name="connsiteY44" fmla="*/ 535655 h 841853"/>
              <a:gd name="connsiteX45" fmla="*/ 372158 w 1119111"/>
              <a:gd name="connsiteY45" fmla="*/ 672815 h 841853"/>
              <a:gd name="connsiteX46" fmla="*/ 372158 w 1119111"/>
              <a:gd name="connsiteY46" fmla="*/ 566135 h 841853"/>
              <a:gd name="connsiteX47" fmla="*/ 250238 w 1119111"/>
              <a:gd name="connsiteY47" fmla="*/ 718535 h 841853"/>
              <a:gd name="connsiteX48" fmla="*/ 295958 w 1119111"/>
              <a:gd name="connsiteY48" fmla="*/ 657575 h 841853"/>
              <a:gd name="connsiteX0" fmla="*/ 295958 w 1119111"/>
              <a:gd name="connsiteY0" fmla="*/ 657443 h 841721"/>
              <a:gd name="connsiteX1" fmla="*/ 204518 w 1119111"/>
              <a:gd name="connsiteY1" fmla="*/ 748883 h 841721"/>
              <a:gd name="connsiteX2" fmla="*/ 82598 w 1119111"/>
              <a:gd name="connsiteY2" fmla="*/ 672683 h 841721"/>
              <a:gd name="connsiteX3" fmla="*/ 204518 w 1119111"/>
              <a:gd name="connsiteY3" fmla="*/ 566003 h 841721"/>
              <a:gd name="connsiteX4" fmla="*/ 36878 w 1119111"/>
              <a:gd name="connsiteY4" fmla="*/ 657443 h 841721"/>
              <a:gd name="connsiteX5" fmla="*/ 6398 w 1119111"/>
              <a:gd name="connsiteY5" fmla="*/ 489803 h 841721"/>
              <a:gd name="connsiteX6" fmla="*/ 128318 w 1119111"/>
              <a:gd name="connsiteY6" fmla="*/ 489803 h 841721"/>
              <a:gd name="connsiteX7" fmla="*/ 36878 w 1119111"/>
              <a:gd name="connsiteY7" fmla="*/ 398363 h 841721"/>
              <a:gd name="connsiteX8" fmla="*/ 143558 w 1119111"/>
              <a:gd name="connsiteY8" fmla="*/ 337403 h 841721"/>
              <a:gd name="connsiteX9" fmla="*/ 204518 w 1119111"/>
              <a:gd name="connsiteY9" fmla="*/ 474563 h 841721"/>
              <a:gd name="connsiteX10" fmla="*/ 113078 w 1119111"/>
              <a:gd name="connsiteY10" fmla="*/ 245963 h 841721"/>
              <a:gd name="connsiteX11" fmla="*/ 189278 w 1119111"/>
              <a:gd name="connsiteY11" fmla="*/ 154523 h 841721"/>
              <a:gd name="connsiteX12" fmla="*/ 250238 w 1119111"/>
              <a:gd name="connsiteY12" fmla="*/ 367883 h 841721"/>
              <a:gd name="connsiteX13" fmla="*/ 189278 w 1119111"/>
              <a:gd name="connsiteY13" fmla="*/ 63083 h 841721"/>
              <a:gd name="connsiteX14" fmla="*/ 295958 w 1119111"/>
              <a:gd name="connsiteY14" fmla="*/ 32603 h 841721"/>
              <a:gd name="connsiteX15" fmla="*/ 494078 w 1119111"/>
              <a:gd name="connsiteY15" fmla="*/ 17363 h 841721"/>
              <a:gd name="connsiteX16" fmla="*/ 463598 w 1119111"/>
              <a:gd name="connsiteY16" fmla="*/ 169763 h 841721"/>
              <a:gd name="connsiteX17" fmla="*/ 509318 w 1119111"/>
              <a:gd name="connsiteY17" fmla="*/ 2123 h 841721"/>
              <a:gd name="connsiteX18" fmla="*/ 661718 w 1119111"/>
              <a:gd name="connsiteY18" fmla="*/ 78323 h 841721"/>
              <a:gd name="connsiteX19" fmla="*/ 920798 w 1119111"/>
              <a:gd name="connsiteY19" fmla="*/ 124043 h 841721"/>
              <a:gd name="connsiteX20" fmla="*/ 661718 w 1119111"/>
              <a:gd name="connsiteY20" fmla="*/ 291683 h 841721"/>
              <a:gd name="connsiteX21" fmla="*/ 951278 w 1119111"/>
              <a:gd name="connsiteY21" fmla="*/ 154523 h 841721"/>
              <a:gd name="connsiteX22" fmla="*/ 905558 w 1119111"/>
              <a:gd name="connsiteY22" fmla="*/ 322163 h 841721"/>
              <a:gd name="connsiteX23" fmla="*/ 722678 w 1119111"/>
              <a:gd name="connsiteY23" fmla="*/ 367883 h 841721"/>
              <a:gd name="connsiteX24" fmla="*/ 966518 w 1119111"/>
              <a:gd name="connsiteY24" fmla="*/ 291683 h 841721"/>
              <a:gd name="connsiteX25" fmla="*/ 1073198 w 1119111"/>
              <a:gd name="connsiteY25" fmla="*/ 322163 h 841721"/>
              <a:gd name="connsiteX26" fmla="*/ 1118918 w 1119111"/>
              <a:gd name="connsiteY26" fmla="*/ 413603 h 841721"/>
              <a:gd name="connsiteX27" fmla="*/ 1057958 w 1119111"/>
              <a:gd name="connsiteY27" fmla="*/ 566003 h 841721"/>
              <a:gd name="connsiteX28" fmla="*/ 844598 w 1119111"/>
              <a:gd name="connsiteY28" fmla="*/ 520283 h 841721"/>
              <a:gd name="connsiteX29" fmla="*/ 981758 w 1119111"/>
              <a:gd name="connsiteY29" fmla="*/ 566003 h 841721"/>
              <a:gd name="connsiteX30" fmla="*/ 1027478 w 1119111"/>
              <a:gd name="connsiteY30" fmla="*/ 779363 h 841721"/>
              <a:gd name="connsiteX31" fmla="*/ 829358 w 1119111"/>
              <a:gd name="connsiteY31" fmla="*/ 672683 h 841721"/>
              <a:gd name="connsiteX32" fmla="*/ 996998 w 1119111"/>
              <a:gd name="connsiteY32" fmla="*/ 794603 h 841721"/>
              <a:gd name="connsiteX33" fmla="*/ 829358 w 1119111"/>
              <a:gd name="connsiteY33" fmla="*/ 794603 h 841721"/>
              <a:gd name="connsiteX34" fmla="*/ 798878 w 1119111"/>
              <a:gd name="connsiteY34" fmla="*/ 840323 h 841721"/>
              <a:gd name="connsiteX35" fmla="*/ 722678 w 1119111"/>
              <a:gd name="connsiteY35" fmla="*/ 733643 h 841721"/>
              <a:gd name="connsiteX36" fmla="*/ 707438 w 1119111"/>
              <a:gd name="connsiteY36" fmla="*/ 581243 h 841721"/>
              <a:gd name="connsiteX37" fmla="*/ 707438 w 1119111"/>
              <a:gd name="connsiteY37" fmla="*/ 779363 h 841721"/>
              <a:gd name="connsiteX38" fmla="*/ 615998 w 1119111"/>
              <a:gd name="connsiteY38" fmla="*/ 748883 h 841721"/>
              <a:gd name="connsiteX39" fmla="*/ 600758 w 1119111"/>
              <a:gd name="connsiteY39" fmla="*/ 550763 h 841721"/>
              <a:gd name="connsiteX40" fmla="*/ 615998 w 1119111"/>
              <a:gd name="connsiteY40" fmla="*/ 748883 h 841721"/>
              <a:gd name="connsiteX41" fmla="*/ 494078 w 1119111"/>
              <a:gd name="connsiteY41" fmla="*/ 657443 h 841721"/>
              <a:gd name="connsiteX42" fmla="*/ 509318 w 1119111"/>
              <a:gd name="connsiteY42" fmla="*/ 550763 h 841721"/>
              <a:gd name="connsiteX43" fmla="*/ 417878 w 1119111"/>
              <a:gd name="connsiteY43" fmla="*/ 657443 h 841721"/>
              <a:gd name="connsiteX44" fmla="*/ 524558 w 1119111"/>
              <a:gd name="connsiteY44" fmla="*/ 535523 h 841721"/>
              <a:gd name="connsiteX45" fmla="*/ 372158 w 1119111"/>
              <a:gd name="connsiteY45" fmla="*/ 672683 h 841721"/>
              <a:gd name="connsiteX46" fmla="*/ 372158 w 1119111"/>
              <a:gd name="connsiteY46" fmla="*/ 566003 h 841721"/>
              <a:gd name="connsiteX47" fmla="*/ 250238 w 1119111"/>
              <a:gd name="connsiteY47" fmla="*/ 718403 h 841721"/>
              <a:gd name="connsiteX48" fmla="*/ 295958 w 1119111"/>
              <a:gd name="connsiteY48" fmla="*/ 657443 h 841721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494078 w 1119111"/>
              <a:gd name="connsiteY41" fmla="*/ 660410 h 844688"/>
              <a:gd name="connsiteX42" fmla="*/ 509318 w 1119111"/>
              <a:gd name="connsiteY42" fmla="*/ 553730 h 844688"/>
              <a:gd name="connsiteX43" fmla="*/ 417878 w 1119111"/>
              <a:gd name="connsiteY43" fmla="*/ 660410 h 844688"/>
              <a:gd name="connsiteX44" fmla="*/ 524558 w 1119111"/>
              <a:gd name="connsiteY44" fmla="*/ 538490 h 844688"/>
              <a:gd name="connsiteX45" fmla="*/ 372158 w 1119111"/>
              <a:gd name="connsiteY45" fmla="*/ 67565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494078 w 1119111"/>
              <a:gd name="connsiteY41" fmla="*/ 660410 h 844688"/>
              <a:gd name="connsiteX42" fmla="*/ 509318 w 1119111"/>
              <a:gd name="connsiteY42" fmla="*/ 553730 h 844688"/>
              <a:gd name="connsiteX43" fmla="*/ 417878 w 1119111"/>
              <a:gd name="connsiteY43" fmla="*/ 66041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17878 w 1119111"/>
              <a:gd name="connsiteY43" fmla="*/ 66041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94078 w 1119111"/>
              <a:gd name="connsiteY43" fmla="*/ 56897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08353 w 1119111"/>
              <a:gd name="connsiteY43" fmla="*/ 62612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08353 w 1119111"/>
              <a:gd name="connsiteY43" fmla="*/ 626120 h 844688"/>
              <a:gd name="connsiteX44" fmla="*/ 4578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578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861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86115 h 844688"/>
              <a:gd name="connsiteX45" fmla="*/ 36072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305483 w 1119111"/>
              <a:gd name="connsiteY0" fmla="*/ 60326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86115 h 844688"/>
              <a:gd name="connsiteX45" fmla="*/ 36072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305483 w 1119111"/>
              <a:gd name="connsiteY48" fmla="*/ 603260 h 844688"/>
              <a:gd name="connsiteX0" fmla="*/ 304791 w 1118419"/>
              <a:gd name="connsiteY0" fmla="*/ 603260 h 844688"/>
              <a:gd name="connsiteX1" fmla="*/ 203826 w 1118419"/>
              <a:gd name="connsiteY1" fmla="*/ 751850 h 844688"/>
              <a:gd name="connsiteX2" fmla="*/ 81906 w 1118419"/>
              <a:gd name="connsiteY2" fmla="*/ 675650 h 844688"/>
              <a:gd name="connsiteX3" fmla="*/ 203826 w 1118419"/>
              <a:gd name="connsiteY3" fmla="*/ 568970 h 844688"/>
              <a:gd name="connsiteX4" fmla="*/ 36186 w 1118419"/>
              <a:gd name="connsiteY4" fmla="*/ 660410 h 844688"/>
              <a:gd name="connsiteX5" fmla="*/ 5706 w 1118419"/>
              <a:gd name="connsiteY5" fmla="*/ 492770 h 844688"/>
              <a:gd name="connsiteX6" fmla="*/ 118101 w 1118419"/>
              <a:gd name="connsiteY6" fmla="*/ 483245 h 844688"/>
              <a:gd name="connsiteX7" fmla="*/ 36186 w 1118419"/>
              <a:gd name="connsiteY7" fmla="*/ 401330 h 844688"/>
              <a:gd name="connsiteX8" fmla="*/ 142866 w 1118419"/>
              <a:gd name="connsiteY8" fmla="*/ 340370 h 844688"/>
              <a:gd name="connsiteX9" fmla="*/ 203826 w 1118419"/>
              <a:gd name="connsiteY9" fmla="*/ 477530 h 844688"/>
              <a:gd name="connsiteX10" fmla="*/ 112386 w 1118419"/>
              <a:gd name="connsiteY10" fmla="*/ 248930 h 844688"/>
              <a:gd name="connsiteX11" fmla="*/ 188586 w 1118419"/>
              <a:gd name="connsiteY11" fmla="*/ 157490 h 844688"/>
              <a:gd name="connsiteX12" fmla="*/ 249546 w 1118419"/>
              <a:gd name="connsiteY12" fmla="*/ 370850 h 844688"/>
              <a:gd name="connsiteX13" fmla="*/ 188586 w 1118419"/>
              <a:gd name="connsiteY13" fmla="*/ 66050 h 844688"/>
              <a:gd name="connsiteX14" fmla="*/ 295266 w 1118419"/>
              <a:gd name="connsiteY14" fmla="*/ 35570 h 844688"/>
              <a:gd name="connsiteX15" fmla="*/ 493386 w 1118419"/>
              <a:gd name="connsiteY15" fmla="*/ 20330 h 844688"/>
              <a:gd name="connsiteX16" fmla="*/ 462906 w 1118419"/>
              <a:gd name="connsiteY16" fmla="*/ 172730 h 844688"/>
              <a:gd name="connsiteX17" fmla="*/ 508626 w 1118419"/>
              <a:gd name="connsiteY17" fmla="*/ 5090 h 844688"/>
              <a:gd name="connsiteX18" fmla="*/ 706746 w 1118419"/>
              <a:gd name="connsiteY18" fmla="*/ 50810 h 844688"/>
              <a:gd name="connsiteX19" fmla="*/ 920106 w 1118419"/>
              <a:gd name="connsiteY19" fmla="*/ 127010 h 844688"/>
              <a:gd name="connsiteX20" fmla="*/ 661026 w 1118419"/>
              <a:gd name="connsiteY20" fmla="*/ 294650 h 844688"/>
              <a:gd name="connsiteX21" fmla="*/ 950586 w 1118419"/>
              <a:gd name="connsiteY21" fmla="*/ 157490 h 844688"/>
              <a:gd name="connsiteX22" fmla="*/ 904866 w 1118419"/>
              <a:gd name="connsiteY22" fmla="*/ 325130 h 844688"/>
              <a:gd name="connsiteX23" fmla="*/ 721986 w 1118419"/>
              <a:gd name="connsiteY23" fmla="*/ 370850 h 844688"/>
              <a:gd name="connsiteX24" fmla="*/ 965826 w 1118419"/>
              <a:gd name="connsiteY24" fmla="*/ 294650 h 844688"/>
              <a:gd name="connsiteX25" fmla="*/ 1072506 w 1118419"/>
              <a:gd name="connsiteY25" fmla="*/ 325130 h 844688"/>
              <a:gd name="connsiteX26" fmla="*/ 1118226 w 1118419"/>
              <a:gd name="connsiteY26" fmla="*/ 416570 h 844688"/>
              <a:gd name="connsiteX27" fmla="*/ 1057266 w 1118419"/>
              <a:gd name="connsiteY27" fmla="*/ 568970 h 844688"/>
              <a:gd name="connsiteX28" fmla="*/ 843906 w 1118419"/>
              <a:gd name="connsiteY28" fmla="*/ 523250 h 844688"/>
              <a:gd name="connsiteX29" fmla="*/ 981066 w 1118419"/>
              <a:gd name="connsiteY29" fmla="*/ 568970 h 844688"/>
              <a:gd name="connsiteX30" fmla="*/ 1026786 w 1118419"/>
              <a:gd name="connsiteY30" fmla="*/ 782330 h 844688"/>
              <a:gd name="connsiteX31" fmla="*/ 828666 w 1118419"/>
              <a:gd name="connsiteY31" fmla="*/ 675650 h 844688"/>
              <a:gd name="connsiteX32" fmla="*/ 996306 w 1118419"/>
              <a:gd name="connsiteY32" fmla="*/ 797570 h 844688"/>
              <a:gd name="connsiteX33" fmla="*/ 828666 w 1118419"/>
              <a:gd name="connsiteY33" fmla="*/ 797570 h 844688"/>
              <a:gd name="connsiteX34" fmla="*/ 798186 w 1118419"/>
              <a:gd name="connsiteY34" fmla="*/ 843290 h 844688"/>
              <a:gd name="connsiteX35" fmla="*/ 721986 w 1118419"/>
              <a:gd name="connsiteY35" fmla="*/ 736610 h 844688"/>
              <a:gd name="connsiteX36" fmla="*/ 668646 w 1118419"/>
              <a:gd name="connsiteY36" fmla="*/ 527060 h 844688"/>
              <a:gd name="connsiteX37" fmla="*/ 706746 w 1118419"/>
              <a:gd name="connsiteY37" fmla="*/ 782330 h 844688"/>
              <a:gd name="connsiteX38" fmla="*/ 615306 w 1118419"/>
              <a:gd name="connsiteY38" fmla="*/ 751850 h 844688"/>
              <a:gd name="connsiteX39" fmla="*/ 619116 w 1118419"/>
              <a:gd name="connsiteY39" fmla="*/ 687080 h 844688"/>
              <a:gd name="connsiteX40" fmla="*/ 634356 w 1118419"/>
              <a:gd name="connsiteY40" fmla="*/ 742325 h 844688"/>
              <a:gd name="connsiteX41" fmla="*/ 508626 w 1118419"/>
              <a:gd name="connsiteY41" fmla="*/ 660410 h 844688"/>
              <a:gd name="connsiteX42" fmla="*/ 527676 w 1118419"/>
              <a:gd name="connsiteY42" fmla="*/ 506105 h 844688"/>
              <a:gd name="connsiteX43" fmla="*/ 455286 w 1118419"/>
              <a:gd name="connsiteY43" fmla="*/ 664220 h 844688"/>
              <a:gd name="connsiteX44" fmla="*/ 419091 w 1118419"/>
              <a:gd name="connsiteY44" fmla="*/ 586115 h 844688"/>
              <a:gd name="connsiteX45" fmla="*/ 360036 w 1118419"/>
              <a:gd name="connsiteY45" fmla="*/ 492770 h 844688"/>
              <a:gd name="connsiteX46" fmla="*/ 371466 w 1118419"/>
              <a:gd name="connsiteY46" fmla="*/ 568970 h 844688"/>
              <a:gd name="connsiteX47" fmla="*/ 249546 w 1118419"/>
              <a:gd name="connsiteY47" fmla="*/ 721370 h 844688"/>
              <a:gd name="connsiteX48" fmla="*/ 304791 w 1118419"/>
              <a:gd name="connsiteY48" fmla="*/ 603260 h 844688"/>
              <a:gd name="connsiteX0" fmla="*/ 297229 w 1110857"/>
              <a:gd name="connsiteY0" fmla="*/ 603260 h 844688"/>
              <a:gd name="connsiteX1" fmla="*/ 196264 w 1110857"/>
              <a:gd name="connsiteY1" fmla="*/ 751850 h 844688"/>
              <a:gd name="connsiteX2" fmla="*/ 74344 w 1110857"/>
              <a:gd name="connsiteY2" fmla="*/ 675650 h 844688"/>
              <a:gd name="connsiteX3" fmla="*/ 196264 w 1110857"/>
              <a:gd name="connsiteY3" fmla="*/ 568970 h 844688"/>
              <a:gd name="connsiteX4" fmla="*/ 28624 w 1110857"/>
              <a:gd name="connsiteY4" fmla="*/ 660410 h 844688"/>
              <a:gd name="connsiteX5" fmla="*/ 7669 w 1110857"/>
              <a:gd name="connsiteY5" fmla="*/ 445145 h 844688"/>
              <a:gd name="connsiteX6" fmla="*/ 110539 w 1110857"/>
              <a:gd name="connsiteY6" fmla="*/ 483245 h 844688"/>
              <a:gd name="connsiteX7" fmla="*/ 28624 w 1110857"/>
              <a:gd name="connsiteY7" fmla="*/ 401330 h 844688"/>
              <a:gd name="connsiteX8" fmla="*/ 135304 w 1110857"/>
              <a:gd name="connsiteY8" fmla="*/ 340370 h 844688"/>
              <a:gd name="connsiteX9" fmla="*/ 196264 w 1110857"/>
              <a:gd name="connsiteY9" fmla="*/ 477530 h 844688"/>
              <a:gd name="connsiteX10" fmla="*/ 104824 w 1110857"/>
              <a:gd name="connsiteY10" fmla="*/ 248930 h 844688"/>
              <a:gd name="connsiteX11" fmla="*/ 181024 w 1110857"/>
              <a:gd name="connsiteY11" fmla="*/ 157490 h 844688"/>
              <a:gd name="connsiteX12" fmla="*/ 241984 w 1110857"/>
              <a:gd name="connsiteY12" fmla="*/ 370850 h 844688"/>
              <a:gd name="connsiteX13" fmla="*/ 181024 w 1110857"/>
              <a:gd name="connsiteY13" fmla="*/ 66050 h 844688"/>
              <a:gd name="connsiteX14" fmla="*/ 287704 w 1110857"/>
              <a:gd name="connsiteY14" fmla="*/ 35570 h 844688"/>
              <a:gd name="connsiteX15" fmla="*/ 485824 w 1110857"/>
              <a:gd name="connsiteY15" fmla="*/ 20330 h 844688"/>
              <a:gd name="connsiteX16" fmla="*/ 455344 w 1110857"/>
              <a:gd name="connsiteY16" fmla="*/ 172730 h 844688"/>
              <a:gd name="connsiteX17" fmla="*/ 501064 w 1110857"/>
              <a:gd name="connsiteY17" fmla="*/ 5090 h 844688"/>
              <a:gd name="connsiteX18" fmla="*/ 699184 w 1110857"/>
              <a:gd name="connsiteY18" fmla="*/ 50810 h 844688"/>
              <a:gd name="connsiteX19" fmla="*/ 912544 w 1110857"/>
              <a:gd name="connsiteY19" fmla="*/ 127010 h 844688"/>
              <a:gd name="connsiteX20" fmla="*/ 653464 w 1110857"/>
              <a:gd name="connsiteY20" fmla="*/ 294650 h 844688"/>
              <a:gd name="connsiteX21" fmla="*/ 943024 w 1110857"/>
              <a:gd name="connsiteY21" fmla="*/ 157490 h 844688"/>
              <a:gd name="connsiteX22" fmla="*/ 897304 w 1110857"/>
              <a:gd name="connsiteY22" fmla="*/ 325130 h 844688"/>
              <a:gd name="connsiteX23" fmla="*/ 714424 w 1110857"/>
              <a:gd name="connsiteY23" fmla="*/ 370850 h 844688"/>
              <a:gd name="connsiteX24" fmla="*/ 958264 w 1110857"/>
              <a:gd name="connsiteY24" fmla="*/ 294650 h 844688"/>
              <a:gd name="connsiteX25" fmla="*/ 1064944 w 1110857"/>
              <a:gd name="connsiteY25" fmla="*/ 325130 h 844688"/>
              <a:gd name="connsiteX26" fmla="*/ 1110664 w 1110857"/>
              <a:gd name="connsiteY26" fmla="*/ 416570 h 844688"/>
              <a:gd name="connsiteX27" fmla="*/ 1049704 w 1110857"/>
              <a:gd name="connsiteY27" fmla="*/ 568970 h 844688"/>
              <a:gd name="connsiteX28" fmla="*/ 836344 w 1110857"/>
              <a:gd name="connsiteY28" fmla="*/ 523250 h 844688"/>
              <a:gd name="connsiteX29" fmla="*/ 973504 w 1110857"/>
              <a:gd name="connsiteY29" fmla="*/ 568970 h 844688"/>
              <a:gd name="connsiteX30" fmla="*/ 1019224 w 1110857"/>
              <a:gd name="connsiteY30" fmla="*/ 782330 h 844688"/>
              <a:gd name="connsiteX31" fmla="*/ 821104 w 1110857"/>
              <a:gd name="connsiteY31" fmla="*/ 675650 h 844688"/>
              <a:gd name="connsiteX32" fmla="*/ 988744 w 1110857"/>
              <a:gd name="connsiteY32" fmla="*/ 797570 h 844688"/>
              <a:gd name="connsiteX33" fmla="*/ 821104 w 1110857"/>
              <a:gd name="connsiteY33" fmla="*/ 797570 h 844688"/>
              <a:gd name="connsiteX34" fmla="*/ 790624 w 1110857"/>
              <a:gd name="connsiteY34" fmla="*/ 843290 h 844688"/>
              <a:gd name="connsiteX35" fmla="*/ 714424 w 1110857"/>
              <a:gd name="connsiteY35" fmla="*/ 736610 h 844688"/>
              <a:gd name="connsiteX36" fmla="*/ 661084 w 1110857"/>
              <a:gd name="connsiteY36" fmla="*/ 527060 h 844688"/>
              <a:gd name="connsiteX37" fmla="*/ 699184 w 1110857"/>
              <a:gd name="connsiteY37" fmla="*/ 782330 h 844688"/>
              <a:gd name="connsiteX38" fmla="*/ 607744 w 1110857"/>
              <a:gd name="connsiteY38" fmla="*/ 751850 h 844688"/>
              <a:gd name="connsiteX39" fmla="*/ 611554 w 1110857"/>
              <a:gd name="connsiteY39" fmla="*/ 687080 h 844688"/>
              <a:gd name="connsiteX40" fmla="*/ 626794 w 1110857"/>
              <a:gd name="connsiteY40" fmla="*/ 742325 h 844688"/>
              <a:gd name="connsiteX41" fmla="*/ 501064 w 1110857"/>
              <a:gd name="connsiteY41" fmla="*/ 660410 h 844688"/>
              <a:gd name="connsiteX42" fmla="*/ 520114 w 1110857"/>
              <a:gd name="connsiteY42" fmla="*/ 506105 h 844688"/>
              <a:gd name="connsiteX43" fmla="*/ 447724 w 1110857"/>
              <a:gd name="connsiteY43" fmla="*/ 664220 h 844688"/>
              <a:gd name="connsiteX44" fmla="*/ 411529 w 1110857"/>
              <a:gd name="connsiteY44" fmla="*/ 586115 h 844688"/>
              <a:gd name="connsiteX45" fmla="*/ 352474 w 1110857"/>
              <a:gd name="connsiteY45" fmla="*/ 492770 h 844688"/>
              <a:gd name="connsiteX46" fmla="*/ 363904 w 1110857"/>
              <a:gd name="connsiteY46" fmla="*/ 568970 h 844688"/>
              <a:gd name="connsiteX47" fmla="*/ 241984 w 1110857"/>
              <a:gd name="connsiteY47" fmla="*/ 721370 h 844688"/>
              <a:gd name="connsiteX48" fmla="*/ 297229 w 1110857"/>
              <a:gd name="connsiteY48" fmla="*/ 603260 h 844688"/>
              <a:gd name="connsiteX0" fmla="*/ 297229 w 1110857"/>
              <a:gd name="connsiteY0" fmla="*/ 603260 h 844688"/>
              <a:gd name="connsiteX1" fmla="*/ 196264 w 1110857"/>
              <a:gd name="connsiteY1" fmla="*/ 751850 h 844688"/>
              <a:gd name="connsiteX2" fmla="*/ 74344 w 1110857"/>
              <a:gd name="connsiteY2" fmla="*/ 675650 h 844688"/>
              <a:gd name="connsiteX3" fmla="*/ 196264 w 1110857"/>
              <a:gd name="connsiteY3" fmla="*/ 568970 h 844688"/>
              <a:gd name="connsiteX4" fmla="*/ 28624 w 1110857"/>
              <a:gd name="connsiteY4" fmla="*/ 660410 h 844688"/>
              <a:gd name="connsiteX5" fmla="*/ 7669 w 1110857"/>
              <a:gd name="connsiteY5" fmla="*/ 445145 h 844688"/>
              <a:gd name="connsiteX6" fmla="*/ 110539 w 1110857"/>
              <a:gd name="connsiteY6" fmla="*/ 483245 h 844688"/>
              <a:gd name="connsiteX7" fmla="*/ 28624 w 1110857"/>
              <a:gd name="connsiteY7" fmla="*/ 401330 h 844688"/>
              <a:gd name="connsiteX8" fmla="*/ 135304 w 1110857"/>
              <a:gd name="connsiteY8" fmla="*/ 340370 h 844688"/>
              <a:gd name="connsiteX9" fmla="*/ 196264 w 1110857"/>
              <a:gd name="connsiteY9" fmla="*/ 477530 h 844688"/>
              <a:gd name="connsiteX10" fmla="*/ 104824 w 1110857"/>
              <a:gd name="connsiteY10" fmla="*/ 248930 h 844688"/>
              <a:gd name="connsiteX11" fmla="*/ 181024 w 1110857"/>
              <a:gd name="connsiteY11" fmla="*/ 157490 h 844688"/>
              <a:gd name="connsiteX12" fmla="*/ 241984 w 1110857"/>
              <a:gd name="connsiteY12" fmla="*/ 370850 h 844688"/>
              <a:gd name="connsiteX13" fmla="*/ 181024 w 1110857"/>
              <a:gd name="connsiteY13" fmla="*/ 66050 h 844688"/>
              <a:gd name="connsiteX14" fmla="*/ 325804 w 1110857"/>
              <a:gd name="connsiteY14" fmla="*/ 64145 h 844688"/>
              <a:gd name="connsiteX15" fmla="*/ 485824 w 1110857"/>
              <a:gd name="connsiteY15" fmla="*/ 20330 h 844688"/>
              <a:gd name="connsiteX16" fmla="*/ 455344 w 1110857"/>
              <a:gd name="connsiteY16" fmla="*/ 172730 h 844688"/>
              <a:gd name="connsiteX17" fmla="*/ 501064 w 1110857"/>
              <a:gd name="connsiteY17" fmla="*/ 5090 h 844688"/>
              <a:gd name="connsiteX18" fmla="*/ 699184 w 1110857"/>
              <a:gd name="connsiteY18" fmla="*/ 50810 h 844688"/>
              <a:gd name="connsiteX19" fmla="*/ 912544 w 1110857"/>
              <a:gd name="connsiteY19" fmla="*/ 127010 h 844688"/>
              <a:gd name="connsiteX20" fmla="*/ 653464 w 1110857"/>
              <a:gd name="connsiteY20" fmla="*/ 294650 h 844688"/>
              <a:gd name="connsiteX21" fmla="*/ 943024 w 1110857"/>
              <a:gd name="connsiteY21" fmla="*/ 157490 h 844688"/>
              <a:gd name="connsiteX22" fmla="*/ 897304 w 1110857"/>
              <a:gd name="connsiteY22" fmla="*/ 325130 h 844688"/>
              <a:gd name="connsiteX23" fmla="*/ 714424 w 1110857"/>
              <a:gd name="connsiteY23" fmla="*/ 370850 h 844688"/>
              <a:gd name="connsiteX24" fmla="*/ 958264 w 1110857"/>
              <a:gd name="connsiteY24" fmla="*/ 294650 h 844688"/>
              <a:gd name="connsiteX25" fmla="*/ 1064944 w 1110857"/>
              <a:gd name="connsiteY25" fmla="*/ 325130 h 844688"/>
              <a:gd name="connsiteX26" fmla="*/ 1110664 w 1110857"/>
              <a:gd name="connsiteY26" fmla="*/ 416570 h 844688"/>
              <a:gd name="connsiteX27" fmla="*/ 1049704 w 1110857"/>
              <a:gd name="connsiteY27" fmla="*/ 568970 h 844688"/>
              <a:gd name="connsiteX28" fmla="*/ 836344 w 1110857"/>
              <a:gd name="connsiteY28" fmla="*/ 523250 h 844688"/>
              <a:gd name="connsiteX29" fmla="*/ 973504 w 1110857"/>
              <a:gd name="connsiteY29" fmla="*/ 568970 h 844688"/>
              <a:gd name="connsiteX30" fmla="*/ 1019224 w 1110857"/>
              <a:gd name="connsiteY30" fmla="*/ 782330 h 844688"/>
              <a:gd name="connsiteX31" fmla="*/ 821104 w 1110857"/>
              <a:gd name="connsiteY31" fmla="*/ 675650 h 844688"/>
              <a:gd name="connsiteX32" fmla="*/ 988744 w 1110857"/>
              <a:gd name="connsiteY32" fmla="*/ 797570 h 844688"/>
              <a:gd name="connsiteX33" fmla="*/ 821104 w 1110857"/>
              <a:gd name="connsiteY33" fmla="*/ 797570 h 844688"/>
              <a:gd name="connsiteX34" fmla="*/ 790624 w 1110857"/>
              <a:gd name="connsiteY34" fmla="*/ 843290 h 844688"/>
              <a:gd name="connsiteX35" fmla="*/ 714424 w 1110857"/>
              <a:gd name="connsiteY35" fmla="*/ 736610 h 844688"/>
              <a:gd name="connsiteX36" fmla="*/ 661084 w 1110857"/>
              <a:gd name="connsiteY36" fmla="*/ 527060 h 844688"/>
              <a:gd name="connsiteX37" fmla="*/ 699184 w 1110857"/>
              <a:gd name="connsiteY37" fmla="*/ 782330 h 844688"/>
              <a:gd name="connsiteX38" fmla="*/ 607744 w 1110857"/>
              <a:gd name="connsiteY38" fmla="*/ 751850 h 844688"/>
              <a:gd name="connsiteX39" fmla="*/ 611554 w 1110857"/>
              <a:gd name="connsiteY39" fmla="*/ 687080 h 844688"/>
              <a:gd name="connsiteX40" fmla="*/ 626794 w 1110857"/>
              <a:gd name="connsiteY40" fmla="*/ 742325 h 844688"/>
              <a:gd name="connsiteX41" fmla="*/ 501064 w 1110857"/>
              <a:gd name="connsiteY41" fmla="*/ 660410 h 844688"/>
              <a:gd name="connsiteX42" fmla="*/ 520114 w 1110857"/>
              <a:gd name="connsiteY42" fmla="*/ 506105 h 844688"/>
              <a:gd name="connsiteX43" fmla="*/ 447724 w 1110857"/>
              <a:gd name="connsiteY43" fmla="*/ 664220 h 844688"/>
              <a:gd name="connsiteX44" fmla="*/ 411529 w 1110857"/>
              <a:gd name="connsiteY44" fmla="*/ 586115 h 844688"/>
              <a:gd name="connsiteX45" fmla="*/ 352474 w 1110857"/>
              <a:gd name="connsiteY45" fmla="*/ 492770 h 844688"/>
              <a:gd name="connsiteX46" fmla="*/ 363904 w 1110857"/>
              <a:gd name="connsiteY46" fmla="*/ 568970 h 844688"/>
              <a:gd name="connsiteX47" fmla="*/ 241984 w 1110857"/>
              <a:gd name="connsiteY47" fmla="*/ 721370 h 844688"/>
              <a:gd name="connsiteX48" fmla="*/ 297229 w 1110857"/>
              <a:gd name="connsiteY48" fmla="*/ 603260 h 844688"/>
              <a:gd name="connsiteX0" fmla="*/ 297229 w 1110857"/>
              <a:gd name="connsiteY0" fmla="*/ 601149 h 842577"/>
              <a:gd name="connsiteX1" fmla="*/ 196264 w 1110857"/>
              <a:gd name="connsiteY1" fmla="*/ 749739 h 842577"/>
              <a:gd name="connsiteX2" fmla="*/ 74344 w 1110857"/>
              <a:gd name="connsiteY2" fmla="*/ 673539 h 842577"/>
              <a:gd name="connsiteX3" fmla="*/ 196264 w 1110857"/>
              <a:gd name="connsiteY3" fmla="*/ 566859 h 842577"/>
              <a:gd name="connsiteX4" fmla="*/ 28624 w 1110857"/>
              <a:gd name="connsiteY4" fmla="*/ 658299 h 842577"/>
              <a:gd name="connsiteX5" fmla="*/ 7669 w 1110857"/>
              <a:gd name="connsiteY5" fmla="*/ 443034 h 842577"/>
              <a:gd name="connsiteX6" fmla="*/ 110539 w 1110857"/>
              <a:gd name="connsiteY6" fmla="*/ 481134 h 842577"/>
              <a:gd name="connsiteX7" fmla="*/ 28624 w 1110857"/>
              <a:gd name="connsiteY7" fmla="*/ 399219 h 842577"/>
              <a:gd name="connsiteX8" fmla="*/ 135304 w 1110857"/>
              <a:gd name="connsiteY8" fmla="*/ 338259 h 842577"/>
              <a:gd name="connsiteX9" fmla="*/ 196264 w 1110857"/>
              <a:gd name="connsiteY9" fmla="*/ 475419 h 842577"/>
              <a:gd name="connsiteX10" fmla="*/ 104824 w 1110857"/>
              <a:gd name="connsiteY10" fmla="*/ 246819 h 842577"/>
              <a:gd name="connsiteX11" fmla="*/ 181024 w 1110857"/>
              <a:gd name="connsiteY11" fmla="*/ 155379 h 842577"/>
              <a:gd name="connsiteX12" fmla="*/ 241984 w 1110857"/>
              <a:gd name="connsiteY12" fmla="*/ 368739 h 842577"/>
              <a:gd name="connsiteX13" fmla="*/ 181024 w 1110857"/>
              <a:gd name="connsiteY13" fmla="*/ 63939 h 842577"/>
              <a:gd name="connsiteX14" fmla="*/ 325804 w 1110857"/>
              <a:gd name="connsiteY14" fmla="*/ 62034 h 842577"/>
              <a:gd name="connsiteX15" fmla="*/ 485824 w 1110857"/>
              <a:gd name="connsiteY15" fmla="*/ 18219 h 842577"/>
              <a:gd name="connsiteX16" fmla="*/ 455344 w 1110857"/>
              <a:gd name="connsiteY16" fmla="*/ 170619 h 842577"/>
              <a:gd name="connsiteX17" fmla="*/ 501064 w 1110857"/>
              <a:gd name="connsiteY17" fmla="*/ 2979 h 842577"/>
              <a:gd name="connsiteX18" fmla="*/ 689659 w 1110857"/>
              <a:gd name="connsiteY18" fmla="*/ 67749 h 842577"/>
              <a:gd name="connsiteX19" fmla="*/ 912544 w 1110857"/>
              <a:gd name="connsiteY19" fmla="*/ 124899 h 842577"/>
              <a:gd name="connsiteX20" fmla="*/ 653464 w 1110857"/>
              <a:gd name="connsiteY20" fmla="*/ 292539 h 842577"/>
              <a:gd name="connsiteX21" fmla="*/ 943024 w 1110857"/>
              <a:gd name="connsiteY21" fmla="*/ 155379 h 842577"/>
              <a:gd name="connsiteX22" fmla="*/ 897304 w 1110857"/>
              <a:gd name="connsiteY22" fmla="*/ 323019 h 842577"/>
              <a:gd name="connsiteX23" fmla="*/ 714424 w 1110857"/>
              <a:gd name="connsiteY23" fmla="*/ 368739 h 842577"/>
              <a:gd name="connsiteX24" fmla="*/ 958264 w 1110857"/>
              <a:gd name="connsiteY24" fmla="*/ 292539 h 842577"/>
              <a:gd name="connsiteX25" fmla="*/ 1064944 w 1110857"/>
              <a:gd name="connsiteY25" fmla="*/ 323019 h 842577"/>
              <a:gd name="connsiteX26" fmla="*/ 1110664 w 1110857"/>
              <a:gd name="connsiteY26" fmla="*/ 414459 h 842577"/>
              <a:gd name="connsiteX27" fmla="*/ 1049704 w 1110857"/>
              <a:gd name="connsiteY27" fmla="*/ 566859 h 842577"/>
              <a:gd name="connsiteX28" fmla="*/ 836344 w 1110857"/>
              <a:gd name="connsiteY28" fmla="*/ 521139 h 842577"/>
              <a:gd name="connsiteX29" fmla="*/ 973504 w 1110857"/>
              <a:gd name="connsiteY29" fmla="*/ 566859 h 842577"/>
              <a:gd name="connsiteX30" fmla="*/ 1019224 w 1110857"/>
              <a:gd name="connsiteY30" fmla="*/ 780219 h 842577"/>
              <a:gd name="connsiteX31" fmla="*/ 821104 w 1110857"/>
              <a:gd name="connsiteY31" fmla="*/ 673539 h 842577"/>
              <a:gd name="connsiteX32" fmla="*/ 988744 w 1110857"/>
              <a:gd name="connsiteY32" fmla="*/ 795459 h 842577"/>
              <a:gd name="connsiteX33" fmla="*/ 821104 w 1110857"/>
              <a:gd name="connsiteY33" fmla="*/ 795459 h 842577"/>
              <a:gd name="connsiteX34" fmla="*/ 790624 w 1110857"/>
              <a:gd name="connsiteY34" fmla="*/ 841179 h 842577"/>
              <a:gd name="connsiteX35" fmla="*/ 714424 w 1110857"/>
              <a:gd name="connsiteY35" fmla="*/ 734499 h 842577"/>
              <a:gd name="connsiteX36" fmla="*/ 661084 w 1110857"/>
              <a:gd name="connsiteY36" fmla="*/ 524949 h 842577"/>
              <a:gd name="connsiteX37" fmla="*/ 699184 w 1110857"/>
              <a:gd name="connsiteY37" fmla="*/ 780219 h 842577"/>
              <a:gd name="connsiteX38" fmla="*/ 607744 w 1110857"/>
              <a:gd name="connsiteY38" fmla="*/ 749739 h 842577"/>
              <a:gd name="connsiteX39" fmla="*/ 611554 w 1110857"/>
              <a:gd name="connsiteY39" fmla="*/ 684969 h 842577"/>
              <a:gd name="connsiteX40" fmla="*/ 626794 w 1110857"/>
              <a:gd name="connsiteY40" fmla="*/ 740214 h 842577"/>
              <a:gd name="connsiteX41" fmla="*/ 501064 w 1110857"/>
              <a:gd name="connsiteY41" fmla="*/ 658299 h 842577"/>
              <a:gd name="connsiteX42" fmla="*/ 520114 w 1110857"/>
              <a:gd name="connsiteY42" fmla="*/ 503994 h 842577"/>
              <a:gd name="connsiteX43" fmla="*/ 447724 w 1110857"/>
              <a:gd name="connsiteY43" fmla="*/ 662109 h 842577"/>
              <a:gd name="connsiteX44" fmla="*/ 411529 w 1110857"/>
              <a:gd name="connsiteY44" fmla="*/ 584004 h 842577"/>
              <a:gd name="connsiteX45" fmla="*/ 352474 w 1110857"/>
              <a:gd name="connsiteY45" fmla="*/ 490659 h 842577"/>
              <a:gd name="connsiteX46" fmla="*/ 363904 w 1110857"/>
              <a:gd name="connsiteY46" fmla="*/ 566859 h 842577"/>
              <a:gd name="connsiteX47" fmla="*/ 241984 w 1110857"/>
              <a:gd name="connsiteY47" fmla="*/ 719259 h 842577"/>
              <a:gd name="connsiteX48" fmla="*/ 297229 w 1110857"/>
              <a:gd name="connsiteY48" fmla="*/ 601149 h 842577"/>
              <a:gd name="connsiteX0" fmla="*/ 297229 w 1110857"/>
              <a:gd name="connsiteY0" fmla="*/ 601149 h 842577"/>
              <a:gd name="connsiteX1" fmla="*/ 196264 w 1110857"/>
              <a:gd name="connsiteY1" fmla="*/ 749739 h 842577"/>
              <a:gd name="connsiteX2" fmla="*/ 74344 w 1110857"/>
              <a:gd name="connsiteY2" fmla="*/ 673539 h 842577"/>
              <a:gd name="connsiteX3" fmla="*/ 196264 w 1110857"/>
              <a:gd name="connsiteY3" fmla="*/ 566859 h 842577"/>
              <a:gd name="connsiteX4" fmla="*/ 28624 w 1110857"/>
              <a:gd name="connsiteY4" fmla="*/ 658299 h 842577"/>
              <a:gd name="connsiteX5" fmla="*/ 7669 w 1110857"/>
              <a:gd name="connsiteY5" fmla="*/ 443034 h 842577"/>
              <a:gd name="connsiteX6" fmla="*/ 110539 w 1110857"/>
              <a:gd name="connsiteY6" fmla="*/ 481134 h 842577"/>
              <a:gd name="connsiteX7" fmla="*/ 28624 w 1110857"/>
              <a:gd name="connsiteY7" fmla="*/ 399219 h 842577"/>
              <a:gd name="connsiteX8" fmla="*/ 135304 w 1110857"/>
              <a:gd name="connsiteY8" fmla="*/ 338259 h 842577"/>
              <a:gd name="connsiteX9" fmla="*/ 196264 w 1110857"/>
              <a:gd name="connsiteY9" fmla="*/ 475419 h 842577"/>
              <a:gd name="connsiteX10" fmla="*/ 104824 w 1110857"/>
              <a:gd name="connsiteY10" fmla="*/ 246819 h 842577"/>
              <a:gd name="connsiteX11" fmla="*/ 181024 w 1110857"/>
              <a:gd name="connsiteY11" fmla="*/ 155379 h 842577"/>
              <a:gd name="connsiteX12" fmla="*/ 241984 w 1110857"/>
              <a:gd name="connsiteY12" fmla="*/ 368739 h 842577"/>
              <a:gd name="connsiteX13" fmla="*/ 181024 w 1110857"/>
              <a:gd name="connsiteY13" fmla="*/ 63939 h 842577"/>
              <a:gd name="connsiteX14" fmla="*/ 325804 w 1110857"/>
              <a:gd name="connsiteY14" fmla="*/ 62034 h 842577"/>
              <a:gd name="connsiteX15" fmla="*/ 485824 w 1110857"/>
              <a:gd name="connsiteY15" fmla="*/ 18219 h 842577"/>
              <a:gd name="connsiteX16" fmla="*/ 455344 w 1110857"/>
              <a:gd name="connsiteY16" fmla="*/ 170619 h 842577"/>
              <a:gd name="connsiteX17" fmla="*/ 501064 w 1110857"/>
              <a:gd name="connsiteY17" fmla="*/ 2979 h 842577"/>
              <a:gd name="connsiteX18" fmla="*/ 689659 w 1110857"/>
              <a:gd name="connsiteY18" fmla="*/ 67749 h 842577"/>
              <a:gd name="connsiteX19" fmla="*/ 912544 w 1110857"/>
              <a:gd name="connsiteY19" fmla="*/ 124899 h 842577"/>
              <a:gd name="connsiteX20" fmla="*/ 653464 w 1110857"/>
              <a:gd name="connsiteY20" fmla="*/ 292539 h 842577"/>
              <a:gd name="connsiteX21" fmla="*/ 943024 w 1110857"/>
              <a:gd name="connsiteY21" fmla="*/ 155379 h 842577"/>
              <a:gd name="connsiteX22" fmla="*/ 887779 w 1110857"/>
              <a:gd name="connsiteY22" fmla="*/ 294444 h 842577"/>
              <a:gd name="connsiteX23" fmla="*/ 714424 w 1110857"/>
              <a:gd name="connsiteY23" fmla="*/ 368739 h 842577"/>
              <a:gd name="connsiteX24" fmla="*/ 958264 w 1110857"/>
              <a:gd name="connsiteY24" fmla="*/ 292539 h 842577"/>
              <a:gd name="connsiteX25" fmla="*/ 1064944 w 1110857"/>
              <a:gd name="connsiteY25" fmla="*/ 323019 h 842577"/>
              <a:gd name="connsiteX26" fmla="*/ 1110664 w 1110857"/>
              <a:gd name="connsiteY26" fmla="*/ 414459 h 842577"/>
              <a:gd name="connsiteX27" fmla="*/ 1049704 w 1110857"/>
              <a:gd name="connsiteY27" fmla="*/ 566859 h 842577"/>
              <a:gd name="connsiteX28" fmla="*/ 836344 w 1110857"/>
              <a:gd name="connsiteY28" fmla="*/ 521139 h 842577"/>
              <a:gd name="connsiteX29" fmla="*/ 973504 w 1110857"/>
              <a:gd name="connsiteY29" fmla="*/ 566859 h 842577"/>
              <a:gd name="connsiteX30" fmla="*/ 1019224 w 1110857"/>
              <a:gd name="connsiteY30" fmla="*/ 780219 h 842577"/>
              <a:gd name="connsiteX31" fmla="*/ 821104 w 1110857"/>
              <a:gd name="connsiteY31" fmla="*/ 673539 h 842577"/>
              <a:gd name="connsiteX32" fmla="*/ 988744 w 1110857"/>
              <a:gd name="connsiteY32" fmla="*/ 795459 h 842577"/>
              <a:gd name="connsiteX33" fmla="*/ 821104 w 1110857"/>
              <a:gd name="connsiteY33" fmla="*/ 795459 h 842577"/>
              <a:gd name="connsiteX34" fmla="*/ 790624 w 1110857"/>
              <a:gd name="connsiteY34" fmla="*/ 841179 h 842577"/>
              <a:gd name="connsiteX35" fmla="*/ 714424 w 1110857"/>
              <a:gd name="connsiteY35" fmla="*/ 734499 h 842577"/>
              <a:gd name="connsiteX36" fmla="*/ 661084 w 1110857"/>
              <a:gd name="connsiteY36" fmla="*/ 524949 h 842577"/>
              <a:gd name="connsiteX37" fmla="*/ 699184 w 1110857"/>
              <a:gd name="connsiteY37" fmla="*/ 780219 h 842577"/>
              <a:gd name="connsiteX38" fmla="*/ 607744 w 1110857"/>
              <a:gd name="connsiteY38" fmla="*/ 749739 h 842577"/>
              <a:gd name="connsiteX39" fmla="*/ 611554 w 1110857"/>
              <a:gd name="connsiteY39" fmla="*/ 684969 h 842577"/>
              <a:gd name="connsiteX40" fmla="*/ 626794 w 1110857"/>
              <a:gd name="connsiteY40" fmla="*/ 740214 h 842577"/>
              <a:gd name="connsiteX41" fmla="*/ 501064 w 1110857"/>
              <a:gd name="connsiteY41" fmla="*/ 658299 h 842577"/>
              <a:gd name="connsiteX42" fmla="*/ 520114 w 1110857"/>
              <a:gd name="connsiteY42" fmla="*/ 503994 h 842577"/>
              <a:gd name="connsiteX43" fmla="*/ 447724 w 1110857"/>
              <a:gd name="connsiteY43" fmla="*/ 662109 h 842577"/>
              <a:gd name="connsiteX44" fmla="*/ 411529 w 1110857"/>
              <a:gd name="connsiteY44" fmla="*/ 584004 h 842577"/>
              <a:gd name="connsiteX45" fmla="*/ 352474 w 1110857"/>
              <a:gd name="connsiteY45" fmla="*/ 490659 h 842577"/>
              <a:gd name="connsiteX46" fmla="*/ 363904 w 1110857"/>
              <a:gd name="connsiteY46" fmla="*/ 566859 h 842577"/>
              <a:gd name="connsiteX47" fmla="*/ 241984 w 1110857"/>
              <a:gd name="connsiteY47" fmla="*/ 719259 h 842577"/>
              <a:gd name="connsiteX48" fmla="*/ 297229 w 1110857"/>
              <a:gd name="connsiteY48" fmla="*/ 601149 h 842577"/>
              <a:gd name="connsiteX0" fmla="*/ 297229 w 1111138"/>
              <a:gd name="connsiteY0" fmla="*/ 601149 h 842577"/>
              <a:gd name="connsiteX1" fmla="*/ 196264 w 1111138"/>
              <a:gd name="connsiteY1" fmla="*/ 749739 h 842577"/>
              <a:gd name="connsiteX2" fmla="*/ 74344 w 1111138"/>
              <a:gd name="connsiteY2" fmla="*/ 673539 h 842577"/>
              <a:gd name="connsiteX3" fmla="*/ 196264 w 1111138"/>
              <a:gd name="connsiteY3" fmla="*/ 566859 h 842577"/>
              <a:gd name="connsiteX4" fmla="*/ 28624 w 1111138"/>
              <a:gd name="connsiteY4" fmla="*/ 658299 h 842577"/>
              <a:gd name="connsiteX5" fmla="*/ 7669 w 1111138"/>
              <a:gd name="connsiteY5" fmla="*/ 443034 h 842577"/>
              <a:gd name="connsiteX6" fmla="*/ 110539 w 1111138"/>
              <a:gd name="connsiteY6" fmla="*/ 481134 h 842577"/>
              <a:gd name="connsiteX7" fmla="*/ 28624 w 1111138"/>
              <a:gd name="connsiteY7" fmla="*/ 399219 h 842577"/>
              <a:gd name="connsiteX8" fmla="*/ 135304 w 1111138"/>
              <a:gd name="connsiteY8" fmla="*/ 338259 h 842577"/>
              <a:gd name="connsiteX9" fmla="*/ 196264 w 1111138"/>
              <a:gd name="connsiteY9" fmla="*/ 475419 h 842577"/>
              <a:gd name="connsiteX10" fmla="*/ 104824 w 1111138"/>
              <a:gd name="connsiteY10" fmla="*/ 246819 h 842577"/>
              <a:gd name="connsiteX11" fmla="*/ 181024 w 1111138"/>
              <a:gd name="connsiteY11" fmla="*/ 155379 h 842577"/>
              <a:gd name="connsiteX12" fmla="*/ 241984 w 1111138"/>
              <a:gd name="connsiteY12" fmla="*/ 368739 h 842577"/>
              <a:gd name="connsiteX13" fmla="*/ 181024 w 1111138"/>
              <a:gd name="connsiteY13" fmla="*/ 63939 h 842577"/>
              <a:gd name="connsiteX14" fmla="*/ 325804 w 1111138"/>
              <a:gd name="connsiteY14" fmla="*/ 62034 h 842577"/>
              <a:gd name="connsiteX15" fmla="*/ 485824 w 1111138"/>
              <a:gd name="connsiteY15" fmla="*/ 18219 h 842577"/>
              <a:gd name="connsiteX16" fmla="*/ 455344 w 1111138"/>
              <a:gd name="connsiteY16" fmla="*/ 170619 h 842577"/>
              <a:gd name="connsiteX17" fmla="*/ 501064 w 1111138"/>
              <a:gd name="connsiteY17" fmla="*/ 2979 h 842577"/>
              <a:gd name="connsiteX18" fmla="*/ 689659 w 1111138"/>
              <a:gd name="connsiteY18" fmla="*/ 67749 h 842577"/>
              <a:gd name="connsiteX19" fmla="*/ 912544 w 1111138"/>
              <a:gd name="connsiteY19" fmla="*/ 124899 h 842577"/>
              <a:gd name="connsiteX20" fmla="*/ 653464 w 1111138"/>
              <a:gd name="connsiteY20" fmla="*/ 292539 h 842577"/>
              <a:gd name="connsiteX21" fmla="*/ 943024 w 1111138"/>
              <a:gd name="connsiteY21" fmla="*/ 155379 h 842577"/>
              <a:gd name="connsiteX22" fmla="*/ 887779 w 1111138"/>
              <a:gd name="connsiteY22" fmla="*/ 294444 h 842577"/>
              <a:gd name="connsiteX23" fmla="*/ 714424 w 1111138"/>
              <a:gd name="connsiteY23" fmla="*/ 368739 h 842577"/>
              <a:gd name="connsiteX24" fmla="*/ 958264 w 1111138"/>
              <a:gd name="connsiteY24" fmla="*/ 292539 h 842577"/>
              <a:gd name="connsiteX25" fmla="*/ 1026844 w 1111138"/>
              <a:gd name="connsiteY25" fmla="*/ 323019 h 842577"/>
              <a:gd name="connsiteX26" fmla="*/ 1110664 w 1111138"/>
              <a:gd name="connsiteY26" fmla="*/ 414459 h 842577"/>
              <a:gd name="connsiteX27" fmla="*/ 1049704 w 1111138"/>
              <a:gd name="connsiteY27" fmla="*/ 566859 h 842577"/>
              <a:gd name="connsiteX28" fmla="*/ 836344 w 1111138"/>
              <a:gd name="connsiteY28" fmla="*/ 521139 h 842577"/>
              <a:gd name="connsiteX29" fmla="*/ 973504 w 1111138"/>
              <a:gd name="connsiteY29" fmla="*/ 566859 h 842577"/>
              <a:gd name="connsiteX30" fmla="*/ 1019224 w 1111138"/>
              <a:gd name="connsiteY30" fmla="*/ 780219 h 842577"/>
              <a:gd name="connsiteX31" fmla="*/ 821104 w 1111138"/>
              <a:gd name="connsiteY31" fmla="*/ 673539 h 842577"/>
              <a:gd name="connsiteX32" fmla="*/ 988744 w 1111138"/>
              <a:gd name="connsiteY32" fmla="*/ 795459 h 842577"/>
              <a:gd name="connsiteX33" fmla="*/ 821104 w 1111138"/>
              <a:gd name="connsiteY33" fmla="*/ 795459 h 842577"/>
              <a:gd name="connsiteX34" fmla="*/ 790624 w 1111138"/>
              <a:gd name="connsiteY34" fmla="*/ 841179 h 842577"/>
              <a:gd name="connsiteX35" fmla="*/ 714424 w 1111138"/>
              <a:gd name="connsiteY35" fmla="*/ 734499 h 842577"/>
              <a:gd name="connsiteX36" fmla="*/ 661084 w 1111138"/>
              <a:gd name="connsiteY36" fmla="*/ 524949 h 842577"/>
              <a:gd name="connsiteX37" fmla="*/ 699184 w 1111138"/>
              <a:gd name="connsiteY37" fmla="*/ 780219 h 842577"/>
              <a:gd name="connsiteX38" fmla="*/ 607744 w 1111138"/>
              <a:gd name="connsiteY38" fmla="*/ 749739 h 842577"/>
              <a:gd name="connsiteX39" fmla="*/ 611554 w 1111138"/>
              <a:gd name="connsiteY39" fmla="*/ 684969 h 842577"/>
              <a:gd name="connsiteX40" fmla="*/ 626794 w 1111138"/>
              <a:gd name="connsiteY40" fmla="*/ 740214 h 842577"/>
              <a:gd name="connsiteX41" fmla="*/ 501064 w 1111138"/>
              <a:gd name="connsiteY41" fmla="*/ 658299 h 842577"/>
              <a:gd name="connsiteX42" fmla="*/ 520114 w 1111138"/>
              <a:gd name="connsiteY42" fmla="*/ 503994 h 842577"/>
              <a:gd name="connsiteX43" fmla="*/ 447724 w 1111138"/>
              <a:gd name="connsiteY43" fmla="*/ 662109 h 842577"/>
              <a:gd name="connsiteX44" fmla="*/ 411529 w 1111138"/>
              <a:gd name="connsiteY44" fmla="*/ 584004 h 842577"/>
              <a:gd name="connsiteX45" fmla="*/ 352474 w 1111138"/>
              <a:gd name="connsiteY45" fmla="*/ 490659 h 842577"/>
              <a:gd name="connsiteX46" fmla="*/ 363904 w 1111138"/>
              <a:gd name="connsiteY46" fmla="*/ 566859 h 842577"/>
              <a:gd name="connsiteX47" fmla="*/ 241984 w 1111138"/>
              <a:gd name="connsiteY47" fmla="*/ 719259 h 842577"/>
              <a:gd name="connsiteX48" fmla="*/ 297229 w 1111138"/>
              <a:gd name="connsiteY48" fmla="*/ 601149 h 842577"/>
              <a:gd name="connsiteX0" fmla="*/ 297229 w 1111138"/>
              <a:gd name="connsiteY0" fmla="*/ 601149 h 842577"/>
              <a:gd name="connsiteX1" fmla="*/ 196264 w 1111138"/>
              <a:gd name="connsiteY1" fmla="*/ 749739 h 842577"/>
              <a:gd name="connsiteX2" fmla="*/ 74344 w 1111138"/>
              <a:gd name="connsiteY2" fmla="*/ 673539 h 842577"/>
              <a:gd name="connsiteX3" fmla="*/ 196264 w 1111138"/>
              <a:gd name="connsiteY3" fmla="*/ 566859 h 842577"/>
              <a:gd name="connsiteX4" fmla="*/ 28624 w 1111138"/>
              <a:gd name="connsiteY4" fmla="*/ 658299 h 842577"/>
              <a:gd name="connsiteX5" fmla="*/ 7669 w 1111138"/>
              <a:gd name="connsiteY5" fmla="*/ 443034 h 842577"/>
              <a:gd name="connsiteX6" fmla="*/ 110539 w 1111138"/>
              <a:gd name="connsiteY6" fmla="*/ 481134 h 842577"/>
              <a:gd name="connsiteX7" fmla="*/ 28624 w 1111138"/>
              <a:gd name="connsiteY7" fmla="*/ 399219 h 842577"/>
              <a:gd name="connsiteX8" fmla="*/ 135304 w 1111138"/>
              <a:gd name="connsiteY8" fmla="*/ 338259 h 842577"/>
              <a:gd name="connsiteX9" fmla="*/ 196264 w 1111138"/>
              <a:gd name="connsiteY9" fmla="*/ 475419 h 842577"/>
              <a:gd name="connsiteX10" fmla="*/ 104824 w 1111138"/>
              <a:gd name="connsiteY10" fmla="*/ 246819 h 842577"/>
              <a:gd name="connsiteX11" fmla="*/ 181024 w 1111138"/>
              <a:gd name="connsiteY11" fmla="*/ 155379 h 842577"/>
              <a:gd name="connsiteX12" fmla="*/ 241984 w 1111138"/>
              <a:gd name="connsiteY12" fmla="*/ 368739 h 842577"/>
              <a:gd name="connsiteX13" fmla="*/ 181024 w 1111138"/>
              <a:gd name="connsiteY13" fmla="*/ 63939 h 842577"/>
              <a:gd name="connsiteX14" fmla="*/ 325804 w 1111138"/>
              <a:gd name="connsiteY14" fmla="*/ 62034 h 842577"/>
              <a:gd name="connsiteX15" fmla="*/ 485824 w 1111138"/>
              <a:gd name="connsiteY15" fmla="*/ 18219 h 842577"/>
              <a:gd name="connsiteX16" fmla="*/ 455344 w 1111138"/>
              <a:gd name="connsiteY16" fmla="*/ 170619 h 842577"/>
              <a:gd name="connsiteX17" fmla="*/ 501064 w 1111138"/>
              <a:gd name="connsiteY17" fmla="*/ 2979 h 842577"/>
              <a:gd name="connsiteX18" fmla="*/ 689659 w 1111138"/>
              <a:gd name="connsiteY18" fmla="*/ 67749 h 842577"/>
              <a:gd name="connsiteX19" fmla="*/ 912544 w 1111138"/>
              <a:gd name="connsiteY19" fmla="*/ 124899 h 842577"/>
              <a:gd name="connsiteX20" fmla="*/ 653464 w 1111138"/>
              <a:gd name="connsiteY20" fmla="*/ 292539 h 842577"/>
              <a:gd name="connsiteX21" fmla="*/ 943024 w 1111138"/>
              <a:gd name="connsiteY21" fmla="*/ 155379 h 842577"/>
              <a:gd name="connsiteX22" fmla="*/ 887779 w 1111138"/>
              <a:gd name="connsiteY22" fmla="*/ 294444 h 842577"/>
              <a:gd name="connsiteX23" fmla="*/ 714424 w 1111138"/>
              <a:gd name="connsiteY23" fmla="*/ 368739 h 842577"/>
              <a:gd name="connsiteX24" fmla="*/ 958264 w 1111138"/>
              <a:gd name="connsiteY24" fmla="*/ 292539 h 842577"/>
              <a:gd name="connsiteX25" fmla="*/ 1026844 w 1111138"/>
              <a:gd name="connsiteY25" fmla="*/ 323019 h 842577"/>
              <a:gd name="connsiteX26" fmla="*/ 1110664 w 1111138"/>
              <a:gd name="connsiteY26" fmla="*/ 414459 h 842577"/>
              <a:gd name="connsiteX27" fmla="*/ 1049704 w 1111138"/>
              <a:gd name="connsiteY27" fmla="*/ 566859 h 842577"/>
              <a:gd name="connsiteX28" fmla="*/ 836344 w 1111138"/>
              <a:gd name="connsiteY28" fmla="*/ 521139 h 842577"/>
              <a:gd name="connsiteX29" fmla="*/ 973504 w 1111138"/>
              <a:gd name="connsiteY29" fmla="*/ 566859 h 842577"/>
              <a:gd name="connsiteX30" fmla="*/ 990649 w 1111138"/>
              <a:gd name="connsiteY30" fmla="*/ 723069 h 842577"/>
              <a:gd name="connsiteX31" fmla="*/ 821104 w 1111138"/>
              <a:gd name="connsiteY31" fmla="*/ 673539 h 842577"/>
              <a:gd name="connsiteX32" fmla="*/ 988744 w 1111138"/>
              <a:gd name="connsiteY32" fmla="*/ 795459 h 842577"/>
              <a:gd name="connsiteX33" fmla="*/ 821104 w 1111138"/>
              <a:gd name="connsiteY33" fmla="*/ 795459 h 842577"/>
              <a:gd name="connsiteX34" fmla="*/ 790624 w 1111138"/>
              <a:gd name="connsiteY34" fmla="*/ 841179 h 842577"/>
              <a:gd name="connsiteX35" fmla="*/ 714424 w 1111138"/>
              <a:gd name="connsiteY35" fmla="*/ 734499 h 842577"/>
              <a:gd name="connsiteX36" fmla="*/ 661084 w 1111138"/>
              <a:gd name="connsiteY36" fmla="*/ 524949 h 842577"/>
              <a:gd name="connsiteX37" fmla="*/ 699184 w 1111138"/>
              <a:gd name="connsiteY37" fmla="*/ 780219 h 842577"/>
              <a:gd name="connsiteX38" fmla="*/ 607744 w 1111138"/>
              <a:gd name="connsiteY38" fmla="*/ 749739 h 842577"/>
              <a:gd name="connsiteX39" fmla="*/ 611554 w 1111138"/>
              <a:gd name="connsiteY39" fmla="*/ 684969 h 842577"/>
              <a:gd name="connsiteX40" fmla="*/ 626794 w 1111138"/>
              <a:gd name="connsiteY40" fmla="*/ 740214 h 842577"/>
              <a:gd name="connsiteX41" fmla="*/ 501064 w 1111138"/>
              <a:gd name="connsiteY41" fmla="*/ 658299 h 842577"/>
              <a:gd name="connsiteX42" fmla="*/ 520114 w 1111138"/>
              <a:gd name="connsiteY42" fmla="*/ 503994 h 842577"/>
              <a:gd name="connsiteX43" fmla="*/ 447724 w 1111138"/>
              <a:gd name="connsiteY43" fmla="*/ 662109 h 842577"/>
              <a:gd name="connsiteX44" fmla="*/ 411529 w 1111138"/>
              <a:gd name="connsiteY44" fmla="*/ 584004 h 842577"/>
              <a:gd name="connsiteX45" fmla="*/ 352474 w 1111138"/>
              <a:gd name="connsiteY45" fmla="*/ 490659 h 842577"/>
              <a:gd name="connsiteX46" fmla="*/ 363904 w 1111138"/>
              <a:gd name="connsiteY46" fmla="*/ 566859 h 842577"/>
              <a:gd name="connsiteX47" fmla="*/ 241984 w 1111138"/>
              <a:gd name="connsiteY47" fmla="*/ 719259 h 842577"/>
              <a:gd name="connsiteX48" fmla="*/ 297229 w 1111138"/>
              <a:gd name="connsiteY48" fmla="*/ 601149 h 842577"/>
              <a:gd name="connsiteX0" fmla="*/ 297229 w 1111138"/>
              <a:gd name="connsiteY0" fmla="*/ 601149 h 842750"/>
              <a:gd name="connsiteX1" fmla="*/ 196264 w 1111138"/>
              <a:gd name="connsiteY1" fmla="*/ 749739 h 842750"/>
              <a:gd name="connsiteX2" fmla="*/ 74344 w 1111138"/>
              <a:gd name="connsiteY2" fmla="*/ 673539 h 842750"/>
              <a:gd name="connsiteX3" fmla="*/ 196264 w 1111138"/>
              <a:gd name="connsiteY3" fmla="*/ 566859 h 842750"/>
              <a:gd name="connsiteX4" fmla="*/ 28624 w 1111138"/>
              <a:gd name="connsiteY4" fmla="*/ 658299 h 842750"/>
              <a:gd name="connsiteX5" fmla="*/ 7669 w 1111138"/>
              <a:gd name="connsiteY5" fmla="*/ 443034 h 842750"/>
              <a:gd name="connsiteX6" fmla="*/ 110539 w 1111138"/>
              <a:gd name="connsiteY6" fmla="*/ 481134 h 842750"/>
              <a:gd name="connsiteX7" fmla="*/ 28624 w 1111138"/>
              <a:gd name="connsiteY7" fmla="*/ 399219 h 842750"/>
              <a:gd name="connsiteX8" fmla="*/ 135304 w 1111138"/>
              <a:gd name="connsiteY8" fmla="*/ 338259 h 842750"/>
              <a:gd name="connsiteX9" fmla="*/ 196264 w 1111138"/>
              <a:gd name="connsiteY9" fmla="*/ 475419 h 842750"/>
              <a:gd name="connsiteX10" fmla="*/ 104824 w 1111138"/>
              <a:gd name="connsiteY10" fmla="*/ 246819 h 842750"/>
              <a:gd name="connsiteX11" fmla="*/ 181024 w 1111138"/>
              <a:gd name="connsiteY11" fmla="*/ 155379 h 842750"/>
              <a:gd name="connsiteX12" fmla="*/ 241984 w 1111138"/>
              <a:gd name="connsiteY12" fmla="*/ 368739 h 842750"/>
              <a:gd name="connsiteX13" fmla="*/ 181024 w 1111138"/>
              <a:gd name="connsiteY13" fmla="*/ 63939 h 842750"/>
              <a:gd name="connsiteX14" fmla="*/ 325804 w 1111138"/>
              <a:gd name="connsiteY14" fmla="*/ 62034 h 842750"/>
              <a:gd name="connsiteX15" fmla="*/ 485824 w 1111138"/>
              <a:gd name="connsiteY15" fmla="*/ 18219 h 842750"/>
              <a:gd name="connsiteX16" fmla="*/ 455344 w 1111138"/>
              <a:gd name="connsiteY16" fmla="*/ 170619 h 842750"/>
              <a:gd name="connsiteX17" fmla="*/ 501064 w 1111138"/>
              <a:gd name="connsiteY17" fmla="*/ 2979 h 842750"/>
              <a:gd name="connsiteX18" fmla="*/ 689659 w 1111138"/>
              <a:gd name="connsiteY18" fmla="*/ 67749 h 842750"/>
              <a:gd name="connsiteX19" fmla="*/ 912544 w 1111138"/>
              <a:gd name="connsiteY19" fmla="*/ 124899 h 842750"/>
              <a:gd name="connsiteX20" fmla="*/ 653464 w 1111138"/>
              <a:gd name="connsiteY20" fmla="*/ 292539 h 842750"/>
              <a:gd name="connsiteX21" fmla="*/ 943024 w 1111138"/>
              <a:gd name="connsiteY21" fmla="*/ 155379 h 842750"/>
              <a:gd name="connsiteX22" fmla="*/ 887779 w 1111138"/>
              <a:gd name="connsiteY22" fmla="*/ 294444 h 842750"/>
              <a:gd name="connsiteX23" fmla="*/ 714424 w 1111138"/>
              <a:gd name="connsiteY23" fmla="*/ 368739 h 842750"/>
              <a:gd name="connsiteX24" fmla="*/ 958264 w 1111138"/>
              <a:gd name="connsiteY24" fmla="*/ 292539 h 842750"/>
              <a:gd name="connsiteX25" fmla="*/ 1026844 w 1111138"/>
              <a:gd name="connsiteY25" fmla="*/ 323019 h 842750"/>
              <a:gd name="connsiteX26" fmla="*/ 1110664 w 1111138"/>
              <a:gd name="connsiteY26" fmla="*/ 414459 h 842750"/>
              <a:gd name="connsiteX27" fmla="*/ 1049704 w 1111138"/>
              <a:gd name="connsiteY27" fmla="*/ 566859 h 842750"/>
              <a:gd name="connsiteX28" fmla="*/ 836344 w 1111138"/>
              <a:gd name="connsiteY28" fmla="*/ 521139 h 842750"/>
              <a:gd name="connsiteX29" fmla="*/ 973504 w 1111138"/>
              <a:gd name="connsiteY29" fmla="*/ 566859 h 842750"/>
              <a:gd name="connsiteX30" fmla="*/ 990649 w 1111138"/>
              <a:gd name="connsiteY30" fmla="*/ 723069 h 842750"/>
              <a:gd name="connsiteX31" fmla="*/ 821104 w 1111138"/>
              <a:gd name="connsiteY31" fmla="*/ 673539 h 842750"/>
              <a:gd name="connsiteX32" fmla="*/ 1017319 w 1111138"/>
              <a:gd name="connsiteY32" fmla="*/ 757359 h 842750"/>
              <a:gd name="connsiteX33" fmla="*/ 821104 w 1111138"/>
              <a:gd name="connsiteY33" fmla="*/ 795459 h 842750"/>
              <a:gd name="connsiteX34" fmla="*/ 790624 w 1111138"/>
              <a:gd name="connsiteY34" fmla="*/ 841179 h 842750"/>
              <a:gd name="connsiteX35" fmla="*/ 714424 w 1111138"/>
              <a:gd name="connsiteY35" fmla="*/ 734499 h 842750"/>
              <a:gd name="connsiteX36" fmla="*/ 661084 w 1111138"/>
              <a:gd name="connsiteY36" fmla="*/ 524949 h 842750"/>
              <a:gd name="connsiteX37" fmla="*/ 699184 w 1111138"/>
              <a:gd name="connsiteY37" fmla="*/ 780219 h 842750"/>
              <a:gd name="connsiteX38" fmla="*/ 607744 w 1111138"/>
              <a:gd name="connsiteY38" fmla="*/ 749739 h 842750"/>
              <a:gd name="connsiteX39" fmla="*/ 611554 w 1111138"/>
              <a:gd name="connsiteY39" fmla="*/ 684969 h 842750"/>
              <a:gd name="connsiteX40" fmla="*/ 626794 w 1111138"/>
              <a:gd name="connsiteY40" fmla="*/ 740214 h 842750"/>
              <a:gd name="connsiteX41" fmla="*/ 501064 w 1111138"/>
              <a:gd name="connsiteY41" fmla="*/ 658299 h 842750"/>
              <a:gd name="connsiteX42" fmla="*/ 520114 w 1111138"/>
              <a:gd name="connsiteY42" fmla="*/ 503994 h 842750"/>
              <a:gd name="connsiteX43" fmla="*/ 447724 w 1111138"/>
              <a:gd name="connsiteY43" fmla="*/ 662109 h 842750"/>
              <a:gd name="connsiteX44" fmla="*/ 411529 w 1111138"/>
              <a:gd name="connsiteY44" fmla="*/ 584004 h 842750"/>
              <a:gd name="connsiteX45" fmla="*/ 352474 w 1111138"/>
              <a:gd name="connsiteY45" fmla="*/ 490659 h 842750"/>
              <a:gd name="connsiteX46" fmla="*/ 363904 w 1111138"/>
              <a:gd name="connsiteY46" fmla="*/ 566859 h 842750"/>
              <a:gd name="connsiteX47" fmla="*/ 241984 w 1111138"/>
              <a:gd name="connsiteY47" fmla="*/ 719259 h 842750"/>
              <a:gd name="connsiteX48" fmla="*/ 297229 w 1111138"/>
              <a:gd name="connsiteY48" fmla="*/ 601149 h 84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11138" h="842750">
                <a:moveTo>
                  <a:pt x="297229" y="601149"/>
                </a:moveTo>
                <a:cubicBezTo>
                  <a:pt x="289609" y="606229"/>
                  <a:pt x="233412" y="737674"/>
                  <a:pt x="196264" y="749739"/>
                </a:cubicBezTo>
                <a:cubicBezTo>
                  <a:pt x="159116" y="761804"/>
                  <a:pt x="74344" y="704019"/>
                  <a:pt x="74344" y="673539"/>
                </a:cubicBezTo>
                <a:cubicBezTo>
                  <a:pt x="74344" y="643059"/>
                  <a:pt x="203884" y="569399"/>
                  <a:pt x="196264" y="566859"/>
                </a:cubicBezTo>
                <a:cubicBezTo>
                  <a:pt x="188644" y="564319"/>
                  <a:pt x="60057" y="678937"/>
                  <a:pt x="28624" y="658299"/>
                </a:cubicBezTo>
                <a:cubicBezTo>
                  <a:pt x="-2808" y="637662"/>
                  <a:pt x="-5983" y="472561"/>
                  <a:pt x="7669" y="443034"/>
                </a:cubicBezTo>
                <a:cubicBezTo>
                  <a:pt x="21321" y="413507"/>
                  <a:pt x="107047" y="488436"/>
                  <a:pt x="110539" y="481134"/>
                </a:cubicBezTo>
                <a:cubicBezTo>
                  <a:pt x="114031" y="473832"/>
                  <a:pt x="24497" y="423031"/>
                  <a:pt x="28624" y="399219"/>
                </a:cubicBezTo>
                <a:cubicBezTo>
                  <a:pt x="32751" y="375407"/>
                  <a:pt x="107364" y="325559"/>
                  <a:pt x="135304" y="338259"/>
                </a:cubicBezTo>
                <a:cubicBezTo>
                  <a:pt x="163244" y="350959"/>
                  <a:pt x="201344" y="490659"/>
                  <a:pt x="196264" y="475419"/>
                </a:cubicBezTo>
                <a:cubicBezTo>
                  <a:pt x="191184" y="460179"/>
                  <a:pt x="107364" y="300159"/>
                  <a:pt x="104824" y="246819"/>
                </a:cubicBezTo>
                <a:cubicBezTo>
                  <a:pt x="102284" y="193479"/>
                  <a:pt x="158164" y="135059"/>
                  <a:pt x="181024" y="155379"/>
                </a:cubicBezTo>
                <a:cubicBezTo>
                  <a:pt x="203884" y="175699"/>
                  <a:pt x="241984" y="383979"/>
                  <a:pt x="241984" y="368739"/>
                </a:cubicBezTo>
                <a:cubicBezTo>
                  <a:pt x="241984" y="353499"/>
                  <a:pt x="167054" y="115056"/>
                  <a:pt x="181024" y="63939"/>
                </a:cubicBezTo>
                <a:cubicBezTo>
                  <a:pt x="194994" y="12822"/>
                  <a:pt x="275004" y="69654"/>
                  <a:pt x="325804" y="62034"/>
                </a:cubicBezTo>
                <a:cubicBezTo>
                  <a:pt x="376604" y="54414"/>
                  <a:pt x="464234" y="122"/>
                  <a:pt x="485824" y="18219"/>
                </a:cubicBezTo>
                <a:cubicBezTo>
                  <a:pt x="507414" y="36317"/>
                  <a:pt x="452804" y="173159"/>
                  <a:pt x="455344" y="170619"/>
                </a:cubicBezTo>
                <a:cubicBezTo>
                  <a:pt x="457884" y="168079"/>
                  <a:pt x="462012" y="20124"/>
                  <a:pt x="501064" y="2979"/>
                </a:cubicBezTo>
                <a:cubicBezTo>
                  <a:pt x="540116" y="-14166"/>
                  <a:pt x="621079" y="47429"/>
                  <a:pt x="689659" y="67749"/>
                </a:cubicBezTo>
                <a:cubicBezTo>
                  <a:pt x="758239" y="88069"/>
                  <a:pt x="918576" y="87434"/>
                  <a:pt x="912544" y="124899"/>
                </a:cubicBezTo>
                <a:cubicBezTo>
                  <a:pt x="906512" y="162364"/>
                  <a:pt x="648384" y="287459"/>
                  <a:pt x="653464" y="292539"/>
                </a:cubicBezTo>
                <a:cubicBezTo>
                  <a:pt x="658544" y="297619"/>
                  <a:pt x="903972" y="155062"/>
                  <a:pt x="943024" y="155379"/>
                </a:cubicBezTo>
                <a:cubicBezTo>
                  <a:pt x="982076" y="155696"/>
                  <a:pt x="925879" y="258884"/>
                  <a:pt x="887779" y="294444"/>
                </a:cubicBezTo>
                <a:cubicBezTo>
                  <a:pt x="849679" y="330004"/>
                  <a:pt x="702677" y="369056"/>
                  <a:pt x="714424" y="368739"/>
                </a:cubicBezTo>
                <a:cubicBezTo>
                  <a:pt x="726171" y="368422"/>
                  <a:pt x="906194" y="300159"/>
                  <a:pt x="958264" y="292539"/>
                </a:cubicBezTo>
                <a:cubicBezTo>
                  <a:pt x="1010334" y="284919"/>
                  <a:pt x="1001444" y="302699"/>
                  <a:pt x="1026844" y="323019"/>
                </a:cubicBezTo>
                <a:cubicBezTo>
                  <a:pt x="1052244" y="343339"/>
                  <a:pt x="1106854" y="373819"/>
                  <a:pt x="1110664" y="414459"/>
                </a:cubicBezTo>
                <a:cubicBezTo>
                  <a:pt x="1114474" y="455099"/>
                  <a:pt x="1095424" y="549079"/>
                  <a:pt x="1049704" y="566859"/>
                </a:cubicBezTo>
                <a:cubicBezTo>
                  <a:pt x="1003984" y="584639"/>
                  <a:pt x="849044" y="521139"/>
                  <a:pt x="836344" y="521139"/>
                </a:cubicBezTo>
                <a:cubicBezTo>
                  <a:pt x="823644" y="521139"/>
                  <a:pt x="947787" y="533204"/>
                  <a:pt x="973504" y="566859"/>
                </a:cubicBezTo>
                <a:cubicBezTo>
                  <a:pt x="999221" y="600514"/>
                  <a:pt x="1016049" y="705289"/>
                  <a:pt x="990649" y="723069"/>
                </a:cubicBezTo>
                <a:cubicBezTo>
                  <a:pt x="965249" y="740849"/>
                  <a:pt x="816659" y="667824"/>
                  <a:pt x="821104" y="673539"/>
                </a:cubicBezTo>
                <a:cubicBezTo>
                  <a:pt x="825549" y="679254"/>
                  <a:pt x="1017319" y="737039"/>
                  <a:pt x="1017319" y="757359"/>
                </a:cubicBezTo>
                <a:cubicBezTo>
                  <a:pt x="1017319" y="777679"/>
                  <a:pt x="858886" y="781489"/>
                  <a:pt x="821104" y="795459"/>
                </a:cubicBezTo>
                <a:cubicBezTo>
                  <a:pt x="783322" y="809429"/>
                  <a:pt x="808404" y="851339"/>
                  <a:pt x="790624" y="841179"/>
                </a:cubicBezTo>
                <a:cubicBezTo>
                  <a:pt x="772844" y="831019"/>
                  <a:pt x="736014" y="787204"/>
                  <a:pt x="714424" y="734499"/>
                </a:cubicBezTo>
                <a:cubicBezTo>
                  <a:pt x="692834" y="681794"/>
                  <a:pt x="663624" y="517329"/>
                  <a:pt x="661084" y="524949"/>
                </a:cubicBezTo>
                <a:cubicBezTo>
                  <a:pt x="658544" y="532569"/>
                  <a:pt x="708074" y="742754"/>
                  <a:pt x="699184" y="780219"/>
                </a:cubicBezTo>
                <a:cubicBezTo>
                  <a:pt x="690294" y="817684"/>
                  <a:pt x="622349" y="765614"/>
                  <a:pt x="607744" y="749739"/>
                </a:cubicBezTo>
                <a:cubicBezTo>
                  <a:pt x="593139" y="733864"/>
                  <a:pt x="608379" y="686556"/>
                  <a:pt x="611554" y="684969"/>
                </a:cubicBezTo>
                <a:cubicBezTo>
                  <a:pt x="614729" y="683382"/>
                  <a:pt x="645209" y="744659"/>
                  <a:pt x="626794" y="740214"/>
                </a:cubicBezTo>
                <a:cubicBezTo>
                  <a:pt x="608379" y="735769"/>
                  <a:pt x="518844" y="697669"/>
                  <a:pt x="501064" y="658299"/>
                </a:cubicBezTo>
                <a:cubicBezTo>
                  <a:pt x="483284" y="618929"/>
                  <a:pt x="529004" y="503359"/>
                  <a:pt x="520114" y="503994"/>
                </a:cubicBezTo>
                <a:cubicBezTo>
                  <a:pt x="511224" y="504629"/>
                  <a:pt x="465822" y="648774"/>
                  <a:pt x="447724" y="662109"/>
                </a:cubicBezTo>
                <a:cubicBezTo>
                  <a:pt x="429627" y="675444"/>
                  <a:pt x="427404" y="612579"/>
                  <a:pt x="411529" y="584004"/>
                </a:cubicBezTo>
                <a:cubicBezTo>
                  <a:pt x="395654" y="555429"/>
                  <a:pt x="360412" y="493517"/>
                  <a:pt x="352474" y="490659"/>
                </a:cubicBezTo>
                <a:cubicBezTo>
                  <a:pt x="344537" y="487802"/>
                  <a:pt x="384224" y="559239"/>
                  <a:pt x="363904" y="566859"/>
                </a:cubicBezTo>
                <a:cubicBezTo>
                  <a:pt x="343584" y="574479"/>
                  <a:pt x="253096" y="713544"/>
                  <a:pt x="241984" y="719259"/>
                </a:cubicBezTo>
                <a:cubicBezTo>
                  <a:pt x="230872" y="724974"/>
                  <a:pt x="304849" y="596069"/>
                  <a:pt x="297229" y="60114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รูปแบบอิสระ: รูปร่าง 5">
            <a:extLst>
              <a:ext uri="{FF2B5EF4-FFF2-40B4-BE49-F238E27FC236}">
                <a16:creationId xmlns:a16="http://schemas.microsoft.com/office/drawing/2014/main" id="{45BDBDC7-0BFE-42B9-9080-BCC39B417EC6}"/>
              </a:ext>
            </a:extLst>
          </p:cNvPr>
          <p:cNvSpPr/>
          <p:nvPr/>
        </p:nvSpPr>
        <p:spPr>
          <a:xfrm rot="1154230" flipH="1">
            <a:off x="3170758" y="3206489"/>
            <a:ext cx="360000" cy="887708"/>
          </a:xfrm>
          <a:custGeom>
            <a:avLst/>
            <a:gdLst>
              <a:gd name="connsiteX0" fmla="*/ 492962 w 628093"/>
              <a:gd name="connsiteY0" fmla="*/ 711372 h 711622"/>
              <a:gd name="connsiteX1" fmla="*/ 35762 w 628093"/>
              <a:gd name="connsiteY1" fmla="*/ 511347 h 711622"/>
              <a:gd name="connsiteX2" fmla="*/ 54812 w 628093"/>
              <a:gd name="connsiteY2" fmla="*/ 444672 h 711622"/>
              <a:gd name="connsiteX3" fmla="*/ 254837 w 628093"/>
              <a:gd name="connsiteY3" fmla="*/ 492297 h 711622"/>
              <a:gd name="connsiteX4" fmla="*/ 83387 w 628093"/>
              <a:gd name="connsiteY4" fmla="*/ 206547 h 711622"/>
              <a:gd name="connsiteX5" fmla="*/ 111962 w 628093"/>
              <a:gd name="connsiteY5" fmla="*/ 149397 h 711622"/>
              <a:gd name="connsiteX6" fmla="*/ 292937 w 628093"/>
              <a:gd name="connsiteY6" fmla="*/ 377997 h 711622"/>
              <a:gd name="connsiteX7" fmla="*/ 226262 w 628093"/>
              <a:gd name="connsiteY7" fmla="*/ 35097 h 711622"/>
              <a:gd name="connsiteX8" fmla="*/ 302462 w 628093"/>
              <a:gd name="connsiteY8" fmla="*/ 44622 h 711622"/>
              <a:gd name="connsiteX9" fmla="*/ 369137 w 628093"/>
              <a:gd name="connsiteY9" fmla="*/ 330372 h 711622"/>
              <a:gd name="connsiteX10" fmla="*/ 445337 w 628093"/>
              <a:gd name="connsiteY10" fmla="*/ 139872 h 711622"/>
              <a:gd name="connsiteX11" fmla="*/ 483437 w 628093"/>
              <a:gd name="connsiteY11" fmla="*/ 168447 h 711622"/>
              <a:gd name="connsiteX12" fmla="*/ 445337 w 628093"/>
              <a:gd name="connsiteY12" fmla="*/ 368472 h 711622"/>
              <a:gd name="connsiteX13" fmla="*/ 626312 w 628093"/>
              <a:gd name="connsiteY13" fmla="*/ 263697 h 711622"/>
              <a:gd name="connsiteX14" fmla="*/ 540587 w 628093"/>
              <a:gd name="connsiteY14" fmla="*/ 387522 h 711622"/>
              <a:gd name="connsiteX15" fmla="*/ 588212 w 628093"/>
              <a:gd name="connsiteY15" fmla="*/ 549447 h 711622"/>
              <a:gd name="connsiteX16" fmla="*/ 492962 w 628093"/>
              <a:gd name="connsiteY16" fmla="*/ 711372 h 711622"/>
              <a:gd name="connsiteX0" fmla="*/ 492962 w 628093"/>
              <a:gd name="connsiteY0" fmla="*/ 711372 h 711546"/>
              <a:gd name="connsiteX1" fmla="*/ 35762 w 628093"/>
              <a:gd name="connsiteY1" fmla="*/ 578022 h 711546"/>
              <a:gd name="connsiteX2" fmla="*/ 54812 w 628093"/>
              <a:gd name="connsiteY2" fmla="*/ 444672 h 711546"/>
              <a:gd name="connsiteX3" fmla="*/ 254837 w 628093"/>
              <a:gd name="connsiteY3" fmla="*/ 492297 h 711546"/>
              <a:gd name="connsiteX4" fmla="*/ 83387 w 628093"/>
              <a:gd name="connsiteY4" fmla="*/ 206547 h 711546"/>
              <a:gd name="connsiteX5" fmla="*/ 111962 w 628093"/>
              <a:gd name="connsiteY5" fmla="*/ 149397 h 711546"/>
              <a:gd name="connsiteX6" fmla="*/ 292937 w 628093"/>
              <a:gd name="connsiteY6" fmla="*/ 377997 h 711546"/>
              <a:gd name="connsiteX7" fmla="*/ 226262 w 628093"/>
              <a:gd name="connsiteY7" fmla="*/ 35097 h 711546"/>
              <a:gd name="connsiteX8" fmla="*/ 302462 w 628093"/>
              <a:gd name="connsiteY8" fmla="*/ 44622 h 711546"/>
              <a:gd name="connsiteX9" fmla="*/ 369137 w 628093"/>
              <a:gd name="connsiteY9" fmla="*/ 330372 h 711546"/>
              <a:gd name="connsiteX10" fmla="*/ 445337 w 628093"/>
              <a:gd name="connsiteY10" fmla="*/ 139872 h 711546"/>
              <a:gd name="connsiteX11" fmla="*/ 483437 w 628093"/>
              <a:gd name="connsiteY11" fmla="*/ 168447 h 711546"/>
              <a:gd name="connsiteX12" fmla="*/ 445337 w 628093"/>
              <a:gd name="connsiteY12" fmla="*/ 368472 h 711546"/>
              <a:gd name="connsiteX13" fmla="*/ 626312 w 628093"/>
              <a:gd name="connsiteY13" fmla="*/ 263697 h 711546"/>
              <a:gd name="connsiteX14" fmla="*/ 540587 w 628093"/>
              <a:gd name="connsiteY14" fmla="*/ 387522 h 711546"/>
              <a:gd name="connsiteX15" fmla="*/ 588212 w 628093"/>
              <a:gd name="connsiteY15" fmla="*/ 549447 h 711546"/>
              <a:gd name="connsiteX16" fmla="*/ 492962 w 628093"/>
              <a:gd name="connsiteY16" fmla="*/ 711372 h 711546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83387 w 628093"/>
              <a:gd name="connsiteY4" fmla="*/ 2065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45287 w 628093"/>
              <a:gd name="connsiteY5" fmla="*/ 28274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675985 h 676142"/>
              <a:gd name="connsiteX1" fmla="*/ 35762 w 628093"/>
              <a:gd name="connsiteY1" fmla="*/ 542635 h 676142"/>
              <a:gd name="connsiteX2" fmla="*/ 54812 w 628093"/>
              <a:gd name="connsiteY2" fmla="*/ 475960 h 676142"/>
              <a:gd name="connsiteX3" fmla="*/ 254837 w 628093"/>
              <a:gd name="connsiteY3" fmla="*/ 456910 h 676142"/>
              <a:gd name="connsiteX4" fmla="*/ 54812 w 628093"/>
              <a:gd name="connsiteY4" fmla="*/ 285460 h 676142"/>
              <a:gd name="connsiteX5" fmla="*/ 45287 w 628093"/>
              <a:gd name="connsiteY5" fmla="*/ 247360 h 676142"/>
              <a:gd name="connsiteX6" fmla="*/ 292937 w 628093"/>
              <a:gd name="connsiteY6" fmla="*/ 342610 h 676142"/>
              <a:gd name="connsiteX7" fmla="*/ 131012 w 628093"/>
              <a:gd name="connsiteY7" fmla="*/ 94960 h 676142"/>
              <a:gd name="connsiteX8" fmla="*/ 302462 w 628093"/>
              <a:gd name="connsiteY8" fmla="*/ 9235 h 676142"/>
              <a:gd name="connsiteX9" fmla="*/ 369137 w 628093"/>
              <a:gd name="connsiteY9" fmla="*/ 294985 h 676142"/>
              <a:gd name="connsiteX10" fmla="*/ 445337 w 628093"/>
              <a:gd name="connsiteY10" fmla="*/ 104485 h 676142"/>
              <a:gd name="connsiteX11" fmla="*/ 483437 w 628093"/>
              <a:gd name="connsiteY11" fmla="*/ 133060 h 676142"/>
              <a:gd name="connsiteX12" fmla="*/ 445337 w 628093"/>
              <a:gd name="connsiteY12" fmla="*/ 333085 h 676142"/>
              <a:gd name="connsiteX13" fmla="*/ 626312 w 628093"/>
              <a:gd name="connsiteY13" fmla="*/ 228310 h 676142"/>
              <a:gd name="connsiteX14" fmla="*/ 540587 w 628093"/>
              <a:gd name="connsiteY14" fmla="*/ 352135 h 676142"/>
              <a:gd name="connsiteX15" fmla="*/ 588212 w 628093"/>
              <a:gd name="connsiteY15" fmla="*/ 514060 h 676142"/>
              <a:gd name="connsiteX16" fmla="*/ 492962 w 628093"/>
              <a:gd name="connsiteY16" fmla="*/ 675985 h 676142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45337 w 628093"/>
              <a:gd name="connsiteY10" fmla="*/ 63166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45337 w 628093"/>
              <a:gd name="connsiteY11" fmla="*/ 7269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45337 w 588681"/>
              <a:gd name="connsiteY12" fmla="*/ 291766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69162 w 588681"/>
              <a:gd name="connsiteY13" fmla="*/ 167941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71589 w 567308"/>
              <a:gd name="connsiteY0" fmla="*/ 634666 h 635164"/>
              <a:gd name="connsiteX1" fmla="*/ 52489 w 567308"/>
              <a:gd name="connsiteY1" fmla="*/ 520366 h 635164"/>
              <a:gd name="connsiteX2" fmla="*/ 33439 w 567308"/>
              <a:gd name="connsiteY2" fmla="*/ 434641 h 635164"/>
              <a:gd name="connsiteX3" fmla="*/ 233464 w 567308"/>
              <a:gd name="connsiteY3" fmla="*/ 415591 h 635164"/>
              <a:gd name="connsiteX4" fmla="*/ 33439 w 567308"/>
              <a:gd name="connsiteY4" fmla="*/ 244141 h 635164"/>
              <a:gd name="connsiteX5" fmla="*/ 23914 w 567308"/>
              <a:gd name="connsiteY5" fmla="*/ 206041 h 635164"/>
              <a:gd name="connsiteX6" fmla="*/ 271564 w 567308"/>
              <a:gd name="connsiteY6" fmla="*/ 301291 h 635164"/>
              <a:gd name="connsiteX7" fmla="*/ 109639 w 567308"/>
              <a:gd name="connsiteY7" fmla="*/ 53641 h 635164"/>
              <a:gd name="connsiteX8" fmla="*/ 176314 w 567308"/>
              <a:gd name="connsiteY8" fmla="*/ 15541 h 635164"/>
              <a:gd name="connsiteX9" fmla="*/ 347764 w 567308"/>
              <a:gd name="connsiteY9" fmla="*/ 253666 h 635164"/>
              <a:gd name="connsiteX10" fmla="*/ 385864 w 567308"/>
              <a:gd name="connsiteY10" fmla="*/ 53641 h 635164"/>
              <a:gd name="connsiteX11" fmla="*/ 423964 w 567308"/>
              <a:gd name="connsiteY11" fmla="*/ 72691 h 635164"/>
              <a:gd name="connsiteX12" fmla="*/ 462064 w 567308"/>
              <a:gd name="connsiteY12" fmla="*/ 282241 h 635164"/>
              <a:gd name="connsiteX13" fmla="*/ 547789 w 567308"/>
              <a:gd name="connsiteY13" fmla="*/ 167941 h 635164"/>
              <a:gd name="connsiteX14" fmla="*/ 519214 w 567308"/>
              <a:gd name="connsiteY14" fmla="*/ 310816 h 635164"/>
              <a:gd name="connsiteX15" fmla="*/ 566839 w 567308"/>
              <a:gd name="connsiteY15" fmla="*/ 472741 h 635164"/>
              <a:gd name="connsiteX16" fmla="*/ 471589 w 567308"/>
              <a:gd name="connsiteY16" fmla="*/ 634666 h 635164"/>
              <a:gd name="connsiteX0" fmla="*/ 471589 w 567308"/>
              <a:gd name="connsiteY0" fmla="*/ 634666 h 636541"/>
              <a:gd name="connsiteX1" fmla="*/ 233463 w 567308"/>
              <a:gd name="connsiteY1" fmla="*/ 558465 h 636541"/>
              <a:gd name="connsiteX2" fmla="*/ 52489 w 567308"/>
              <a:gd name="connsiteY2" fmla="*/ 520366 h 636541"/>
              <a:gd name="connsiteX3" fmla="*/ 33439 w 567308"/>
              <a:gd name="connsiteY3" fmla="*/ 434641 h 636541"/>
              <a:gd name="connsiteX4" fmla="*/ 233464 w 567308"/>
              <a:gd name="connsiteY4" fmla="*/ 415591 h 636541"/>
              <a:gd name="connsiteX5" fmla="*/ 33439 w 567308"/>
              <a:gd name="connsiteY5" fmla="*/ 244141 h 636541"/>
              <a:gd name="connsiteX6" fmla="*/ 23914 w 567308"/>
              <a:gd name="connsiteY6" fmla="*/ 206041 h 636541"/>
              <a:gd name="connsiteX7" fmla="*/ 271564 w 567308"/>
              <a:gd name="connsiteY7" fmla="*/ 301291 h 636541"/>
              <a:gd name="connsiteX8" fmla="*/ 109639 w 567308"/>
              <a:gd name="connsiteY8" fmla="*/ 53641 h 636541"/>
              <a:gd name="connsiteX9" fmla="*/ 176314 w 567308"/>
              <a:gd name="connsiteY9" fmla="*/ 15541 h 636541"/>
              <a:gd name="connsiteX10" fmla="*/ 347764 w 567308"/>
              <a:gd name="connsiteY10" fmla="*/ 253666 h 636541"/>
              <a:gd name="connsiteX11" fmla="*/ 385864 w 567308"/>
              <a:gd name="connsiteY11" fmla="*/ 53641 h 636541"/>
              <a:gd name="connsiteX12" fmla="*/ 423964 w 567308"/>
              <a:gd name="connsiteY12" fmla="*/ 72691 h 636541"/>
              <a:gd name="connsiteX13" fmla="*/ 462064 w 567308"/>
              <a:gd name="connsiteY13" fmla="*/ 282241 h 636541"/>
              <a:gd name="connsiteX14" fmla="*/ 547789 w 567308"/>
              <a:gd name="connsiteY14" fmla="*/ 167941 h 636541"/>
              <a:gd name="connsiteX15" fmla="*/ 519214 w 567308"/>
              <a:gd name="connsiteY15" fmla="*/ 310816 h 636541"/>
              <a:gd name="connsiteX16" fmla="*/ 566839 w 567308"/>
              <a:gd name="connsiteY16" fmla="*/ 472741 h 636541"/>
              <a:gd name="connsiteX17" fmla="*/ 471589 w 567308"/>
              <a:gd name="connsiteY17" fmla="*/ 634666 h 636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67308" h="636541">
                <a:moveTo>
                  <a:pt x="471589" y="634666"/>
                </a:moveTo>
                <a:cubicBezTo>
                  <a:pt x="416026" y="648953"/>
                  <a:pt x="303313" y="577515"/>
                  <a:pt x="233463" y="558465"/>
                </a:cubicBezTo>
                <a:cubicBezTo>
                  <a:pt x="163613" y="539415"/>
                  <a:pt x="85826" y="541003"/>
                  <a:pt x="52489" y="520366"/>
                </a:cubicBezTo>
                <a:cubicBezTo>
                  <a:pt x="19152" y="499729"/>
                  <a:pt x="3277" y="452103"/>
                  <a:pt x="33439" y="434641"/>
                </a:cubicBezTo>
                <a:cubicBezTo>
                  <a:pt x="63601" y="417179"/>
                  <a:pt x="233464" y="447341"/>
                  <a:pt x="233464" y="415591"/>
                </a:cubicBezTo>
                <a:cubicBezTo>
                  <a:pt x="233464" y="383841"/>
                  <a:pt x="68364" y="279066"/>
                  <a:pt x="33439" y="244141"/>
                </a:cubicBezTo>
                <a:cubicBezTo>
                  <a:pt x="-1486" y="209216"/>
                  <a:pt x="-15773" y="196516"/>
                  <a:pt x="23914" y="206041"/>
                </a:cubicBezTo>
                <a:cubicBezTo>
                  <a:pt x="63602" y="215566"/>
                  <a:pt x="257277" y="326691"/>
                  <a:pt x="271564" y="301291"/>
                </a:cubicBezTo>
                <a:cubicBezTo>
                  <a:pt x="285851" y="275891"/>
                  <a:pt x="125514" y="101266"/>
                  <a:pt x="109639" y="53641"/>
                </a:cubicBezTo>
                <a:cubicBezTo>
                  <a:pt x="93764" y="6016"/>
                  <a:pt x="136627" y="-17796"/>
                  <a:pt x="176314" y="15541"/>
                </a:cubicBezTo>
                <a:cubicBezTo>
                  <a:pt x="216001" y="48878"/>
                  <a:pt x="312839" y="247316"/>
                  <a:pt x="347764" y="253666"/>
                </a:cubicBezTo>
                <a:cubicBezTo>
                  <a:pt x="382689" y="260016"/>
                  <a:pt x="373164" y="83804"/>
                  <a:pt x="385864" y="53641"/>
                </a:cubicBezTo>
                <a:cubicBezTo>
                  <a:pt x="398564" y="23479"/>
                  <a:pt x="411264" y="34591"/>
                  <a:pt x="423964" y="72691"/>
                </a:cubicBezTo>
                <a:cubicBezTo>
                  <a:pt x="436664" y="110791"/>
                  <a:pt x="441427" y="266366"/>
                  <a:pt x="462064" y="282241"/>
                </a:cubicBezTo>
                <a:cubicBezTo>
                  <a:pt x="482702" y="298116"/>
                  <a:pt x="538264" y="163178"/>
                  <a:pt x="547789" y="167941"/>
                </a:cubicBezTo>
                <a:cubicBezTo>
                  <a:pt x="557314" y="172704"/>
                  <a:pt x="525564" y="263191"/>
                  <a:pt x="519214" y="310816"/>
                </a:cubicBezTo>
                <a:cubicBezTo>
                  <a:pt x="512864" y="358441"/>
                  <a:pt x="573189" y="420354"/>
                  <a:pt x="566839" y="472741"/>
                </a:cubicBezTo>
                <a:cubicBezTo>
                  <a:pt x="560489" y="525128"/>
                  <a:pt x="527152" y="620379"/>
                  <a:pt x="471589" y="6346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รูปแบบอิสระ: รูปร่าง 6">
            <a:extLst>
              <a:ext uri="{FF2B5EF4-FFF2-40B4-BE49-F238E27FC236}">
                <a16:creationId xmlns:a16="http://schemas.microsoft.com/office/drawing/2014/main" id="{C0524725-7741-4132-B82B-7DBCA3DEBCC7}"/>
              </a:ext>
            </a:extLst>
          </p:cNvPr>
          <p:cNvSpPr/>
          <p:nvPr/>
        </p:nvSpPr>
        <p:spPr>
          <a:xfrm rot="20956514">
            <a:off x="2599515" y="3024656"/>
            <a:ext cx="360000" cy="1080000"/>
          </a:xfrm>
          <a:custGeom>
            <a:avLst/>
            <a:gdLst>
              <a:gd name="connsiteX0" fmla="*/ 492962 w 628093"/>
              <a:gd name="connsiteY0" fmla="*/ 711372 h 711622"/>
              <a:gd name="connsiteX1" fmla="*/ 35762 w 628093"/>
              <a:gd name="connsiteY1" fmla="*/ 511347 h 711622"/>
              <a:gd name="connsiteX2" fmla="*/ 54812 w 628093"/>
              <a:gd name="connsiteY2" fmla="*/ 444672 h 711622"/>
              <a:gd name="connsiteX3" fmla="*/ 254837 w 628093"/>
              <a:gd name="connsiteY3" fmla="*/ 492297 h 711622"/>
              <a:gd name="connsiteX4" fmla="*/ 83387 w 628093"/>
              <a:gd name="connsiteY4" fmla="*/ 206547 h 711622"/>
              <a:gd name="connsiteX5" fmla="*/ 111962 w 628093"/>
              <a:gd name="connsiteY5" fmla="*/ 149397 h 711622"/>
              <a:gd name="connsiteX6" fmla="*/ 292937 w 628093"/>
              <a:gd name="connsiteY6" fmla="*/ 377997 h 711622"/>
              <a:gd name="connsiteX7" fmla="*/ 226262 w 628093"/>
              <a:gd name="connsiteY7" fmla="*/ 35097 h 711622"/>
              <a:gd name="connsiteX8" fmla="*/ 302462 w 628093"/>
              <a:gd name="connsiteY8" fmla="*/ 44622 h 711622"/>
              <a:gd name="connsiteX9" fmla="*/ 369137 w 628093"/>
              <a:gd name="connsiteY9" fmla="*/ 330372 h 711622"/>
              <a:gd name="connsiteX10" fmla="*/ 445337 w 628093"/>
              <a:gd name="connsiteY10" fmla="*/ 139872 h 711622"/>
              <a:gd name="connsiteX11" fmla="*/ 483437 w 628093"/>
              <a:gd name="connsiteY11" fmla="*/ 168447 h 711622"/>
              <a:gd name="connsiteX12" fmla="*/ 445337 w 628093"/>
              <a:gd name="connsiteY12" fmla="*/ 368472 h 711622"/>
              <a:gd name="connsiteX13" fmla="*/ 626312 w 628093"/>
              <a:gd name="connsiteY13" fmla="*/ 263697 h 711622"/>
              <a:gd name="connsiteX14" fmla="*/ 540587 w 628093"/>
              <a:gd name="connsiteY14" fmla="*/ 387522 h 711622"/>
              <a:gd name="connsiteX15" fmla="*/ 588212 w 628093"/>
              <a:gd name="connsiteY15" fmla="*/ 549447 h 711622"/>
              <a:gd name="connsiteX16" fmla="*/ 492962 w 628093"/>
              <a:gd name="connsiteY16" fmla="*/ 711372 h 711622"/>
              <a:gd name="connsiteX0" fmla="*/ 492962 w 628093"/>
              <a:gd name="connsiteY0" fmla="*/ 711372 h 711546"/>
              <a:gd name="connsiteX1" fmla="*/ 35762 w 628093"/>
              <a:gd name="connsiteY1" fmla="*/ 578022 h 711546"/>
              <a:gd name="connsiteX2" fmla="*/ 54812 w 628093"/>
              <a:gd name="connsiteY2" fmla="*/ 444672 h 711546"/>
              <a:gd name="connsiteX3" fmla="*/ 254837 w 628093"/>
              <a:gd name="connsiteY3" fmla="*/ 492297 h 711546"/>
              <a:gd name="connsiteX4" fmla="*/ 83387 w 628093"/>
              <a:gd name="connsiteY4" fmla="*/ 206547 h 711546"/>
              <a:gd name="connsiteX5" fmla="*/ 111962 w 628093"/>
              <a:gd name="connsiteY5" fmla="*/ 149397 h 711546"/>
              <a:gd name="connsiteX6" fmla="*/ 292937 w 628093"/>
              <a:gd name="connsiteY6" fmla="*/ 377997 h 711546"/>
              <a:gd name="connsiteX7" fmla="*/ 226262 w 628093"/>
              <a:gd name="connsiteY7" fmla="*/ 35097 h 711546"/>
              <a:gd name="connsiteX8" fmla="*/ 302462 w 628093"/>
              <a:gd name="connsiteY8" fmla="*/ 44622 h 711546"/>
              <a:gd name="connsiteX9" fmla="*/ 369137 w 628093"/>
              <a:gd name="connsiteY9" fmla="*/ 330372 h 711546"/>
              <a:gd name="connsiteX10" fmla="*/ 445337 w 628093"/>
              <a:gd name="connsiteY10" fmla="*/ 139872 h 711546"/>
              <a:gd name="connsiteX11" fmla="*/ 483437 w 628093"/>
              <a:gd name="connsiteY11" fmla="*/ 168447 h 711546"/>
              <a:gd name="connsiteX12" fmla="*/ 445337 w 628093"/>
              <a:gd name="connsiteY12" fmla="*/ 368472 h 711546"/>
              <a:gd name="connsiteX13" fmla="*/ 626312 w 628093"/>
              <a:gd name="connsiteY13" fmla="*/ 263697 h 711546"/>
              <a:gd name="connsiteX14" fmla="*/ 540587 w 628093"/>
              <a:gd name="connsiteY14" fmla="*/ 387522 h 711546"/>
              <a:gd name="connsiteX15" fmla="*/ 588212 w 628093"/>
              <a:gd name="connsiteY15" fmla="*/ 549447 h 711546"/>
              <a:gd name="connsiteX16" fmla="*/ 492962 w 628093"/>
              <a:gd name="connsiteY16" fmla="*/ 711372 h 711546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83387 w 628093"/>
              <a:gd name="connsiteY4" fmla="*/ 2065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45287 w 628093"/>
              <a:gd name="connsiteY5" fmla="*/ 28274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675985 h 676142"/>
              <a:gd name="connsiteX1" fmla="*/ 35762 w 628093"/>
              <a:gd name="connsiteY1" fmla="*/ 542635 h 676142"/>
              <a:gd name="connsiteX2" fmla="*/ 54812 w 628093"/>
              <a:gd name="connsiteY2" fmla="*/ 475960 h 676142"/>
              <a:gd name="connsiteX3" fmla="*/ 254837 w 628093"/>
              <a:gd name="connsiteY3" fmla="*/ 456910 h 676142"/>
              <a:gd name="connsiteX4" fmla="*/ 54812 w 628093"/>
              <a:gd name="connsiteY4" fmla="*/ 285460 h 676142"/>
              <a:gd name="connsiteX5" fmla="*/ 45287 w 628093"/>
              <a:gd name="connsiteY5" fmla="*/ 247360 h 676142"/>
              <a:gd name="connsiteX6" fmla="*/ 292937 w 628093"/>
              <a:gd name="connsiteY6" fmla="*/ 342610 h 676142"/>
              <a:gd name="connsiteX7" fmla="*/ 131012 w 628093"/>
              <a:gd name="connsiteY7" fmla="*/ 94960 h 676142"/>
              <a:gd name="connsiteX8" fmla="*/ 302462 w 628093"/>
              <a:gd name="connsiteY8" fmla="*/ 9235 h 676142"/>
              <a:gd name="connsiteX9" fmla="*/ 369137 w 628093"/>
              <a:gd name="connsiteY9" fmla="*/ 294985 h 676142"/>
              <a:gd name="connsiteX10" fmla="*/ 445337 w 628093"/>
              <a:gd name="connsiteY10" fmla="*/ 104485 h 676142"/>
              <a:gd name="connsiteX11" fmla="*/ 483437 w 628093"/>
              <a:gd name="connsiteY11" fmla="*/ 133060 h 676142"/>
              <a:gd name="connsiteX12" fmla="*/ 445337 w 628093"/>
              <a:gd name="connsiteY12" fmla="*/ 333085 h 676142"/>
              <a:gd name="connsiteX13" fmla="*/ 626312 w 628093"/>
              <a:gd name="connsiteY13" fmla="*/ 228310 h 676142"/>
              <a:gd name="connsiteX14" fmla="*/ 540587 w 628093"/>
              <a:gd name="connsiteY14" fmla="*/ 352135 h 676142"/>
              <a:gd name="connsiteX15" fmla="*/ 588212 w 628093"/>
              <a:gd name="connsiteY15" fmla="*/ 514060 h 676142"/>
              <a:gd name="connsiteX16" fmla="*/ 492962 w 628093"/>
              <a:gd name="connsiteY16" fmla="*/ 675985 h 676142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45337 w 628093"/>
              <a:gd name="connsiteY10" fmla="*/ 63166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45337 w 628093"/>
              <a:gd name="connsiteY11" fmla="*/ 7269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45337 w 588681"/>
              <a:gd name="connsiteY12" fmla="*/ 291766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69162 w 588681"/>
              <a:gd name="connsiteY13" fmla="*/ 167941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71589 w 567308"/>
              <a:gd name="connsiteY0" fmla="*/ 634666 h 635164"/>
              <a:gd name="connsiteX1" fmla="*/ 52489 w 567308"/>
              <a:gd name="connsiteY1" fmla="*/ 520366 h 635164"/>
              <a:gd name="connsiteX2" fmla="*/ 33439 w 567308"/>
              <a:gd name="connsiteY2" fmla="*/ 434641 h 635164"/>
              <a:gd name="connsiteX3" fmla="*/ 233464 w 567308"/>
              <a:gd name="connsiteY3" fmla="*/ 415591 h 635164"/>
              <a:gd name="connsiteX4" fmla="*/ 33439 w 567308"/>
              <a:gd name="connsiteY4" fmla="*/ 244141 h 635164"/>
              <a:gd name="connsiteX5" fmla="*/ 23914 w 567308"/>
              <a:gd name="connsiteY5" fmla="*/ 206041 h 635164"/>
              <a:gd name="connsiteX6" fmla="*/ 271564 w 567308"/>
              <a:gd name="connsiteY6" fmla="*/ 301291 h 635164"/>
              <a:gd name="connsiteX7" fmla="*/ 109639 w 567308"/>
              <a:gd name="connsiteY7" fmla="*/ 53641 h 635164"/>
              <a:gd name="connsiteX8" fmla="*/ 176314 w 567308"/>
              <a:gd name="connsiteY8" fmla="*/ 15541 h 635164"/>
              <a:gd name="connsiteX9" fmla="*/ 347764 w 567308"/>
              <a:gd name="connsiteY9" fmla="*/ 253666 h 635164"/>
              <a:gd name="connsiteX10" fmla="*/ 385864 w 567308"/>
              <a:gd name="connsiteY10" fmla="*/ 53641 h 635164"/>
              <a:gd name="connsiteX11" fmla="*/ 423964 w 567308"/>
              <a:gd name="connsiteY11" fmla="*/ 72691 h 635164"/>
              <a:gd name="connsiteX12" fmla="*/ 462064 w 567308"/>
              <a:gd name="connsiteY12" fmla="*/ 282241 h 635164"/>
              <a:gd name="connsiteX13" fmla="*/ 547789 w 567308"/>
              <a:gd name="connsiteY13" fmla="*/ 167941 h 635164"/>
              <a:gd name="connsiteX14" fmla="*/ 519214 w 567308"/>
              <a:gd name="connsiteY14" fmla="*/ 310816 h 635164"/>
              <a:gd name="connsiteX15" fmla="*/ 566839 w 567308"/>
              <a:gd name="connsiteY15" fmla="*/ 472741 h 635164"/>
              <a:gd name="connsiteX16" fmla="*/ 471589 w 567308"/>
              <a:gd name="connsiteY16" fmla="*/ 634666 h 635164"/>
              <a:gd name="connsiteX0" fmla="*/ 471589 w 567308"/>
              <a:gd name="connsiteY0" fmla="*/ 634666 h 636541"/>
              <a:gd name="connsiteX1" fmla="*/ 233463 w 567308"/>
              <a:gd name="connsiteY1" fmla="*/ 558465 h 636541"/>
              <a:gd name="connsiteX2" fmla="*/ 52489 w 567308"/>
              <a:gd name="connsiteY2" fmla="*/ 520366 h 636541"/>
              <a:gd name="connsiteX3" fmla="*/ 33439 w 567308"/>
              <a:gd name="connsiteY3" fmla="*/ 434641 h 636541"/>
              <a:gd name="connsiteX4" fmla="*/ 233464 w 567308"/>
              <a:gd name="connsiteY4" fmla="*/ 415591 h 636541"/>
              <a:gd name="connsiteX5" fmla="*/ 33439 w 567308"/>
              <a:gd name="connsiteY5" fmla="*/ 244141 h 636541"/>
              <a:gd name="connsiteX6" fmla="*/ 23914 w 567308"/>
              <a:gd name="connsiteY6" fmla="*/ 206041 h 636541"/>
              <a:gd name="connsiteX7" fmla="*/ 271564 w 567308"/>
              <a:gd name="connsiteY7" fmla="*/ 301291 h 636541"/>
              <a:gd name="connsiteX8" fmla="*/ 109639 w 567308"/>
              <a:gd name="connsiteY8" fmla="*/ 53641 h 636541"/>
              <a:gd name="connsiteX9" fmla="*/ 176314 w 567308"/>
              <a:gd name="connsiteY9" fmla="*/ 15541 h 636541"/>
              <a:gd name="connsiteX10" fmla="*/ 347764 w 567308"/>
              <a:gd name="connsiteY10" fmla="*/ 253666 h 636541"/>
              <a:gd name="connsiteX11" fmla="*/ 385864 w 567308"/>
              <a:gd name="connsiteY11" fmla="*/ 53641 h 636541"/>
              <a:gd name="connsiteX12" fmla="*/ 423964 w 567308"/>
              <a:gd name="connsiteY12" fmla="*/ 72691 h 636541"/>
              <a:gd name="connsiteX13" fmla="*/ 462064 w 567308"/>
              <a:gd name="connsiteY13" fmla="*/ 282241 h 636541"/>
              <a:gd name="connsiteX14" fmla="*/ 547789 w 567308"/>
              <a:gd name="connsiteY14" fmla="*/ 167941 h 636541"/>
              <a:gd name="connsiteX15" fmla="*/ 519214 w 567308"/>
              <a:gd name="connsiteY15" fmla="*/ 310816 h 636541"/>
              <a:gd name="connsiteX16" fmla="*/ 566839 w 567308"/>
              <a:gd name="connsiteY16" fmla="*/ 472741 h 636541"/>
              <a:gd name="connsiteX17" fmla="*/ 471589 w 567308"/>
              <a:gd name="connsiteY17" fmla="*/ 634666 h 636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67308" h="636541">
                <a:moveTo>
                  <a:pt x="471589" y="634666"/>
                </a:moveTo>
                <a:cubicBezTo>
                  <a:pt x="416026" y="648953"/>
                  <a:pt x="303313" y="577515"/>
                  <a:pt x="233463" y="558465"/>
                </a:cubicBezTo>
                <a:cubicBezTo>
                  <a:pt x="163613" y="539415"/>
                  <a:pt x="85826" y="541003"/>
                  <a:pt x="52489" y="520366"/>
                </a:cubicBezTo>
                <a:cubicBezTo>
                  <a:pt x="19152" y="499729"/>
                  <a:pt x="3277" y="452103"/>
                  <a:pt x="33439" y="434641"/>
                </a:cubicBezTo>
                <a:cubicBezTo>
                  <a:pt x="63601" y="417179"/>
                  <a:pt x="233464" y="447341"/>
                  <a:pt x="233464" y="415591"/>
                </a:cubicBezTo>
                <a:cubicBezTo>
                  <a:pt x="233464" y="383841"/>
                  <a:pt x="68364" y="279066"/>
                  <a:pt x="33439" y="244141"/>
                </a:cubicBezTo>
                <a:cubicBezTo>
                  <a:pt x="-1486" y="209216"/>
                  <a:pt x="-15773" y="196516"/>
                  <a:pt x="23914" y="206041"/>
                </a:cubicBezTo>
                <a:cubicBezTo>
                  <a:pt x="63602" y="215566"/>
                  <a:pt x="257277" y="326691"/>
                  <a:pt x="271564" y="301291"/>
                </a:cubicBezTo>
                <a:cubicBezTo>
                  <a:pt x="285851" y="275891"/>
                  <a:pt x="125514" y="101266"/>
                  <a:pt x="109639" y="53641"/>
                </a:cubicBezTo>
                <a:cubicBezTo>
                  <a:pt x="93764" y="6016"/>
                  <a:pt x="136627" y="-17796"/>
                  <a:pt x="176314" y="15541"/>
                </a:cubicBezTo>
                <a:cubicBezTo>
                  <a:pt x="216001" y="48878"/>
                  <a:pt x="312839" y="247316"/>
                  <a:pt x="347764" y="253666"/>
                </a:cubicBezTo>
                <a:cubicBezTo>
                  <a:pt x="382689" y="260016"/>
                  <a:pt x="373164" y="83804"/>
                  <a:pt x="385864" y="53641"/>
                </a:cubicBezTo>
                <a:cubicBezTo>
                  <a:pt x="398564" y="23479"/>
                  <a:pt x="411264" y="34591"/>
                  <a:pt x="423964" y="72691"/>
                </a:cubicBezTo>
                <a:cubicBezTo>
                  <a:pt x="436664" y="110791"/>
                  <a:pt x="441427" y="266366"/>
                  <a:pt x="462064" y="282241"/>
                </a:cubicBezTo>
                <a:cubicBezTo>
                  <a:pt x="482702" y="298116"/>
                  <a:pt x="538264" y="163178"/>
                  <a:pt x="547789" y="167941"/>
                </a:cubicBezTo>
                <a:cubicBezTo>
                  <a:pt x="557314" y="172704"/>
                  <a:pt x="525564" y="263191"/>
                  <a:pt x="519214" y="310816"/>
                </a:cubicBezTo>
                <a:cubicBezTo>
                  <a:pt x="512864" y="358441"/>
                  <a:pt x="573189" y="420354"/>
                  <a:pt x="566839" y="472741"/>
                </a:cubicBezTo>
                <a:cubicBezTo>
                  <a:pt x="560489" y="525128"/>
                  <a:pt x="527152" y="620379"/>
                  <a:pt x="471589" y="6346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รูปแบบอิสระ: รูปร่าง 7">
            <a:extLst>
              <a:ext uri="{FF2B5EF4-FFF2-40B4-BE49-F238E27FC236}">
                <a16:creationId xmlns:a16="http://schemas.microsoft.com/office/drawing/2014/main" id="{41309422-482E-4C7F-9C78-A3C1A296A3BD}"/>
              </a:ext>
            </a:extLst>
          </p:cNvPr>
          <p:cNvSpPr/>
          <p:nvPr/>
        </p:nvSpPr>
        <p:spPr>
          <a:xfrm>
            <a:off x="4328514" y="3000592"/>
            <a:ext cx="1078869" cy="1086383"/>
          </a:xfrm>
          <a:custGeom>
            <a:avLst/>
            <a:gdLst>
              <a:gd name="connsiteX0" fmla="*/ 305325 w 1163858"/>
              <a:gd name="connsiteY0" fmla="*/ 705861 h 920925"/>
              <a:gd name="connsiteX1" fmla="*/ 525 w 1163858"/>
              <a:gd name="connsiteY1" fmla="*/ 258186 h 920925"/>
              <a:gd name="connsiteX2" fmla="*/ 381525 w 1163858"/>
              <a:gd name="connsiteY2" fmla="*/ 1011 h 920925"/>
              <a:gd name="connsiteX3" fmla="*/ 591075 w 1163858"/>
              <a:gd name="connsiteY3" fmla="*/ 162936 h 920925"/>
              <a:gd name="connsiteX4" fmla="*/ 733950 w 1163858"/>
              <a:gd name="connsiteY4" fmla="*/ 10536 h 920925"/>
              <a:gd name="connsiteX5" fmla="*/ 1162575 w 1163858"/>
              <a:gd name="connsiteY5" fmla="*/ 162936 h 920925"/>
              <a:gd name="connsiteX6" fmla="*/ 581550 w 1163858"/>
              <a:gd name="connsiteY6" fmla="*/ 896361 h 920925"/>
              <a:gd name="connsiteX7" fmla="*/ 305325 w 1163858"/>
              <a:gd name="connsiteY7" fmla="*/ 705861 h 920925"/>
              <a:gd name="connsiteX0" fmla="*/ 305372 w 1163905"/>
              <a:gd name="connsiteY0" fmla="*/ 705861 h 920925"/>
              <a:gd name="connsiteX1" fmla="*/ 572 w 1163905"/>
              <a:gd name="connsiteY1" fmla="*/ 258186 h 920925"/>
              <a:gd name="connsiteX2" fmla="*/ 381572 w 1163905"/>
              <a:gd name="connsiteY2" fmla="*/ 1011 h 920925"/>
              <a:gd name="connsiteX3" fmla="*/ 591122 w 1163905"/>
              <a:gd name="connsiteY3" fmla="*/ 162936 h 920925"/>
              <a:gd name="connsiteX4" fmla="*/ 733997 w 1163905"/>
              <a:gd name="connsiteY4" fmla="*/ 10536 h 920925"/>
              <a:gd name="connsiteX5" fmla="*/ 1162622 w 1163905"/>
              <a:gd name="connsiteY5" fmla="*/ 162936 h 920925"/>
              <a:gd name="connsiteX6" fmla="*/ 695897 w 1163905"/>
              <a:gd name="connsiteY6" fmla="*/ 896361 h 920925"/>
              <a:gd name="connsiteX7" fmla="*/ 305372 w 1163905"/>
              <a:gd name="connsiteY7" fmla="*/ 705861 h 920925"/>
              <a:gd name="connsiteX0" fmla="*/ 390532 w 1163340"/>
              <a:gd name="connsiteY0" fmla="*/ 753486 h 930532"/>
              <a:gd name="connsiteX1" fmla="*/ 7 w 1163340"/>
              <a:gd name="connsiteY1" fmla="*/ 258186 h 930532"/>
              <a:gd name="connsiteX2" fmla="*/ 381007 w 1163340"/>
              <a:gd name="connsiteY2" fmla="*/ 1011 h 930532"/>
              <a:gd name="connsiteX3" fmla="*/ 590557 w 1163340"/>
              <a:gd name="connsiteY3" fmla="*/ 162936 h 930532"/>
              <a:gd name="connsiteX4" fmla="*/ 733432 w 1163340"/>
              <a:gd name="connsiteY4" fmla="*/ 10536 h 930532"/>
              <a:gd name="connsiteX5" fmla="*/ 1162057 w 1163340"/>
              <a:gd name="connsiteY5" fmla="*/ 162936 h 930532"/>
              <a:gd name="connsiteX6" fmla="*/ 695332 w 1163340"/>
              <a:gd name="connsiteY6" fmla="*/ 896361 h 930532"/>
              <a:gd name="connsiteX7" fmla="*/ 390532 w 1163340"/>
              <a:gd name="connsiteY7" fmla="*/ 753486 h 930532"/>
              <a:gd name="connsiteX0" fmla="*/ 390532 w 1163340"/>
              <a:gd name="connsiteY0" fmla="*/ 753486 h 839711"/>
              <a:gd name="connsiteX1" fmla="*/ 7 w 1163340"/>
              <a:gd name="connsiteY1" fmla="*/ 258186 h 839711"/>
              <a:gd name="connsiteX2" fmla="*/ 381007 w 1163340"/>
              <a:gd name="connsiteY2" fmla="*/ 1011 h 839711"/>
              <a:gd name="connsiteX3" fmla="*/ 590557 w 1163340"/>
              <a:gd name="connsiteY3" fmla="*/ 162936 h 839711"/>
              <a:gd name="connsiteX4" fmla="*/ 733432 w 1163340"/>
              <a:gd name="connsiteY4" fmla="*/ 10536 h 839711"/>
              <a:gd name="connsiteX5" fmla="*/ 1162057 w 1163340"/>
              <a:gd name="connsiteY5" fmla="*/ 162936 h 839711"/>
              <a:gd name="connsiteX6" fmla="*/ 676282 w 1163340"/>
              <a:gd name="connsiteY6" fmla="*/ 782061 h 839711"/>
              <a:gd name="connsiteX7" fmla="*/ 390532 w 1163340"/>
              <a:gd name="connsiteY7" fmla="*/ 753486 h 839711"/>
              <a:gd name="connsiteX0" fmla="*/ 390532 w 973773"/>
              <a:gd name="connsiteY0" fmla="*/ 753486 h 837678"/>
              <a:gd name="connsiteX1" fmla="*/ 7 w 973773"/>
              <a:gd name="connsiteY1" fmla="*/ 258186 h 837678"/>
              <a:gd name="connsiteX2" fmla="*/ 381007 w 973773"/>
              <a:gd name="connsiteY2" fmla="*/ 1011 h 837678"/>
              <a:gd name="connsiteX3" fmla="*/ 590557 w 973773"/>
              <a:gd name="connsiteY3" fmla="*/ 162936 h 837678"/>
              <a:gd name="connsiteX4" fmla="*/ 733432 w 973773"/>
              <a:gd name="connsiteY4" fmla="*/ 10536 h 837678"/>
              <a:gd name="connsiteX5" fmla="*/ 971557 w 973773"/>
              <a:gd name="connsiteY5" fmla="*/ 191511 h 837678"/>
              <a:gd name="connsiteX6" fmla="*/ 676282 w 973773"/>
              <a:gd name="connsiteY6" fmla="*/ 782061 h 837678"/>
              <a:gd name="connsiteX7" fmla="*/ 390532 w 973773"/>
              <a:gd name="connsiteY7" fmla="*/ 753486 h 837678"/>
              <a:gd name="connsiteX0" fmla="*/ 390532 w 973923"/>
              <a:gd name="connsiteY0" fmla="*/ 753745 h 837937"/>
              <a:gd name="connsiteX1" fmla="*/ 7 w 973923"/>
              <a:gd name="connsiteY1" fmla="*/ 258445 h 837937"/>
              <a:gd name="connsiteX2" fmla="*/ 381007 w 973923"/>
              <a:gd name="connsiteY2" fmla="*/ 1270 h 837937"/>
              <a:gd name="connsiteX3" fmla="*/ 504832 w 973923"/>
              <a:gd name="connsiteY3" fmla="*/ 153670 h 837937"/>
              <a:gd name="connsiteX4" fmla="*/ 733432 w 973923"/>
              <a:gd name="connsiteY4" fmla="*/ 10795 h 837937"/>
              <a:gd name="connsiteX5" fmla="*/ 971557 w 973923"/>
              <a:gd name="connsiteY5" fmla="*/ 191770 h 837937"/>
              <a:gd name="connsiteX6" fmla="*/ 676282 w 973923"/>
              <a:gd name="connsiteY6" fmla="*/ 782320 h 837937"/>
              <a:gd name="connsiteX7" fmla="*/ 390532 w 973923"/>
              <a:gd name="connsiteY7" fmla="*/ 753745 h 837937"/>
              <a:gd name="connsiteX0" fmla="*/ 390532 w 973034"/>
              <a:gd name="connsiteY0" fmla="*/ 753745 h 837937"/>
              <a:gd name="connsiteX1" fmla="*/ 7 w 973034"/>
              <a:gd name="connsiteY1" fmla="*/ 258445 h 837937"/>
              <a:gd name="connsiteX2" fmla="*/ 381007 w 973034"/>
              <a:gd name="connsiteY2" fmla="*/ 1270 h 837937"/>
              <a:gd name="connsiteX3" fmla="*/ 504832 w 973034"/>
              <a:gd name="connsiteY3" fmla="*/ 153670 h 837937"/>
              <a:gd name="connsiteX4" fmla="*/ 609607 w 973034"/>
              <a:gd name="connsiteY4" fmla="*/ 10795 h 837937"/>
              <a:gd name="connsiteX5" fmla="*/ 971557 w 973034"/>
              <a:gd name="connsiteY5" fmla="*/ 191770 h 837937"/>
              <a:gd name="connsiteX6" fmla="*/ 676282 w 973034"/>
              <a:gd name="connsiteY6" fmla="*/ 782320 h 837937"/>
              <a:gd name="connsiteX7" fmla="*/ 390532 w 973034"/>
              <a:gd name="connsiteY7" fmla="*/ 753745 h 837937"/>
              <a:gd name="connsiteX0" fmla="*/ 390532 w 973034"/>
              <a:gd name="connsiteY0" fmla="*/ 743156 h 827348"/>
              <a:gd name="connsiteX1" fmla="*/ 7 w 973034"/>
              <a:gd name="connsiteY1" fmla="*/ 247856 h 827348"/>
              <a:gd name="connsiteX2" fmla="*/ 381007 w 973034"/>
              <a:gd name="connsiteY2" fmla="*/ 38306 h 827348"/>
              <a:gd name="connsiteX3" fmla="*/ 504832 w 973034"/>
              <a:gd name="connsiteY3" fmla="*/ 143081 h 827348"/>
              <a:gd name="connsiteX4" fmla="*/ 609607 w 973034"/>
              <a:gd name="connsiteY4" fmla="*/ 206 h 827348"/>
              <a:gd name="connsiteX5" fmla="*/ 971557 w 973034"/>
              <a:gd name="connsiteY5" fmla="*/ 181181 h 827348"/>
              <a:gd name="connsiteX6" fmla="*/ 676282 w 973034"/>
              <a:gd name="connsiteY6" fmla="*/ 771731 h 827348"/>
              <a:gd name="connsiteX7" fmla="*/ 390532 w 973034"/>
              <a:gd name="connsiteY7" fmla="*/ 743156 h 827348"/>
              <a:gd name="connsiteX0" fmla="*/ 390532 w 972880"/>
              <a:gd name="connsiteY0" fmla="*/ 706598 h 790790"/>
              <a:gd name="connsiteX1" fmla="*/ 7 w 972880"/>
              <a:gd name="connsiteY1" fmla="*/ 211298 h 790790"/>
              <a:gd name="connsiteX2" fmla="*/ 381007 w 972880"/>
              <a:gd name="connsiteY2" fmla="*/ 1748 h 790790"/>
              <a:gd name="connsiteX3" fmla="*/ 504832 w 972880"/>
              <a:gd name="connsiteY3" fmla="*/ 106523 h 790790"/>
              <a:gd name="connsiteX4" fmla="*/ 571507 w 972880"/>
              <a:gd name="connsiteY4" fmla="*/ 20798 h 790790"/>
              <a:gd name="connsiteX5" fmla="*/ 971557 w 972880"/>
              <a:gd name="connsiteY5" fmla="*/ 144623 h 790790"/>
              <a:gd name="connsiteX6" fmla="*/ 676282 w 972880"/>
              <a:gd name="connsiteY6" fmla="*/ 735173 h 790790"/>
              <a:gd name="connsiteX7" fmla="*/ 390532 w 972880"/>
              <a:gd name="connsiteY7" fmla="*/ 706598 h 790790"/>
              <a:gd name="connsiteX0" fmla="*/ 304809 w 887157"/>
              <a:gd name="connsiteY0" fmla="*/ 707195 h 790435"/>
              <a:gd name="connsiteX1" fmla="*/ 9 w 887157"/>
              <a:gd name="connsiteY1" fmla="*/ 230945 h 790435"/>
              <a:gd name="connsiteX2" fmla="*/ 295284 w 887157"/>
              <a:gd name="connsiteY2" fmla="*/ 2345 h 790435"/>
              <a:gd name="connsiteX3" fmla="*/ 419109 w 887157"/>
              <a:gd name="connsiteY3" fmla="*/ 107120 h 790435"/>
              <a:gd name="connsiteX4" fmla="*/ 485784 w 887157"/>
              <a:gd name="connsiteY4" fmla="*/ 21395 h 790435"/>
              <a:gd name="connsiteX5" fmla="*/ 885834 w 887157"/>
              <a:gd name="connsiteY5" fmla="*/ 145220 h 790435"/>
              <a:gd name="connsiteX6" fmla="*/ 590559 w 887157"/>
              <a:gd name="connsiteY6" fmla="*/ 735770 h 790435"/>
              <a:gd name="connsiteX7" fmla="*/ 304809 w 887157"/>
              <a:gd name="connsiteY7" fmla="*/ 707195 h 790435"/>
              <a:gd name="connsiteX0" fmla="*/ 304809 w 849183"/>
              <a:gd name="connsiteY0" fmla="*/ 707195 h 789077"/>
              <a:gd name="connsiteX1" fmla="*/ 9 w 849183"/>
              <a:gd name="connsiteY1" fmla="*/ 230945 h 789077"/>
              <a:gd name="connsiteX2" fmla="*/ 295284 w 849183"/>
              <a:gd name="connsiteY2" fmla="*/ 2345 h 789077"/>
              <a:gd name="connsiteX3" fmla="*/ 419109 w 849183"/>
              <a:gd name="connsiteY3" fmla="*/ 107120 h 789077"/>
              <a:gd name="connsiteX4" fmla="*/ 485784 w 849183"/>
              <a:gd name="connsiteY4" fmla="*/ 21395 h 789077"/>
              <a:gd name="connsiteX5" fmla="*/ 847734 w 849183"/>
              <a:gd name="connsiteY5" fmla="*/ 164270 h 789077"/>
              <a:gd name="connsiteX6" fmla="*/ 590559 w 849183"/>
              <a:gd name="connsiteY6" fmla="*/ 735770 h 789077"/>
              <a:gd name="connsiteX7" fmla="*/ 304809 w 849183"/>
              <a:gd name="connsiteY7" fmla="*/ 707195 h 789077"/>
              <a:gd name="connsiteX0" fmla="*/ 305035 w 849409"/>
              <a:gd name="connsiteY0" fmla="*/ 686491 h 768373"/>
              <a:gd name="connsiteX1" fmla="*/ 235 w 849409"/>
              <a:gd name="connsiteY1" fmla="*/ 210241 h 768373"/>
              <a:gd name="connsiteX2" fmla="*/ 257410 w 849409"/>
              <a:gd name="connsiteY2" fmla="*/ 19741 h 768373"/>
              <a:gd name="connsiteX3" fmla="*/ 419335 w 849409"/>
              <a:gd name="connsiteY3" fmla="*/ 86416 h 768373"/>
              <a:gd name="connsiteX4" fmla="*/ 486010 w 849409"/>
              <a:gd name="connsiteY4" fmla="*/ 691 h 768373"/>
              <a:gd name="connsiteX5" fmla="*/ 847960 w 849409"/>
              <a:gd name="connsiteY5" fmla="*/ 143566 h 768373"/>
              <a:gd name="connsiteX6" fmla="*/ 590785 w 849409"/>
              <a:gd name="connsiteY6" fmla="*/ 715066 h 768373"/>
              <a:gd name="connsiteX7" fmla="*/ 305035 w 849409"/>
              <a:gd name="connsiteY7" fmla="*/ 686491 h 768373"/>
              <a:gd name="connsiteX0" fmla="*/ 305035 w 849409"/>
              <a:gd name="connsiteY0" fmla="*/ 686491 h 768373"/>
              <a:gd name="connsiteX1" fmla="*/ 235 w 849409"/>
              <a:gd name="connsiteY1" fmla="*/ 210241 h 768373"/>
              <a:gd name="connsiteX2" fmla="*/ 257410 w 849409"/>
              <a:gd name="connsiteY2" fmla="*/ 19741 h 768373"/>
              <a:gd name="connsiteX3" fmla="*/ 419335 w 849409"/>
              <a:gd name="connsiteY3" fmla="*/ 86416 h 768373"/>
              <a:gd name="connsiteX4" fmla="*/ 486010 w 849409"/>
              <a:gd name="connsiteY4" fmla="*/ 691 h 768373"/>
              <a:gd name="connsiteX5" fmla="*/ 847960 w 849409"/>
              <a:gd name="connsiteY5" fmla="*/ 143566 h 768373"/>
              <a:gd name="connsiteX6" fmla="*/ 600310 w 849409"/>
              <a:gd name="connsiteY6" fmla="*/ 715066 h 768373"/>
              <a:gd name="connsiteX7" fmla="*/ 305035 w 849409"/>
              <a:gd name="connsiteY7" fmla="*/ 686491 h 768373"/>
              <a:gd name="connsiteX0" fmla="*/ 353305 w 850054"/>
              <a:gd name="connsiteY0" fmla="*/ 686491 h 768373"/>
              <a:gd name="connsiteX1" fmla="*/ 880 w 850054"/>
              <a:gd name="connsiteY1" fmla="*/ 210241 h 768373"/>
              <a:gd name="connsiteX2" fmla="*/ 258055 w 850054"/>
              <a:gd name="connsiteY2" fmla="*/ 19741 h 768373"/>
              <a:gd name="connsiteX3" fmla="*/ 419980 w 850054"/>
              <a:gd name="connsiteY3" fmla="*/ 86416 h 768373"/>
              <a:gd name="connsiteX4" fmla="*/ 486655 w 850054"/>
              <a:gd name="connsiteY4" fmla="*/ 691 h 768373"/>
              <a:gd name="connsiteX5" fmla="*/ 848605 w 850054"/>
              <a:gd name="connsiteY5" fmla="*/ 143566 h 768373"/>
              <a:gd name="connsiteX6" fmla="*/ 600955 w 850054"/>
              <a:gd name="connsiteY6" fmla="*/ 715066 h 768373"/>
              <a:gd name="connsiteX7" fmla="*/ 353305 w 850054"/>
              <a:gd name="connsiteY7" fmla="*/ 686491 h 768373"/>
              <a:gd name="connsiteX0" fmla="*/ 353305 w 850054"/>
              <a:gd name="connsiteY0" fmla="*/ 686491 h 768373"/>
              <a:gd name="connsiteX1" fmla="*/ 880 w 850054"/>
              <a:gd name="connsiteY1" fmla="*/ 210241 h 768373"/>
              <a:gd name="connsiteX2" fmla="*/ 258055 w 850054"/>
              <a:gd name="connsiteY2" fmla="*/ 19741 h 768373"/>
              <a:gd name="connsiteX3" fmla="*/ 419980 w 850054"/>
              <a:gd name="connsiteY3" fmla="*/ 86416 h 768373"/>
              <a:gd name="connsiteX4" fmla="*/ 486655 w 850054"/>
              <a:gd name="connsiteY4" fmla="*/ 691 h 768373"/>
              <a:gd name="connsiteX5" fmla="*/ 848605 w 850054"/>
              <a:gd name="connsiteY5" fmla="*/ 143566 h 768373"/>
              <a:gd name="connsiteX6" fmla="*/ 562855 w 850054"/>
              <a:gd name="connsiteY6" fmla="*/ 715066 h 768373"/>
              <a:gd name="connsiteX7" fmla="*/ 353305 w 850054"/>
              <a:gd name="connsiteY7" fmla="*/ 686491 h 768373"/>
              <a:gd name="connsiteX0" fmla="*/ 353305 w 812106"/>
              <a:gd name="connsiteY0" fmla="*/ 690492 h 764303"/>
              <a:gd name="connsiteX1" fmla="*/ 880 w 812106"/>
              <a:gd name="connsiteY1" fmla="*/ 214242 h 764303"/>
              <a:gd name="connsiteX2" fmla="*/ 258055 w 812106"/>
              <a:gd name="connsiteY2" fmla="*/ 23742 h 764303"/>
              <a:gd name="connsiteX3" fmla="*/ 419980 w 812106"/>
              <a:gd name="connsiteY3" fmla="*/ 90417 h 764303"/>
              <a:gd name="connsiteX4" fmla="*/ 486655 w 812106"/>
              <a:gd name="connsiteY4" fmla="*/ 4692 h 764303"/>
              <a:gd name="connsiteX5" fmla="*/ 810505 w 812106"/>
              <a:gd name="connsiteY5" fmla="*/ 261867 h 764303"/>
              <a:gd name="connsiteX6" fmla="*/ 562855 w 812106"/>
              <a:gd name="connsiteY6" fmla="*/ 719067 h 764303"/>
              <a:gd name="connsiteX7" fmla="*/ 353305 w 812106"/>
              <a:gd name="connsiteY7" fmla="*/ 690492 h 764303"/>
              <a:gd name="connsiteX0" fmla="*/ 353305 w 840564"/>
              <a:gd name="connsiteY0" fmla="*/ 694150 h 779432"/>
              <a:gd name="connsiteX1" fmla="*/ 880 w 840564"/>
              <a:gd name="connsiteY1" fmla="*/ 217900 h 779432"/>
              <a:gd name="connsiteX2" fmla="*/ 258055 w 840564"/>
              <a:gd name="connsiteY2" fmla="*/ 27400 h 779432"/>
              <a:gd name="connsiteX3" fmla="*/ 419980 w 840564"/>
              <a:gd name="connsiteY3" fmla="*/ 94075 h 779432"/>
              <a:gd name="connsiteX4" fmla="*/ 486655 w 840564"/>
              <a:gd name="connsiteY4" fmla="*/ 8350 h 779432"/>
              <a:gd name="connsiteX5" fmla="*/ 839080 w 840564"/>
              <a:gd name="connsiteY5" fmla="*/ 103600 h 779432"/>
              <a:gd name="connsiteX6" fmla="*/ 562855 w 840564"/>
              <a:gd name="connsiteY6" fmla="*/ 722725 h 779432"/>
              <a:gd name="connsiteX7" fmla="*/ 353305 w 840564"/>
              <a:gd name="connsiteY7" fmla="*/ 694150 h 779432"/>
              <a:gd name="connsiteX0" fmla="*/ 353305 w 840564"/>
              <a:gd name="connsiteY0" fmla="*/ 694150 h 782796"/>
              <a:gd name="connsiteX1" fmla="*/ 880 w 840564"/>
              <a:gd name="connsiteY1" fmla="*/ 151225 h 782796"/>
              <a:gd name="connsiteX2" fmla="*/ 258055 w 840564"/>
              <a:gd name="connsiteY2" fmla="*/ 27400 h 782796"/>
              <a:gd name="connsiteX3" fmla="*/ 419980 w 840564"/>
              <a:gd name="connsiteY3" fmla="*/ 94075 h 782796"/>
              <a:gd name="connsiteX4" fmla="*/ 486655 w 840564"/>
              <a:gd name="connsiteY4" fmla="*/ 8350 h 782796"/>
              <a:gd name="connsiteX5" fmla="*/ 839080 w 840564"/>
              <a:gd name="connsiteY5" fmla="*/ 103600 h 782796"/>
              <a:gd name="connsiteX6" fmla="*/ 562855 w 840564"/>
              <a:gd name="connsiteY6" fmla="*/ 722725 h 782796"/>
              <a:gd name="connsiteX7" fmla="*/ 353305 w 840564"/>
              <a:gd name="connsiteY7" fmla="*/ 694150 h 782796"/>
              <a:gd name="connsiteX0" fmla="*/ 353305 w 840760"/>
              <a:gd name="connsiteY0" fmla="*/ 688516 h 777162"/>
              <a:gd name="connsiteX1" fmla="*/ 880 w 840760"/>
              <a:gd name="connsiteY1" fmla="*/ 145591 h 777162"/>
              <a:gd name="connsiteX2" fmla="*/ 258055 w 840760"/>
              <a:gd name="connsiteY2" fmla="*/ 21766 h 777162"/>
              <a:gd name="connsiteX3" fmla="*/ 419980 w 840760"/>
              <a:gd name="connsiteY3" fmla="*/ 88441 h 777162"/>
              <a:gd name="connsiteX4" fmla="*/ 524755 w 840760"/>
              <a:gd name="connsiteY4" fmla="*/ 12241 h 777162"/>
              <a:gd name="connsiteX5" fmla="*/ 839080 w 840760"/>
              <a:gd name="connsiteY5" fmla="*/ 97966 h 777162"/>
              <a:gd name="connsiteX6" fmla="*/ 562855 w 840760"/>
              <a:gd name="connsiteY6" fmla="*/ 717091 h 777162"/>
              <a:gd name="connsiteX7" fmla="*/ 353305 w 840760"/>
              <a:gd name="connsiteY7" fmla="*/ 688516 h 777162"/>
              <a:gd name="connsiteX0" fmla="*/ 353330 w 840751"/>
              <a:gd name="connsiteY0" fmla="*/ 707377 h 796023"/>
              <a:gd name="connsiteX1" fmla="*/ 905 w 840751"/>
              <a:gd name="connsiteY1" fmla="*/ 164452 h 796023"/>
              <a:gd name="connsiteX2" fmla="*/ 258080 w 840751"/>
              <a:gd name="connsiteY2" fmla="*/ 40627 h 796023"/>
              <a:gd name="connsiteX3" fmla="*/ 456509 w 840751"/>
              <a:gd name="connsiteY3" fmla="*/ 377250 h 796023"/>
              <a:gd name="connsiteX4" fmla="*/ 524780 w 840751"/>
              <a:gd name="connsiteY4" fmla="*/ 31102 h 796023"/>
              <a:gd name="connsiteX5" fmla="*/ 839105 w 840751"/>
              <a:gd name="connsiteY5" fmla="*/ 116827 h 796023"/>
              <a:gd name="connsiteX6" fmla="*/ 562880 w 840751"/>
              <a:gd name="connsiteY6" fmla="*/ 735952 h 796023"/>
              <a:gd name="connsiteX7" fmla="*/ 353330 w 840751"/>
              <a:gd name="connsiteY7" fmla="*/ 707377 h 796023"/>
              <a:gd name="connsiteX0" fmla="*/ 352442 w 839863"/>
              <a:gd name="connsiteY0" fmla="*/ 707377 h 796023"/>
              <a:gd name="connsiteX1" fmla="*/ 17 w 839863"/>
              <a:gd name="connsiteY1" fmla="*/ 164452 h 796023"/>
              <a:gd name="connsiteX2" fmla="*/ 366706 w 839863"/>
              <a:gd name="connsiteY2" fmla="*/ 74370 h 796023"/>
              <a:gd name="connsiteX3" fmla="*/ 455621 w 839863"/>
              <a:gd name="connsiteY3" fmla="*/ 377250 h 796023"/>
              <a:gd name="connsiteX4" fmla="*/ 523892 w 839863"/>
              <a:gd name="connsiteY4" fmla="*/ 31102 h 796023"/>
              <a:gd name="connsiteX5" fmla="*/ 838217 w 839863"/>
              <a:gd name="connsiteY5" fmla="*/ 116827 h 796023"/>
              <a:gd name="connsiteX6" fmla="*/ 561992 w 839863"/>
              <a:gd name="connsiteY6" fmla="*/ 735952 h 796023"/>
              <a:gd name="connsiteX7" fmla="*/ 352442 w 839863"/>
              <a:gd name="connsiteY7" fmla="*/ 707377 h 796023"/>
              <a:gd name="connsiteX0" fmla="*/ 352442 w 839880"/>
              <a:gd name="connsiteY0" fmla="*/ 693109 h 781755"/>
              <a:gd name="connsiteX1" fmla="*/ 17 w 839880"/>
              <a:gd name="connsiteY1" fmla="*/ 150184 h 781755"/>
              <a:gd name="connsiteX2" fmla="*/ 366706 w 839880"/>
              <a:gd name="connsiteY2" fmla="*/ 60102 h 781755"/>
              <a:gd name="connsiteX3" fmla="*/ 437369 w 839880"/>
              <a:gd name="connsiteY3" fmla="*/ 160521 h 781755"/>
              <a:gd name="connsiteX4" fmla="*/ 523892 w 839880"/>
              <a:gd name="connsiteY4" fmla="*/ 16834 h 781755"/>
              <a:gd name="connsiteX5" fmla="*/ 838217 w 839880"/>
              <a:gd name="connsiteY5" fmla="*/ 102559 h 781755"/>
              <a:gd name="connsiteX6" fmla="*/ 561992 w 839880"/>
              <a:gd name="connsiteY6" fmla="*/ 721684 h 781755"/>
              <a:gd name="connsiteX7" fmla="*/ 352442 w 839880"/>
              <a:gd name="connsiteY7" fmla="*/ 693109 h 78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9880" h="781755">
                <a:moveTo>
                  <a:pt x="352442" y="693109"/>
                </a:moveTo>
                <a:cubicBezTo>
                  <a:pt x="258780" y="597859"/>
                  <a:pt x="-2360" y="255685"/>
                  <a:pt x="17" y="150184"/>
                </a:cubicBezTo>
                <a:cubicBezTo>
                  <a:pt x="2394" y="44683"/>
                  <a:pt x="293814" y="58379"/>
                  <a:pt x="366706" y="60102"/>
                </a:cubicBezTo>
                <a:cubicBezTo>
                  <a:pt x="439598" y="61825"/>
                  <a:pt x="411171" y="167732"/>
                  <a:pt x="437369" y="160521"/>
                </a:cubicBezTo>
                <a:cubicBezTo>
                  <a:pt x="463567" y="153310"/>
                  <a:pt x="457084" y="26494"/>
                  <a:pt x="523892" y="16834"/>
                </a:cubicBezTo>
                <a:cubicBezTo>
                  <a:pt x="590700" y="7174"/>
                  <a:pt x="863617" y="-45078"/>
                  <a:pt x="838217" y="102559"/>
                </a:cubicBezTo>
                <a:cubicBezTo>
                  <a:pt x="812817" y="250196"/>
                  <a:pt x="642954" y="623259"/>
                  <a:pt x="561992" y="721684"/>
                </a:cubicBezTo>
                <a:cubicBezTo>
                  <a:pt x="481030" y="820109"/>
                  <a:pt x="446104" y="788359"/>
                  <a:pt x="352442" y="69310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รูปแบบอิสระ: รูปร่าง 8">
            <a:extLst>
              <a:ext uri="{FF2B5EF4-FFF2-40B4-BE49-F238E27FC236}">
                <a16:creationId xmlns:a16="http://schemas.microsoft.com/office/drawing/2014/main" id="{99C6BEDB-481E-40EE-ADCA-92268093348D}"/>
              </a:ext>
            </a:extLst>
          </p:cNvPr>
          <p:cNvSpPr/>
          <p:nvPr/>
        </p:nvSpPr>
        <p:spPr>
          <a:xfrm>
            <a:off x="6727043" y="3000592"/>
            <a:ext cx="916955" cy="1107167"/>
          </a:xfrm>
          <a:custGeom>
            <a:avLst/>
            <a:gdLst>
              <a:gd name="connsiteX0" fmla="*/ 797272 w 1878350"/>
              <a:gd name="connsiteY0" fmla="*/ 260918 h 1107167"/>
              <a:gd name="connsiteX1" fmla="*/ 726934 w 1878350"/>
              <a:gd name="connsiteY1" fmla="*/ 26457 h 1107167"/>
              <a:gd name="connsiteX2" fmla="*/ 1055180 w 1878350"/>
              <a:gd name="connsiteY2" fmla="*/ 26457 h 1107167"/>
              <a:gd name="connsiteX3" fmla="*/ 1031734 w 1878350"/>
              <a:gd name="connsiteY3" fmla="*/ 214026 h 1107167"/>
              <a:gd name="connsiteX4" fmla="*/ 1875795 w 1878350"/>
              <a:gd name="connsiteY4" fmla="*/ 260918 h 1107167"/>
              <a:gd name="connsiteX5" fmla="*/ 1289641 w 1878350"/>
              <a:gd name="connsiteY5" fmla="*/ 354703 h 1107167"/>
              <a:gd name="connsiteX6" fmla="*/ 1172410 w 1878350"/>
              <a:gd name="connsiteY6" fmla="*/ 565718 h 1107167"/>
              <a:gd name="connsiteX7" fmla="*/ 1406872 w 1878350"/>
              <a:gd name="connsiteY7" fmla="*/ 940857 h 1107167"/>
              <a:gd name="connsiteX8" fmla="*/ 1266195 w 1878350"/>
              <a:gd name="connsiteY8" fmla="*/ 1058088 h 1107167"/>
              <a:gd name="connsiteX9" fmla="*/ 937949 w 1878350"/>
              <a:gd name="connsiteY9" fmla="*/ 589165 h 1107167"/>
              <a:gd name="connsiteX10" fmla="*/ 703487 w 1878350"/>
              <a:gd name="connsiteY10" fmla="*/ 1058088 h 1107167"/>
              <a:gd name="connsiteX11" fmla="*/ 562810 w 1878350"/>
              <a:gd name="connsiteY11" fmla="*/ 1034642 h 1107167"/>
              <a:gd name="connsiteX12" fmla="*/ 726934 w 1878350"/>
              <a:gd name="connsiteY12" fmla="*/ 542272 h 1107167"/>
              <a:gd name="connsiteX13" fmla="*/ 609703 w 1878350"/>
              <a:gd name="connsiteY13" fmla="*/ 401595 h 1107167"/>
              <a:gd name="connsiteX14" fmla="*/ 103 w 1878350"/>
              <a:gd name="connsiteY14" fmla="*/ 378149 h 1107167"/>
              <a:gd name="connsiteX15" fmla="*/ 562810 w 1878350"/>
              <a:gd name="connsiteY15" fmla="*/ 260918 h 1107167"/>
              <a:gd name="connsiteX16" fmla="*/ 797272 w 1878350"/>
              <a:gd name="connsiteY16" fmla="*/ 260918 h 110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78350" h="1107167">
                <a:moveTo>
                  <a:pt x="797272" y="260918"/>
                </a:moveTo>
                <a:cubicBezTo>
                  <a:pt x="824626" y="221841"/>
                  <a:pt x="683949" y="65534"/>
                  <a:pt x="726934" y="26457"/>
                </a:cubicBezTo>
                <a:cubicBezTo>
                  <a:pt x="769919" y="-12620"/>
                  <a:pt x="1004380" y="-4804"/>
                  <a:pt x="1055180" y="26457"/>
                </a:cubicBezTo>
                <a:cubicBezTo>
                  <a:pt x="1105980" y="57718"/>
                  <a:pt x="894965" y="174949"/>
                  <a:pt x="1031734" y="214026"/>
                </a:cubicBezTo>
                <a:cubicBezTo>
                  <a:pt x="1168503" y="253103"/>
                  <a:pt x="1832811" y="237472"/>
                  <a:pt x="1875795" y="260918"/>
                </a:cubicBezTo>
                <a:cubicBezTo>
                  <a:pt x="1918780" y="284364"/>
                  <a:pt x="1406872" y="303903"/>
                  <a:pt x="1289641" y="354703"/>
                </a:cubicBezTo>
                <a:cubicBezTo>
                  <a:pt x="1172410" y="405503"/>
                  <a:pt x="1152872" y="468026"/>
                  <a:pt x="1172410" y="565718"/>
                </a:cubicBezTo>
                <a:cubicBezTo>
                  <a:pt x="1191948" y="663410"/>
                  <a:pt x="1391241" y="858795"/>
                  <a:pt x="1406872" y="940857"/>
                </a:cubicBezTo>
                <a:cubicBezTo>
                  <a:pt x="1422503" y="1022919"/>
                  <a:pt x="1344349" y="1116703"/>
                  <a:pt x="1266195" y="1058088"/>
                </a:cubicBezTo>
                <a:cubicBezTo>
                  <a:pt x="1188041" y="999473"/>
                  <a:pt x="1031734" y="589165"/>
                  <a:pt x="937949" y="589165"/>
                </a:cubicBezTo>
                <a:cubicBezTo>
                  <a:pt x="844164" y="589165"/>
                  <a:pt x="766010" y="983842"/>
                  <a:pt x="703487" y="1058088"/>
                </a:cubicBezTo>
                <a:cubicBezTo>
                  <a:pt x="640964" y="1132334"/>
                  <a:pt x="558902" y="1120611"/>
                  <a:pt x="562810" y="1034642"/>
                </a:cubicBezTo>
                <a:cubicBezTo>
                  <a:pt x="566718" y="948673"/>
                  <a:pt x="719118" y="647780"/>
                  <a:pt x="726934" y="542272"/>
                </a:cubicBezTo>
                <a:cubicBezTo>
                  <a:pt x="734749" y="436764"/>
                  <a:pt x="730841" y="428949"/>
                  <a:pt x="609703" y="401595"/>
                </a:cubicBezTo>
                <a:cubicBezTo>
                  <a:pt x="488564" y="374241"/>
                  <a:pt x="7918" y="401595"/>
                  <a:pt x="103" y="378149"/>
                </a:cubicBezTo>
                <a:cubicBezTo>
                  <a:pt x="-7712" y="354703"/>
                  <a:pt x="429949" y="280456"/>
                  <a:pt x="562810" y="260918"/>
                </a:cubicBezTo>
                <a:cubicBezTo>
                  <a:pt x="695671" y="241380"/>
                  <a:pt x="769918" y="299995"/>
                  <a:pt x="797272" y="2609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B0F54A64-341B-4232-90E0-538CF6EB319A}"/>
              </a:ext>
            </a:extLst>
          </p:cNvPr>
          <p:cNvSpPr/>
          <p:nvPr/>
        </p:nvSpPr>
        <p:spPr>
          <a:xfrm>
            <a:off x="128952" y="4329402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th-TH" sz="3600" b="1">
                <a:ln w="28575" cmpd="sng">
                  <a:noFill/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ความรู้    ทักษะ    จริยธรรม  ลักษณะบุคคล</a:t>
            </a:r>
            <a:endParaRPr lang="th-TH" sz="3600" b="1" cap="none" spc="0">
              <a:ln w="28575" cmpd="sng">
                <a:noFill/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FF607CCB-7548-4AD5-B3D5-8CC99510A646}"/>
              </a:ext>
            </a:extLst>
          </p:cNvPr>
          <p:cNvSpPr txBox="1"/>
          <p:nvPr/>
        </p:nvSpPr>
        <p:spPr>
          <a:xfrm>
            <a:off x="530411" y="5010902"/>
            <a:ext cx="8367408" cy="80021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solidFill>
                  <a:srgbClr val="FFFF00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“ผลลัพธ์การเรียนรู้” หมายความว่า ผลที่เกิดขึ้นแก่ผู้เรียนผ่านกระบวนการเรียนรู้ที่ได้จาก การศึกษา ฝึกอบรม หรือประสบการณ์ที่เกิดขึ้นจากการฝึกปฏิบัติ หรือการเรียนรู้จริงในที่ทำงานระหว่างการศึกษา</a:t>
            </a:r>
          </a:p>
        </p:txBody>
      </p:sp>
    </p:spTree>
    <p:extLst>
      <p:ext uri="{BB962C8B-B14F-4D97-AF65-F5344CB8AC3E}">
        <p14:creationId xmlns:p14="http://schemas.microsoft.com/office/powerpoint/2010/main" val="257570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F7A19924-8A14-495F-8FF0-7118832B804C}"/>
              </a:ext>
            </a:extLst>
          </p:cNvPr>
          <p:cNvSpPr/>
          <p:nvPr/>
        </p:nvSpPr>
        <p:spPr>
          <a:xfrm>
            <a:off x="0" y="1031612"/>
            <a:ext cx="9143999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th-TH" sz="80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</a:t>
            </a:r>
            <a:r>
              <a:rPr lang="th-TH" sz="40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ลลัพธ์การเรียนรู้</a:t>
            </a:r>
            <a:r>
              <a:rPr lang="th-TH" sz="28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ตาม</a:t>
            </a:r>
          </a:p>
          <a:p>
            <a:pPr algn="ctr"/>
            <a:r>
              <a:rPr lang="th-TH" sz="28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มาตรฐานคุณวุฒิระดับอุดมศึกษา พ.ศ. ๒๕๖๕</a:t>
            </a:r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5CA0D7C1-CC89-4CD9-86C2-82DC7DF4F067}"/>
              </a:ext>
            </a:extLst>
          </p:cNvPr>
          <p:cNvSpPr/>
          <p:nvPr/>
        </p:nvSpPr>
        <p:spPr>
          <a:xfrm>
            <a:off x="769746" y="3027759"/>
            <a:ext cx="1080000" cy="1080000"/>
          </a:xfrm>
          <a:custGeom>
            <a:avLst/>
            <a:gdLst>
              <a:gd name="connsiteX0" fmla="*/ 295958 w 1150911"/>
              <a:gd name="connsiteY0" fmla="*/ 657575 h 841853"/>
              <a:gd name="connsiteX1" fmla="*/ 204518 w 1150911"/>
              <a:gd name="connsiteY1" fmla="*/ 749015 h 841853"/>
              <a:gd name="connsiteX2" fmla="*/ 82598 w 1150911"/>
              <a:gd name="connsiteY2" fmla="*/ 672815 h 841853"/>
              <a:gd name="connsiteX3" fmla="*/ 204518 w 1150911"/>
              <a:gd name="connsiteY3" fmla="*/ 566135 h 841853"/>
              <a:gd name="connsiteX4" fmla="*/ 36878 w 1150911"/>
              <a:gd name="connsiteY4" fmla="*/ 657575 h 841853"/>
              <a:gd name="connsiteX5" fmla="*/ 6398 w 1150911"/>
              <a:gd name="connsiteY5" fmla="*/ 489935 h 841853"/>
              <a:gd name="connsiteX6" fmla="*/ 128318 w 1150911"/>
              <a:gd name="connsiteY6" fmla="*/ 489935 h 841853"/>
              <a:gd name="connsiteX7" fmla="*/ 36878 w 1150911"/>
              <a:gd name="connsiteY7" fmla="*/ 398495 h 841853"/>
              <a:gd name="connsiteX8" fmla="*/ 143558 w 1150911"/>
              <a:gd name="connsiteY8" fmla="*/ 337535 h 841853"/>
              <a:gd name="connsiteX9" fmla="*/ 204518 w 1150911"/>
              <a:gd name="connsiteY9" fmla="*/ 474695 h 841853"/>
              <a:gd name="connsiteX10" fmla="*/ 113078 w 1150911"/>
              <a:gd name="connsiteY10" fmla="*/ 246095 h 841853"/>
              <a:gd name="connsiteX11" fmla="*/ 189278 w 1150911"/>
              <a:gd name="connsiteY11" fmla="*/ 154655 h 841853"/>
              <a:gd name="connsiteX12" fmla="*/ 250238 w 1150911"/>
              <a:gd name="connsiteY12" fmla="*/ 368015 h 841853"/>
              <a:gd name="connsiteX13" fmla="*/ 189278 w 1150911"/>
              <a:gd name="connsiteY13" fmla="*/ 63215 h 841853"/>
              <a:gd name="connsiteX14" fmla="*/ 295958 w 1150911"/>
              <a:gd name="connsiteY14" fmla="*/ 32735 h 841853"/>
              <a:gd name="connsiteX15" fmla="*/ 494078 w 1150911"/>
              <a:gd name="connsiteY15" fmla="*/ 17495 h 841853"/>
              <a:gd name="connsiteX16" fmla="*/ 463598 w 1150911"/>
              <a:gd name="connsiteY16" fmla="*/ 169895 h 841853"/>
              <a:gd name="connsiteX17" fmla="*/ 509318 w 1150911"/>
              <a:gd name="connsiteY17" fmla="*/ 2255 h 841853"/>
              <a:gd name="connsiteX18" fmla="*/ 661718 w 1150911"/>
              <a:gd name="connsiteY18" fmla="*/ 78455 h 841853"/>
              <a:gd name="connsiteX19" fmla="*/ 829358 w 1150911"/>
              <a:gd name="connsiteY19" fmla="*/ 154655 h 841853"/>
              <a:gd name="connsiteX20" fmla="*/ 661718 w 1150911"/>
              <a:gd name="connsiteY20" fmla="*/ 291815 h 841853"/>
              <a:gd name="connsiteX21" fmla="*/ 859838 w 1150911"/>
              <a:gd name="connsiteY21" fmla="*/ 185135 h 841853"/>
              <a:gd name="connsiteX22" fmla="*/ 981758 w 1150911"/>
              <a:gd name="connsiteY22" fmla="*/ 291815 h 841853"/>
              <a:gd name="connsiteX23" fmla="*/ 722678 w 1150911"/>
              <a:gd name="connsiteY23" fmla="*/ 368015 h 841853"/>
              <a:gd name="connsiteX24" fmla="*/ 1073198 w 1150911"/>
              <a:gd name="connsiteY24" fmla="*/ 261335 h 841853"/>
              <a:gd name="connsiteX25" fmla="*/ 1149398 w 1150911"/>
              <a:gd name="connsiteY25" fmla="*/ 246095 h 841853"/>
              <a:gd name="connsiteX26" fmla="*/ 1118918 w 1150911"/>
              <a:gd name="connsiteY26" fmla="*/ 413735 h 841853"/>
              <a:gd name="connsiteX27" fmla="*/ 1057958 w 1150911"/>
              <a:gd name="connsiteY27" fmla="*/ 566135 h 841853"/>
              <a:gd name="connsiteX28" fmla="*/ 844598 w 1150911"/>
              <a:gd name="connsiteY28" fmla="*/ 520415 h 841853"/>
              <a:gd name="connsiteX29" fmla="*/ 981758 w 1150911"/>
              <a:gd name="connsiteY29" fmla="*/ 566135 h 841853"/>
              <a:gd name="connsiteX30" fmla="*/ 1027478 w 1150911"/>
              <a:gd name="connsiteY30" fmla="*/ 779495 h 841853"/>
              <a:gd name="connsiteX31" fmla="*/ 829358 w 1150911"/>
              <a:gd name="connsiteY31" fmla="*/ 672815 h 841853"/>
              <a:gd name="connsiteX32" fmla="*/ 996998 w 1150911"/>
              <a:gd name="connsiteY32" fmla="*/ 794735 h 841853"/>
              <a:gd name="connsiteX33" fmla="*/ 829358 w 1150911"/>
              <a:gd name="connsiteY33" fmla="*/ 794735 h 841853"/>
              <a:gd name="connsiteX34" fmla="*/ 798878 w 1150911"/>
              <a:gd name="connsiteY34" fmla="*/ 840455 h 841853"/>
              <a:gd name="connsiteX35" fmla="*/ 722678 w 1150911"/>
              <a:gd name="connsiteY35" fmla="*/ 733775 h 841853"/>
              <a:gd name="connsiteX36" fmla="*/ 707438 w 1150911"/>
              <a:gd name="connsiteY36" fmla="*/ 581375 h 841853"/>
              <a:gd name="connsiteX37" fmla="*/ 707438 w 1150911"/>
              <a:gd name="connsiteY37" fmla="*/ 779495 h 841853"/>
              <a:gd name="connsiteX38" fmla="*/ 615998 w 1150911"/>
              <a:gd name="connsiteY38" fmla="*/ 749015 h 841853"/>
              <a:gd name="connsiteX39" fmla="*/ 600758 w 1150911"/>
              <a:gd name="connsiteY39" fmla="*/ 550895 h 841853"/>
              <a:gd name="connsiteX40" fmla="*/ 615998 w 1150911"/>
              <a:gd name="connsiteY40" fmla="*/ 749015 h 841853"/>
              <a:gd name="connsiteX41" fmla="*/ 494078 w 1150911"/>
              <a:gd name="connsiteY41" fmla="*/ 657575 h 841853"/>
              <a:gd name="connsiteX42" fmla="*/ 509318 w 1150911"/>
              <a:gd name="connsiteY42" fmla="*/ 550895 h 841853"/>
              <a:gd name="connsiteX43" fmla="*/ 417878 w 1150911"/>
              <a:gd name="connsiteY43" fmla="*/ 657575 h 841853"/>
              <a:gd name="connsiteX44" fmla="*/ 524558 w 1150911"/>
              <a:gd name="connsiteY44" fmla="*/ 535655 h 841853"/>
              <a:gd name="connsiteX45" fmla="*/ 372158 w 1150911"/>
              <a:gd name="connsiteY45" fmla="*/ 672815 h 841853"/>
              <a:gd name="connsiteX46" fmla="*/ 372158 w 1150911"/>
              <a:gd name="connsiteY46" fmla="*/ 566135 h 841853"/>
              <a:gd name="connsiteX47" fmla="*/ 250238 w 1150911"/>
              <a:gd name="connsiteY47" fmla="*/ 718535 h 841853"/>
              <a:gd name="connsiteX48" fmla="*/ 295958 w 1150911"/>
              <a:gd name="connsiteY48" fmla="*/ 657575 h 841853"/>
              <a:gd name="connsiteX0" fmla="*/ 295958 w 1150911"/>
              <a:gd name="connsiteY0" fmla="*/ 657575 h 841853"/>
              <a:gd name="connsiteX1" fmla="*/ 204518 w 1150911"/>
              <a:gd name="connsiteY1" fmla="*/ 749015 h 841853"/>
              <a:gd name="connsiteX2" fmla="*/ 82598 w 1150911"/>
              <a:gd name="connsiteY2" fmla="*/ 672815 h 841853"/>
              <a:gd name="connsiteX3" fmla="*/ 204518 w 1150911"/>
              <a:gd name="connsiteY3" fmla="*/ 566135 h 841853"/>
              <a:gd name="connsiteX4" fmla="*/ 36878 w 1150911"/>
              <a:gd name="connsiteY4" fmla="*/ 657575 h 841853"/>
              <a:gd name="connsiteX5" fmla="*/ 6398 w 1150911"/>
              <a:gd name="connsiteY5" fmla="*/ 489935 h 841853"/>
              <a:gd name="connsiteX6" fmla="*/ 128318 w 1150911"/>
              <a:gd name="connsiteY6" fmla="*/ 489935 h 841853"/>
              <a:gd name="connsiteX7" fmla="*/ 36878 w 1150911"/>
              <a:gd name="connsiteY7" fmla="*/ 398495 h 841853"/>
              <a:gd name="connsiteX8" fmla="*/ 143558 w 1150911"/>
              <a:gd name="connsiteY8" fmla="*/ 337535 h 841853"/>
              <a:gd name="connsiteX9" fmla="*/ 204518 w 1150911"/>
              <a:gd name="connsiteY9" fmla="*/ 474695 h 841853"/>
              <a:gd name="connsiteX10" fmla="*/ 113078 w 1150911"/>
              <a:gd name="connsiteY10" fmla="*/ 246095 h 841853"/>
              <a:gd name="connsiteX11" fmla="*/ 189278 w 1150911"/>
              <a:gd name="connsiteY11" fmla="*/ 154655 h 841853"/>
              <a:gd name="connsiteX12" fmla="*/ 250238 w 1150911"/>
              <a:gd name="connsiteY12" fmla="*/ 368015 h 841853"/>
              <a:gd name="connsiteX13" fmla="*/ 189278 w 1150911"/>
              <a:gd name="connsiteY13" fmla="*/ 63215 h 841853"/>
              <a:gd name="connsiteX14" fmla="*/ 295958 w 1150911"/>
              <a:gd name="connsiteY14" fmla="*/ 32735 h 841853"/>
              <a:gd name="connsiteX15" fmla="*/ 494078 w 1150911"/>
              <a:gd name="connsiteY15" fmla="*/ 17495 h 841853"/>
              <a:gd name="connsiteX16" fmla="*/ 463598 w 1150911"/>
              <a:gd name="connsiteY16" fmla="*/ 169895 h 841853"/>
              <a:gd name="connsiteX17" fmla="*/ 509318 w 1150911"/>
              <a:gd name="connsiteY17" fmla="*/ 2255 h 841853"/>
              <a:gd name="connsiteX18" fmla="*/ 661718 w 1150911"/>
              <a:gd name="connsiteY18" fmla="*/ 78455 h 841853"/>
              <a:gd name="connsiteX19" fmla="*/ 829358 w 1150911"/>
              <a:gd name="connsiteY19" fmla="*/ 154655 h 841853"/>
              <a:gd name="connsiteX20" fmla="*/ 661718 w 1150911"/>
              <a:gd name="connsiteY20" fmla="*/ 291815 h 841853"/>
              <a:gd name="connsiteX21" fmla="*/ 859838 w 1150911"/>
              <a:gd name="connsiteY21" fmla="*/ 185135 h 841853"/>
              <a:gd name="connsiteX22" fmla="*/ 905558 w 1150911"/>
              <a:gd name="connsiteY22" fmla="*/ 322295 h 841853"/>
              <a:gd name="connsiteX23" fmla="*/ 722678 w 1150911"/>
              <a:gd name="connsiteY23" fmla="*/ 368015 h 841853"/>
              <a:gd name="connsiteX24" fmla="*/ 1073198 w 1150911"/>
              <a:gd name="connsiteY24" fmla="*/ 261335 h 841853"/>
              <a:gd name="connsiteX25" fmla="*/ 1149398 w 1150911"/>
              <a:gd name="connsiteY25" fmla="*/ 246095 h 841853"/>
              <a:gd name="connsiteX26" fmla="*/ 1118918 w 1150911"/>
              <a:gd name="connsiteY26" fmla="*/ 413735 h 841853"/>
              <a:gd name="connsiteX27" fmla="*/ 1057958 w 1150911"/>
              <a:gd name="connsiteY27" fmla="*/ 566135 h 841853"/>
              <a:gd name="connsiteX28" fmla="*/ 844598 w 1150911"/>
              <a:gd name="connsiteY28" fmla="*/ 520415 h 841853"/>
              <a:gd name="connsiteX29" fmla="*/ 981758 w 1150911"/>
              <a:gd name="connsiteY29" fmla="*/ 566135 h 841853"/>
              <a:gd name="connsiteX30" fmla="*/ 1027478 w 1150911"/>
              <a:gd name="connsiteY30" fmla="*/ 779495 h 841853"/>
              <a:gd name="connsiteX31" fmla="*/ 829358 w 1150911"/>
              <a:gd name="connsiteY31" fmla="*/ 672815 h 841853"/>
              <a:gd name="connsiteX32" fmla="*/ 996998 w 1150911"/>
              <a:gd name="connsiteY32" fmla="*/ 794735 h 841853"/>
              <a:gd name="connsiteX33" fmla="*/ 829358 w 1150911"/>
              <a:gd name="connsiteY33" fmla="*/ 794735 h 841853"/>
              <a:gd name="connsiteX34" fmla="*/ 798878 w 1150911"/>
              <a:gd name="connsiteY34" fmla="*/ 840455 h 841853"/>
              <a:gd name="connsiteX35" fmla="*/ 722678 w 1150911"/>
              <a:gd name="connsiteY35" fmla="*/ 733775 h 841853"/>
              <a:gd name="connsiteX36" fmla="*/ 707438 w 1150911"/>
              <a:gd name="connsiteY36" fmla="*/ 581375 h 841853"/>
              <a:gd name="connsiteX37" fmla="*/ 707438 w 1150911"/>
              <a:gd name="connsiteY37" fmla="*/ 779495 h 841853"/>
              <a:gd name="connsiteX38" fmla="*/ 615998 w 1150911"/>
              <a:gd name="connsiteY38" fmla="*/ 749015 h 841853"/>
              <a:gd name="connsiteX39" fmla="*/ 600758 w 1150911"/>
              <a:gd name="connsiteY39" fmla="*/ 550895 h 841853"/>
              <a:gd name="connsiteX40" fmla="*/ 615998 w 1150911"/>
              <a:gd name="connsiteY40" fmla="*/ 749015 h 841853"/>
              <a:gd name="connsiteX41" fmla="*/ 494078 w 1150911"/>
              <a:gd name="connsiteY41" fmla="*/ 657575 h 841853"/>
              <a:gd name="connsiteX42" fmla="*/ 509318 w 1150911"/>
              <a:gd name="connsiteY42" fmla="*/ 550895 h 841853"/>
              <a:gd name="connsiteX43" fmla="*/ 417878 w 1150911"/>
              <a:gd name="connsiteY43" fmla="*/ 657575 h 841853"/>
              <a:gd name="connsiteX44" fmla="*/ 524558 w 1150911"/>
              <a:gd name="connsiteY44" fmla="*/ 535655 h 841853"/>
              <a:gd name="connsiteX45" fmla="*/ 372158 w 1150911"/>
              <a:gd name="connsiteY45" fmla="*/ 672815 h 841853"/>
              <a:gd name="connsiteX46" fmla="*/ 372158 w 1150911"/>
              <a:gd name="connsiteY46" fmla="*/ 566135 h 841853"/>
              <a:gd name="connsiteX47" fmla="*/ 250238 w 1150911"/>
              <a:gd name="connsiteY47" fmla="*/ 718535 h 841853"/>
              <a:gd name="connsiteX48" fmla="*/ 295958 w 1150911"/>
              <a:gd name="connsiteY48" fmla="*/ 657575 h 841853"/>
              <a:gd name="connsiteX0" fmla="*/ 295958 w 1157556"/>
              <a:gd name="connsiteY0" fmla="*/ 657575 h 841853"/>
              <a:gd name="connsiteX1" fmla="*/ 204518 w 1157556"/>
              <a:gd name="connsiteY1" fmla="*/ 749015 h 841853"/>
              <a:gd name="connsiteX2" fmla="*/ 82598 w 1157556"/>
              <a:gd name="connsiteY2" fmla="*/ 672815 h 841853"/>
              <a:gd name="connsiteX3" fmla="*/ 204518 w 1157556"/>
              <a:gd name="connsiteY3" fmla="*/ 566135 h 841853"/>
              <a:gd name="connsiteX4" fmla="*/ 36878 w 1157556"/>
              <a:gd name="connsiteY4" fmla="*/ 657575 h 841853"/>
              <a:gd name="connsiteX5" fmla="*/ 6398 w 1157556"/>
              <a:gd name="connsiteY5" fmla="*/ 489935 h 841853"/>
              <a:gd name="connsiteX6" fmla="*/ 128318 w 1157556"/>
              <a:gd name="connsiteY6" fmla="*/ 489935 h 841853"/>
              <a:gd name="connsiteX7" fmla="*/ 36878 w 1157556"/>
              <a:gd name="connsiteY7" fmla="*/ 398495 h 841853"/>
              <a:gd name="connsiteX8" fmla="*/ 143558 w 1157556"/>
              <a:gd name="connsiteY8" fmla="*/ 337535 h 841853"/>
              <a:gd name="connsiteX9" fmla="*/ 204518 w 1157556"/>
              <a:gd name="connsiteY9" fmla="*/ 474695 h 841853"/>
              <a:gd name="connsiteX10" fmla="*/ 113078 w 1157556"/>
              <a:gd name="connsiteY10" fmla="*/ 246095 h 841853"/>
              <a:gd name="connsiteX11" fmla="*/ 189278 w 1157556"/>
              <a:gd name="connsiteY11" fmla="*/ 154655 h 841853"/>
              <a:gd name="connsiteX12" fmla="*/ 250238 w 1157556"/>
              <a:gd name="connsiteY12" fmla="*/ 368015 h 841853"/>
              <a:gd name="connsiteX13" fmla="*/ 189278 w 1157556"/>
              <a:gd name="connsiteY13" fmla="*/ 63215 h 841853"/>
              <a:gd name="connsiteX14" fmla="*/ 295958 w 1157556"/>
              <a:gd name="connsiteY14" fmla="*/ 32735 h 841853"/>
              <a:gd name="connsiteX15" fmla="*/ 494078 w 1157556"/>
              <a:gd name="connsiteY15" fmla="*/ 17495 h 841853"/>
              <a:gd name="connsiteX16" fmla="*/ 463598 w 1157556"/>
              <a:gd name="connsiteY16" fmla="*/ 169895 h 841853"/>
              <a:gd name="connsiteX17" fmla="*/ 509318 w 1157556"/>
              <a:gd name="connsiteY17" fmla="*/ 2255 h 841853"/>
              <a:gd name="connsiteX18" fmla="*/ 661718 w 1157556"/>
              <a:gd name="connsiteY18" fmla="*/ 78455 h 841853"/>
              <a:gd name="connsiteX19" fmla="*/ 829358 w 1157556"/>
              <a:gd name="connsiteY19" fmla="*/ 154655 h 841853"/>
              <a:gd name="connsiteX20" fmla="*/ 661718 w 1157556"/>
              <a:gd name="connsiteY20" fmla="*/ 291815 h 841853"/>
              <a:gd name="connsiteX21" fmla="*/ 859838 w 1157556"/>
              <a:gd name="connsiteY21" fmla="*/ 185135 h 841853"/>
              <a:gd name="connsiteX22" fmla="*/ 905558 w 1157556"/>
              <a:gd name="connsiteY22" fmla="*/ 322295 h 841853"/>
              <a:gd name="connsiteX23" fmla="*/ 722678 w 1157556"/>
              <a:gd name="connsiteY23" fmla="*/ 368015 h 841853"/>
              <a:gd name="connsiteX24" fmla="*/ 966518 w 1157556"/>
              <a:gd name="connsiteY24" fmla="*/ 291815 h 841853"/>
              <a:gd name="connsiteX25" fmla="*/ 1149398 w 1157556"/>
              <a:gd name="connsiteY25" fmla="*/ 246095 h 841853"/>
              <a:gd name="connsiteX26" fmla="*/ 1118918 w 1157556"/>
              <a:gd name="connsiteY26" fmla="*/ 413735 h 841853"/>
              <a:gd name="connsiteX27" fmla="*/ 1057958 w 1157556"/>
              <a:gd name="connsiteY27" fmla="*/ 566135 h 841853"/>
              <a:gd name="connsiteX28" fmla="*/ 844598 w 1157556"/>
              <a:gd name="connsiteY28" fmla="*/ 520415 h 841853"/>
              <a:gd name="connsiteX29" fmla="*/ 981758 w 1157556"/>
              <a:gd name="connsiteY29" fmla="*/ 566135 h 841853"/>
              <a:gd name="connsiteX30" fmla="*/ 1027478 w 1157556"/>
              <a:gd name="connsiteY30" fmla="*/ 779495 h 841853"/>
              <a:gd name="connsiteX31" fmla="*/ 829358 w 1157556"/>
              <a:gd name="connsiteY31" fmla="*/ 672815 h 841853"/>
              <a:gd name="connsiteX32" fmla="*/ 996998 w 1157556"/>
              <a:gd name="connsiteY32" fmla="*/ 794735 h 841853"/>
              <a:gd name="connsiteX33" fmla="*/ 829358 w 1157556"/>
              <a:gd name="connsiteY33" fmla="*/ 794735 h 841853"/>
              <a:gd name="connsiteX34" fmla="*/ 798878 w 1157556"/>
              <a:gd name="connsiteY34" fmla="*/ 840455 h 841853"/>
              <a:gd name="connsiteX35" fmla="*/ 722678 w 1157556"/>
              <a:gd name="connsiteY35" fmla="*/ 733775 h 841853"/>
              <a:gd name="connsiteX36" fmla="*/ 707438 w 1157556"/>
              <a:gd name="connsiteY36" fmla="*/ 581375 h 841853"/>
              <a:gd name="connsiteX37" fmla="*/ 707438 w 1157556"/>
              <a:gd name="connsiteY37" fmla="*/ 779495 h 841853"/>
              <a:gd name="connsiteX38" fmla="*/ 615998 w 1157556"/>
              <a:gd name="connsiteY38" fmla="*/ 749015 h 841853"/>
              <a:gd name="connsiteX39" fmla="*/ 600758 w 1157556"/>
              <a:gd name="connsiteY39" fmla="*/ 550895 h 841853"/>
              <a:gd name="connsiteX40" fmla="*/ 615998 w 1157556"/>
              <a:gd name="connsiteY40" fmla="*/ 749015 h 841853"/>
              <a:gd name="connsiteX41" fmla="*/ 494078 w 1157556"/>
              <a:gd name="connsiteY41" fmla="*/ 657575 h 841853"/>
              <a:gd name="connsiteX42" fmla="*/ 509318 w 1157556"/>
              <a:gd name="connsiteY42" fmla="*/ 550895 h 841853"/>
              <a:gd name="connsiteX43" fmla="*/ 417878 w 1157556"/>
              <a:gd name="connsiteY43" fmla="*/ 657575 h 841853"/>
              <a:gd name="connsiteX44" fmla="*/ 524558 w 1157556"/>
              <a:gd name="connsiteY44" fmla="*/ 535655 h 841853"/>
              <a:gd name="connsiteX45" fmla="*/ 372158 w 1157556"/>
              <a:gd name="connsiteY45" fmla="*/ 672815 h 841853"/>
              <a:gd name="connsiteX46" fmla="*/ 372158 w 1157556"/>
              <a:gd name="connsiteY46" fmla="*/ 566135 h 841853"/>
              <a:gd name="connsiteX47" fmla="*/ 250238 w 1157556"/>
              <a:gd name="connsiteY47" fmla="*/ 718535 h 841853"/>
              <a:gd name="connsiteX48" fmla="*/ 295958 w 1157556"/>
              <a:gd name="connsiteY48" fmla="*/ 657575 h 841853"/>
              <a:gd name="connsiteX0" fmla="*/ 295958 w 1119111"/>
              <a:gd name="connsiteY0" fmla="*/ 657575 h 841853"/>
              <a:gd name="connsiteX1" fmla="*/ 204518 w 1119111"/>
              <a:gd name="connsiteY1" fmla="*/ 749015 h 841853"/>
              <a:gd name="connsiteX2" fmla="*/ 82598 w 1119111"/>
              <a:gd name="connsiteY2" fmla="*/ 672815 h 841853"/>
              <a:gd name="connsiteX3" fmla="*/ 204518 w 1119111"/>
              <a:gd name="connsiteY3" fmla="*/ 566135 h 841853"/>
              <a:gd name="connsiteX4" fmla="*/ 36878 w 1119111"/>
              <a:gd name="connsiteY4" fmla="*/ 657575 h 841853"/>
              <a:gd name="connsiteX5" fmla="*/ 6398 w 1119111"/>
              <a:gd name="connsiteY5" fmla="*/ 489935 h 841853"/>
              <a:gd name="connsiteX6" fmla="*/ 128318 w 1119111"/>
              <a:gd name="connsiteY6" fmla="*/ 489935 h 841853"/>
              <a:gd name="connsiteX7" fmla="*/ 36878 w 1119111"/>
              <a:gd name="connsiteY7" fmla="*/ 398495 h 841853"/>
              <a:gd name="connsiteX8" fmla="*/ 143558 w 1119111"/>
              <a:gd name="connsiteY8" fmla="*/ 337535 h 841853"/>
              <a:gd name="connsiteX9" fmla="*/ 204518 w 1119111"/>
              <a:gd name="connsiteY9" fmla="*/ 474695 h 841853"/>
              <a:gd name="connsiteX10" fmla="*/ 113078 w 1119111"/>
              <a:gd name="connsiteY10" fmla="*/ 246095 h 841853"/>
              <a:gd name="connsiteX11" fmla="*/ 189278 w 1119111"/>
              <a:gd name="connsiteY11" fmla="*/ 154655 h 841853"/>
              <a:gd name="connsiteX12" fmla="*/ 250238 w 1119111"/>
              <a:gd name="connsiteY12" fmla="*/ 368015 h 841853"/>
              <a:gd name="connsiteX13" fmla="*/ 189278 w 1119111"/>
              <a:gd name="connsiteY13" fmla="*/ 63215 h 841853"/>
              <a:gd name="connsiteX14" fmla="*/ 295958 w 1119111"/>
              <a:gd name="connsiteY14" fmla="*/ 32735 h 841853"/>
              <a:gd name="connsiteX15" fmla="*/ 494078 w 1119111"/>
              <a:gd name="connsiteY15" fmla="*/ 17495 h 841853"/>
              <a:gd name="connsiteX16" fmla="*/ 463598 w 1119111"/>
              <a:gd name="connsiteY16" fmla="*/ 169895 h 841853"/>
              <a:gd name="connsiteX17" fmla="*/ 509318 w 1119111"/>
              <a:gd name="connsiteY17" fmla="*/ 2255 h 841853"/>
              <a:gd name="connsiteX18" fmla="*/ 661718 w 1119111"/>
              <a:gd name="connsiteY18" fmla="*/ 78455 h 841853"/>
              <a:gd name="connsiteX19" fmla="*/ 829358 w 1119111"/>
              <a:gd name="connsiteY19" fmla="*/ 154655 h 841853"/>
              <a:gd name="connsiteX20" fmla="*/ 661718 w 1119111"/>
              <a:gd name="connsiteY20" fmla="*/ 291815 h 841853"/>
              <a:gd name="connsiteX21" fmla="*/ 859838 w 1119111"/>
              <a:gd name="connsiteY21" fmla="*/ 185135 h 841853"/>
              <a:gd name="connsiteX22" fmla="*/ 905558 w 1119111"/>
              <a:gd name="connsiteY22" fmla="*/ 322295 h 841853"/>
              <a:gd name="connsiteX23" fmla="*/ 722678 w 1119111"/>
              <a:gd name="connsiteY23" fmla="*/ 368015 h 841853"/>
              <a:gd name="connsiteX24" fmla="*/ 966518 w 1119111"/>
              <a:gd name="connsiteY24" fmla="*/ 291815 h 841853"/>
              <a:gd name="connsiteX25" fmla="*/ 1073198 w 1119111"/>
              <a:gd name="connsiteY25" fmla="*/ 322295 h 841853"/>
              <a:gd name="connsiteX26" fmla="*/ 1118918 w 1119111"/>
              <a:gd name="connsiteY26" fmla="*/ 413735 h 841853"/>
              <a:gd name="connsiteX27" fmla="*/ 1057958 w 1119111"/>
              <a:gd name="connsiteY27" fmla="*/ 566135 h 841853"/>
              <a:gd name="connsiteX28" fmla="*/ 844598 w 1119111"/>
              <a:gd name="connsiteY28" fmla="*/ 520415 h 841853"/>
              <a:gd name="connsiteX29" fmla="*/ 981758 w 1119111"/>
              <a:gd name="connsiteY29" fmla="*/ 566135 h 841853"/>
              <a:gd name="connsiteX30" fmla="*/ 1027478 w 1119111"/>
              <a:gd name="connsiteY30" fmla="*/ 779495 h 841853"/>
              <a:gd name="connsiteX31" fmla="*/ 829358 w 1119111"/>
              <a:gd name="connsiteY31" fmla="*/ 672815 h 841853"/>
              <a:gd name="connsiteX32" fmla="*/ 996998 w 1119111"/>
              <a:gd name="connsiteY32" fmla="*/ 794735 h 841853"/>
              <a:gd name="connsiteX33" fmla="*/ 829358 w 1119111"/>
              <a:gd name="connsiteY33" fmla="*/ 794735 h 841853"/>
              <a:gd name="connsiteX34" fmla="*/ 798878 w 1119111"/>
              <a:gd name="connsiteY34" fmla="*/ 840455 h 841853"/>
              <a:gd name="connsiteX35" fmla="*/ 722678 w 1119111"/>
              <a:gd name="connsiteY35" fmla="*/ 733775 h 841853"/>
              <a:gd name="connsiteX36" fmla="*/ 707438 w 1119111"/>
              <a:gd name="connsiteY36" fmla="*/ 581375 h 841853"/>
              <a:gd name="connsiteX37" fmla="*/ 707438 w 1119111"/>
              <a:gd name="connsiteY37" fmla="*/ 779495 h 841853"/>
              <a:gd name="connsiteX38" fmla="*/ 615998 w 1119111"/>
              <a:gd name="connsiteY38" fmla="*/ 749015 h 841853"/>
              <a:gd name="connsiteX39" fmla="*/ 600758 w 1119111"/>
              <a:gd name="connsiteY39" fmla="*/ 550895 h 841853"/>
              <a:gd name="connsiteX40" fmla="*/ 615998 w 1119111"/>
              <a:gd name="connsiteY40" fmla="*/ 749015 h 841853"/>
              <a:gd name="connsiteX41" fmla="*/ 494078 w 1119111"/>
              <a:gd name="connsiteY41" fmla="*/ 657575 h 841853"/>
              <a:gd name="connsiteX42" fmla="*/ 509318 w 1119111"/>
              <a:gd name="connsiteY42" fmla="*/ 550895 h 841853"/>
              <a:gd name="connsiteX43" fmla="*/ 417878 w 1119111"/>
              <a:gd name="connsiteY43" fmla="*/ 657575 h 841853"/>
              <a:gd name="connsiteX44" fmla="*/ 524558 w 1119111"/>
              <a:gd name="connsiteY44" fmla="*/ 535655 h 841853"/>
              <a:gd name="connsiteX45" fmla="*/ 372158 w 1119111"/>
              <a:gd name="connsiteY45" fmla="*/ 672815 h 841853"/>
              <a:gd name="connsiteX46" fmla="*/ 372158 w 1119111"/>
              <a:gd name="connsiteY46" fmla="*/ 566135 h 841853"/>
              <a:gd name="connsiteX47" fmla="*/ 250238 w 1119111"/>
              <a:gd name="connsiteY47" fmla="*/ 718535 h 841853"/>
              <a:gd name="connsiteX48" fmla="*/ 295958 w 1119111"/>
              <a:gd name="connsiteY48" fmla="*/ 657575 h 841853"/>
              <a:gd name="connsiteX0" fmla="*/ 295958 w 1119111"/>
              <a:gd name="connsiteY0" fmla="*/ 657575 h 841853"/>
              <a:gd name="connsiteX1" fmla="*/ 204518 w 1119111"/>
              <a:gd name="connsiteY1" fmla="*/ 749015 h 841853"/>
              <a:gd name="connsiteX2" fmla="*/ 82598 w 1119111"/>
              <a:gd name="connsiteY2" fmla="*/ 672815 h 841853"/>
              <a:gd name="connsiteX3" fmla="*/ 204518 w 1119111"/>
              <a:gd name="connsiteY3" fmla="*/ 566135 h 841853"/>
              <a:gd name="connsiteX4" fmla="*/ 36878 w 1119111"/>
              <a:gd name="connsiteY4" fmla="*/ 657575 h 841853"/>
              <a:gd name="connsiteX5" fmla="*/ 6398 w 1119111"/>
              <a:gd name="connsiteY5" fmla="*/ 489935 h 841853"/>
              <a:gd name="connsiteX6" fmla="*/ 128318 w 1119111"/>
              <a:gd name="connsiteY6" fmla="*/ 489935 h 841853"/>
              <a:gd name="connsiteX7" fmla="*/ 36878 w 1119111"/>
              <a:gd name="connsiteY7" fmla="*/ 398495 h 841853"/>
              <a:gd name="connsiteX8" fmla="*/ 143558 w 1119111"/>
              <a:gd name="connsiteY8" fmla="*/ 337535 h 841853"/>
              <a:gd name="connsiteX9" fmla="*/ 204518 w 1119111"/>
              <a:gd name="connsiteY9" fmla="*/ 474695 h 841853"/>
              <a:gd name="connsiteX10" fmla="*/ 113078 w 1119111"/>
              <a:gd name="connsiteY10" fmla="*/ 246095 h 841853"/>
              <a:gd name="connsiteX11" fmla="*/ 189278 w 1119111"/>
              <a:gd name="connsiteY11" fmla="*/ 154655 h 841853"/>
              <a:gd name="connsiteX12" fmla="*/ 250238 w 1119111"/>
              <a:gd name="connsiteY12" fmla="*/ 368015 h 841853"/>
              <a:gd name="connsiteX13" fmla="*/ 189278 w 1119111"/>
              <a:gd name="connsiteY13" fmla="*/ 63215 h 841853"/>
              <a:gd name="connsiteX14" fmla="*/ 295958 w 1119111"/>
              <a:gd name="connsiteY14" fmla="*/ 32735 h 841853"/>
              <a:gd name="connsiteX15" fmla="*/ 494078 w 1119111"/>
              <a:gd name="connsiteY15" fmla="*/ 17495 h 841853"/>
              <a:gd name="connsiteX16" fmla="*/ 463598 w 1119111"/>
              <a:gd name="connsiteY16" fmla="*/ 169895 h 841853"/>
              <a:gd name="connsiteX17" fmla="*/ 509318 w 1119111"/>
              <a:gd name="connsiteY17" fmla="*/ 2255 h 841853"/>
              <a:gd name="connsiteX18" fmla="*/ 661718 w 1119111"/>
              <a:gd name="connsiteY18" fmla="*/ 78455 h 841853"/>
              <a:gd name="connsiteX19" fmla="*/ 829358 w 1119111"/>
              <a:gd name="connsiteY19" fmla="*/ 154655 h 841853"/>
              <a:gd name="connsiteX20" fmla="*/ 661718 w 1119111"/>
              <a:gd name="connsiteY20" fmla="*/ 291815 h 841853"/>
              <a:gd name="connsiteX21" fmla="*/ 951278 w 1119111"/>
              <a:gd name="connsiteY21" fmla="*/ 154655 h 841853"/>
              <a:gd name="connsiteX22" fmla="*/ 905558 w 1119111"/>
              <a:gd name="connsiteY22" fmla="*/ 322295 h 841853"/>
              <a:gd name="connsiteX23" fmla="*/ 722678 w 1119111"/>
              <a:gd name="connsiteY23" fmla="*/ 368015 h 841853"/>
              <a:gd name="connsiteX24" fmla="*/ 966518 w 1119111"/>
              <a:gd name="connsiteY24" fmla="*/ 291815 h 841853"/>
              <a:gd name="connsiteX25" fmla="*/ 1073198 w 1119111"/>
              <a:gd name="connsiteY25" fmla="*/ 322295 h 841853"/>
              <a:gd name="connsiteX26" fmla="*/ 1118918 w 1119111"/>
              <a:gd name="connsiteY26" fmla="*/ 413735 h 841853"/>
              <a:gd name="connsiteX27" fmla="*/ 1057958 w 1119111"/>
              <a:gd name="connsiteY27" fmla="*/ 566135 h 841853"/>
              <a:gd name="connsiteX28" fmla="*/ 844598 w 1119111"/>
              <a:gd name="connsiteY28" fmla="*/ 520415 h 841853"/>
              <a:gd name="connsiteX29" fmla="*/ 981758 w 1119111"/>
              <a:gd name="connsiteY29" fmla="*/ 566135 h 841853"/>
              <a:gd name="connsiteX30" fmla="*/ 1027478 w 1119111"/>
              <a:gd name="connsiteY30" fmla="*/ 779495 h 841853"/>
              <a:gd name="connsiteX31" fmla="*/ 829358 w 1119111"/>
              <a:gd name="connsiteY31" fmla="*/ 672815 h 841853"/>
              <a:gd name="connsiteX32" fmla="*/ 996998 w 1119111"/>
              <a:gd name="connsiteY32" fmla="*/ 794735 h 841853"/>
              <a:gd name="connsiteX33" fmla="*/ 829358 w 1119111"/>
              <a:gd name="connsiteY33" fmla="*/ 794735 h 841853"/>
              <a:gd name="connsiteX34" fmla="*/ 798878 w 1119111"/>
              <a:gd name="connsiteY34" fmla="*/ 840455 h 841853"/>
              <a:gd name="connsiteX35" fmla="*/ 722678 w 1119111"/>
              <a:gd name="connsiteY35" fmla="*/ 733775 h 841853"/>
              <a:gd name="connsiteX36" fmla="*/ 707438 w 1119111"/>
              <a:gd name="connsiteY36" fmla="*/ 581375 h 841853"/>
              <a:gd name="connsiteX37" fmla="*/ 707438 w 1119111"/>
              <a:gd name="connsiteY37" fmla="*/ 779495 h 841853"/>
              <a:gd name="connsiteX38" fmla="*/ 615998 w 1119111"/>
              <a:gd name="connsiteY38" fmla="*/ 749015 h 841853"/>
              <a:gd name="connsiteX39" fmla="*/ 600758 w 1119111"/>
              <a:gd name="connsiteY39" fmla="*/ 550895 h 841853"/>
              <a:gd name="connsiteX40" fmla="*/ 615998 w 1119111"/>
              <a:gd name="connsiteY40" fmla="*/ 749015 h 841853"/>
              <a:gd name="connsiteX41" fmla="*/ 494078 w 1119111"/>
              <a:gd name="connsiteY41" fmla="*/ 657575 h 841853"/>
              <a:gd name="connsiteX42" fmla="*/ 509318 w 1119111"/>
              <a:gd name="connsiteY42" fmla="*/ 550895 h 841853"/>
              <a:gd name="connsiteX43" fmla="*/ 417878 w 1119111"/>
              <a:gd name="connsiteY43" fmla="*/ 657575 h 841853"/>
              <a:gd name="connsiteX44" fmla="*/ 524558 w 1119111"/>
              <a:gd name="connsiteY44" fmla="*/ 535655 h 841853"/>
              <a:gd name="connsiteX45" fmla="*/ 372158 w 1119111"/>
              <a:gd name="connsiteY45" fmla="*/ 672815 h 841853"/>
              <a:gd name="connsiteX46" fmla="*/ 372158 w 1119111"/>
              <a:gd name="connsiteY46" fmla="*/ 566135 h 841853"/>
              <a:gd name="connsiteX47" fmla="*/ 250238 w 1119111"/>
              <a:gd name="connsiteY47" fmla="*/ 718535 h 841853"/>
              <a:gd name="connsiteX48" fmla="*/ 295958 w 1119111"/>
              <a:gd name="connsiteY48" fmla="*/ 657575 h 841853"/>
              <a:gd name="connsiteX0" fmla="*/ 295958 w 1119111"/>
              <a:gd name="connsiteY0" fmla="*/ 657443 h 841721"/>
              <a:gd name="connsiteX1" fmla="*/ 204518 w 1119111"/>
              <a:gd name="connsiteY1" fmla="*/ 748883 h 841721"/>
              <a:gd name="connsiteX2" fmla="*/ 82598 w 1119111"/>
              <a:gd name="connsiteY2" fmla="*/ 672683 h 841721"/>
              <a:gd name="connsiteX3" fmla="*/ 204518 w 1119111"/>
              <a:gd name="connsiteY3" fmla="*/ 566003 h 841721"/>
              <a:gd name="connsiteX4" fmla="*/ 36878 w 1119111"/>
              <a:gd name="connsiteY4" fmla="*/ 657443 h 841721"/>
              <a:gd name="connsiteX5" fmla="*/ 6398 w 1119111"/>
              <a:gd name="connsiteY5" fmla="*/ 489803 h 841721"/>
              <a:gd name="connsiteX6" fmla="*/ 128318 w 1119111"/>
              <a:gd name="connsiteY6" fmla="*/ 489803 h 841721"/>
              <a:gd name="connsiteX7" fmla="*/ 36878 w 1119111"/>
              <a:gd name="connsiteY7" fmla="*/ 398363 h 841721"/>
              <a:gd name="connsiteX8" fmla="*/ 143558 w 1119111"/>
              <a:gd name="connsiteY8" fmla="*/ 337403 h 841721"/>
              <a:gd name="connsiteX9" fmla="*/ 204518 w 1119111"/>
              <a:gd name="connsiteY9" fmla="*/ 474563 h 841721"/>
              <a:gd name="connsiteX10" fmla="*/ 113078 w 1119111"/>
              <a:gd name="connsiteY10" fmla="*/ 245963 h 841721"/>
              <a:gd name="connsiteX11" fmla="*/ 189278 w 1119111"/>
              <a:gd name="connsiteY11" fmla="*/ 154523 h 841721"/>
              <a:gd name="connsiteX12" fmla="*/ 250238 w 1119111"/>
              <a:gd name="connsiteY12" fmla="*/ 367883 h 841721"/>
              <a:gd name="connsiteX13" fmla="*/ 189278 w 1119111"/>
              <a:gd name="connsiteY13" fmla="*/ 63083 h 841721"/>
              <a:gd name="connsiteX14" fmla="*/ 295958 w 1119111"/>
              <a:gd name="connsiteY14" fmla="*/ 32603 h 841721"/>
              <a:gd name="connsiteX15" fmla="*/ 494078 w 1119111"/>
              <a:gd name="connsiteY15" fmla="*/ 17363 h 841721"/>
              <a:gd name="connsiteX16" fmla="*/ 463598 w 1119111"/>
              <a:gd name="connsiteY16" fmla="*/ 169763 h 841721"/>
              <a:gd name="connsiteX17" fmla="*/ 509318 w 1119111"/>
              <a:gd name="connsiteY17" fmla="*/ 2123 h 841721"/>
              <a:gd name="connsiteX18" fmla="*/ 661718 w 1119111"/>
              <a:gd name="connsiteY18" fmla="*/ 78323 h 841721"/>
              <a:gd name="connsiteX19" fmla="*/ 920798 w 1119111"/>
              <a:gd name="connsiteY19" fmla="*/ 124043 h 841721"/>
              <a:gd name="connsiteX20" fmla="*/ 661718 w 1119111"/>
              <a:gd name="connsiteY20" fmla="*/ 291683 h 841721"/>
              <a:gd name="connsiteX21" fmla="*/ 951278 w 1119111"/>
              <a:gd name="connsiteY21" fmla="*/ 154523 h 841721"/>
              <a:gd name="connsiteX22" fmla="*/ 905558 w 1119111"/>
              <a:gd name="connsiteY22" fmla="*/ 322163 h 841721"/>
              <a:gd name="connsiteX23" fmla="*/ 722678 w 1119111"/>
              <a:gd name="connsiteY23" fmla="*/ 367883 h 841721"/>
              <a:gd name="connsiteX24" fmla="*/ 966518 w 1119111"/>
              <a:gd name="connsiteY24" fmla="*/ 291683 h 841721"/>
              <a:gd name="connsiteX25" fmla="*/ 1073198 w 1119111"/>
              <a:gd name="connsiteY25" fmla="*/ 322163 h 841721"/>
              <a:gd name="connsiteX26" fmla="*/ 1118918 w 1119111"/>
              <a:gd name="connsiteY26" fmla="*/ 413603 h 841721"/>
              <a:gd name="connsiteX27" fmla="*/ 1057958 w 1119111"/>
              <a:gd name="connsiteY27" fmla="*/ 566003 h 841721"/>
              <a:gd name="connsiteX28" fmla="*/ 844598 w 1119111"/>
              <a:gd name="connsiteY28" fmla="*/ 520283 h 841721"/>
              <a:gd name="connsiteX29" fmla="*/ 981758 w 1119111"/>
              <a:gd name="connsiteY29" fmla="*/ 566003 h 841721"/>
              <a:gd name="connsiteX30" fmla="*/ 1027478 w 1119111"/>
              <a:gd name="connsiteY30" fmla="*/ 779363 h 841721"/>
              <a:gd name="connsiteX31" fmla="*/ 829358 w 1119111"/>
              <a:gd name="connsiteY31" fmla="*/ 672683 h 841721"/>
              <a:gd name="connsiteX32" fmla="*/ 996998 w 1119111"/>
              <a:gd name="connsiteY32" fmla="*/ 794603 h 841721"/>
              <a:gd name="connsiteX33" fmla="*/ 829358 w 1119111"/>
              <a:gd name="connsiteY33" fmla="*/ 794603 h 841721"/>
              <a:gd name="connsiteX34" fmla="*/ 798878 w 1119111"/>
              <a:gd name="connsiteY34" fmla="*/ 840323 h 841721"/>
              <a:gd name="connsiteX35" fmla="*/ 722678 w 1119111"/>
              <a:gd name="connsiteY35" fmla="*/ 733643 h 841721"/>
              <a:gd name="connsiteX36" fmla="*/ 707438 w 1119111"/>
              <a:gd name="connsiteY36" fmla="*/ 581243 h 841721"/>
              <a:gd name="connsiteX37" fmla="*/ 707438 w 1119111"/>
              <a:gd name="connsiteY37" fmla="*/ 779363 h 841721"/>
              <a:gd name="connsiteX38" fmla="*/ 615998 w 1119111"/>
              <a:gd name="connsiteY38" fmla="*/ 748883 h 841721"/>
              <a:gd name="connsiteX39" fmla="*/ 600758 w 1119111"/>
              <a:gd name="connsiteY39" fmla="*/ 550763 h 841721"/>
              <a:gd name="connsiteX40" fmla="*/ 615998 w 1119111"/>
              <a:gd name="connsiteY40" fmla="*/ 748883 h 841721"/>
              <a:gd name="connsiteX41" fmla="*/ 494078 w 1119111"/>
              <a:gd name="connsiteY41" fmla="*/ 657443 h 841721"/>
              <a:gd name="connsiteX42" fmla="*/ 509318 w 1119111"/>
              <a:gd name="connsiteY42" fmla="*/ 550763 h 841721"/>
              <a:gd name="connsiteX43" fmla="*/ 417878 w 1119111"/>
              <a:gd name="connsiteY43" fmla="*/ 657443 h 841721"/>
              <a:gd name="connsiteX44" fmla="*/ 524558 w 1119111"/>
              <a:gd name="connsiteY44" fmla="*/ 535523 h 841721"/>
              <a:gd name="connsiteX45" fmla="*/ 372158 w 1119111"/>
              <a:gd name="connsiteY45" fmla="*/ 672683 h 841721"/>
              <a:gd name="connsiteX46" fmla="*/ 372158 w 1119111"/>
              <a:gd name="connsiteY46" fmla="*/ 566003 h 841721"/>
              <a:gd name="connsiteX47" fmla="*/ 250238 w 1119111"/>
              <a:gd name="connsiteY47" fmla="*/ 718403 h 841721"/>
              <a:gd name="connsiteX48" fmla="*/ 295958 w 1119111"/>
              <a:gd name="connsiteY48" fmla="*/ 657443 h 841721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494078 w 1119111"/>
              <a:gd name="connsiteY41" fmla="*/ 660410 h 844688"/>
              <a:gd name="connsiteX42" fmla="*/ 509318 w 1119111"/>
              <a:gd name="connsiteY42" fmla="*/ 553730 h 844688"/>
              <a:gd name="connsiteX43" fmla="*/ 417878 w 1119111"/>
              <a:gd name="connsiteY43" fmla="*/ 660410 h 844688"/>
              <a:gd name="connsiteX44" fmla="*/ 524558 w 1119111"/>
              <a:gd name="connsiteY44" fmla="*/ 538490 h 844688"/>
              <a:gd name="connsiteX45" fmla="*/ 372158 w 1119111"/>
              <a:gd name="connsiteY45" fmla="*/ 67565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494078 w 1119111"/>
              <a:gd name="connsiteY41" fmla="*/ 660410 h 844688"/>
              <a:gd name="connsiteX42" fmla="*/ 509318 w 1119111"/>
              <a:gd name="connsiteY42" fmla="*/ 553730 h 844688"/>
              <a:gd name="connsiteX43" fmla="*/ 417878 w 1119111"/>
              <a:gd name="connsiteY43" fmla="*/ 66041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17878 w 1119111"/>
              <a:gd name="connsiteY43" fmla="*/ 66041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94078 w 1119111"/>
              <a:gd name="connsiteY43" fmla="*/ 56897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08353 w 1119111"/>
              <a:gd name="connsiteY43" fmla="*/ 626120 h 844688"/>
              <a:gd name="connsiteX44" fmla="*/ 524558 w 1119111"/>
              <a:gd name="connsiteY44" fmla="*/ 538490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53730 h 844688"/>
              <a:gd name="connsiteX43" fmla="*/ 408353 w 1119111"/>
              <a:gd name="connsiteY43" fmla="*/ 626120 h 844688"/>
              <a:gd name="connsiteX44" fmla="*/ 4578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578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15998 w 1119111"/>
              <a:gd name="connsiteY40" fmla="*/ 751850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00758 w 1119111"/>
              <a:gd name="connsiteY39" fmla="*/ 55373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707438 w 1119111"/>
              <a:gd name="connsiteY36" fmla="*/ 58421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09318 w 1119111"/>
              <a:gd name="connsiteY42" fmla="*/ 572780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08353 w 1119111"/>
              <a:gd name="connsiteY43" fmla="*/ 6261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480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86115 h 844688"/>
              <a:gd name="connsiteX45" fmla="*/ 41787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295958 w 1119111"/>
              <a:gd name="connsiteY0" fmla="*/ 66041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86115 h 844688"/>
              <a:gd name="connsiteX45" fmla="*/ 36072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295958 w 1119111"/>
              <a:gd name="connsiteY48" fmla="*/ 660410 h 844688"/>
              <a:gd name="connsiteX0" fmla="*/ 305483 w 1119111"/>
              <a:gd name="connsiteY0" fmla="*/ 603260 h 844688"/>
              <a:gd name="connsiteX1" fmla="*/ 204518 w 1119111"/>
              <a:gd name="connsiteY1" fmla="*/ 751850 h 844688"/>
              <a:gd name="connsiteX2" fmla="*/ 82598 w 1119111"/>
              <a:gd name="connsiteY2" fmla="*/ 675650 h 844688"/>
              <a:gd name="connsiteX3" fmla="*/ 204518 w 1119111"/>
              <a:gd name="connsiteY3" fmla="*/ 568970 h 844688"/>
              <a:gd name="connsiteX4" fmla="*/ 36878 w 1119111"/>
              <a:gd name="connsiteY4" fmla="*/ 660410 h 844688"/>
              <a:gd name="connsiteX5" fmla="*/ 6398 w 1119111"/>
              <a:gd name="connsiteY5" fmla="*/ 492770 h 844688"/>
              <a:gd name="connsiteX6" fmla="*/ 128318 w 1119111"/>
              <a:gd name="connsiteY6" fmla="*/ 492770 h 844688"/>
              <a:gd name="connsiteX7" fmla="*/ 36878 w 1119111"/>
              <a:gd name="connsiteY7" fmla="*/ 401330 h 844688"/>
              <a:gd name="connsiteX8" fmla="*/ 143558 w 1119111"/>
              <a:gd name="connsiteY8" fmla="*/ 340370 h 844688"/>
              <a:gd name="connsiteX9" fmla="*/ 204518 w 1119111"/>
              <a:gd name="connsiteY9" fmla="*/ 477530 h 844688"/>
              <a:gd name="connsiteX10" fmla="*/ 113078 w 1119111"/>
              <a:gd name="connsiteY10" fmla="*/ 248930 h 844688"/>
              <a:gd name="connsiteX11" fmla="*/ 189278 w 1119111"/>
              <a:gd name="connsiteY11" fmla="*/ 157490 h 844688"/>
              <a:gd name="connsiteX12" fmla="*/ 250238 w 1119111"/>
              <a:gd name="connsiteY12" fmla="*/ 370850 h 844688"/>
              <a:gd name="connsiteX13" fmla="*/ 189278 w 1119111"/>
              <a:gd name="connsiteY13" fmla="*/ 66050 h 844688"/>
              <a:gd name="connsiteX14" fmla="*/ 295958 w 1119111"/>
              <a:gd name="connsiteY14" fmla="*/ 35570 h 844688"/>
              <a:gd name="connsiteX15" fmla="*/ 494078 w 1119111"/>
              <a:gd name="connsiteY15" fmla="*/ 20330 h 844688"/>
              <a:gd name="connsiteX16" fmla="*/ 463598 w 1119111"/>
              <a:gd name="connsiteY16" fmla="*/ 172730 h 844688"/>
              <a:gd name="connsiteX17" fmla="*/ 509318 w 1119111"/>
              <a:gd name="connsiteY17" fmla="*/ 5090 h 844688"/>
              <a:gd name="connsiteX18" fmla="*/ 707438 w 1119111"/>
              <a:gd name="connsiteY18" fmla="*/ 50810 h 844688"/>
              <a:gd name="connsiteX19" fmla="*/ 920798 w 1119111"/>
              <a:gd name="connsiteY19" fmla="*/ 127010 h 844688"/>
              <a:gd name="connsiteX20" fmla="*/ 661718 w 1119111"/>
              <a:gd name="connsiteY20" fmla="*/ 294650 h 844688"/>
              <a:gd name="connsiteX21" fmla="*/ 951278 w 1119111"/>
              <a:gd name="connsiteY21" fmla="*/ 157490 h 844688"/>
              <a:gd name="connsiteX22" fmla="*/ 905558 w 1119111"/>
              <a:gd name="connsiteY22" fmla="*/ 325130 h 844688"/>
              <a:gd name="connsiteX23" fmla="*/ 722678 w 1119111"/>
              <a:gd name="connsiteY23" fmla="*/ 370850 h 844688"/>
              <a:gd name="connsiteX24" fmla="*/ 966518 w 1119111"/>
              <a:gd name="connsiteY24" fmla="*/ 294650 h 844688"/>
              <a:gd name="connsiteX25" fmla="*/ 1073198 w 1119111"/>
              <a:gd name="connsiteY25" fmla="*/ 325130 h 844688"/>
              <a:gd name="connsiteX26" fmla="*/ 1118918 w 1119111"/>
              <a:gd name="connsiteY26" fmla="*/ 416570 h 844688"/>
              <a:gd name="connsiteX27" fmla="*/ 1057958 w 1119111"/>
              <a:gd name="connsiteY27" fmla="*/ 568970 h 844688"/>
              <a:gd name="connsiteX28" fmla="*/ 844598 w 1119111"/>
              <a:gd name="connsiteY28" fmla="*/ 523250 h 844688"/>
              <a:gd name="connsiteX29" fmla="*/ 981758 w 1119111"/>
              <a:gd name="connsiteY29" fmla="*/ 568970 h 844688"/>
              <a:gd name="connsiteX30" fmla="*/ 1027478 w 1119111"/>
              <a:gd name="connsiteY30" fmla="*/ 782330 h 844688"/>
              <a:gd name="connsiteX31" fmla="*/ 829358 w 1119111"/>
              <a:gd name="connsiteY31" fmla="*/ 675650 h 844688"/>
              <a:gd name="connsiteX32" fmla="*/ 996998 w 1119111"/>
              <a:gd name="connsiteY32" fmla="*/ 797570 h 844688"/>
              <a:gd name="connsiteX33" fmla="*/ 829358 w 1119111"/>
              <a:gd name="connsiteY33" fmla="*/ 797570 h 844688"/>
              <a:gd name="connsiteX34" fmla="*/ 798878 w 1119111"/>
              <a:gd name="connsiteY34" fmla="*/ 843290 h 844688"/>
              <a:gd name="connsiteX35" fmla="*/ 722678 w 1119111"/>
              <a:gd name="connsiteY35" fmla="*/ 736610 h 844688"/>
              <a:gd name="connsiteX36" fmla="*/ 669338 w 1119111"/>
              <a:gd name="connsiteY36" fmla="*/ 527060 h 844688"/>
              <a:gd name="connsiteX37" fmla="*/ 707438 w 1119111"/>
              <a:gd name="connsiteY37" fmla="*/ 782330 h 844688"/>
              <a:gd name="connsiteX38" fmla="*/ 615998 w 1119111"/>
              <a:gd name="connsiteY38" fmla="*/ 751850 h 844688"/>
              <a:gd name="connsiteX39" fmla="*/ 619808 w 1119111"/>
              <a:gd name="connsiteY39" fmla="*/ 687080 h 844688"/>
              <a:gd name="connsiteX40" fmla="*/ 635048 w 1119111"/>
              <a:gd name="connsiteY40" fmla="*/ 742325 h 844688"/>
              <a:gd name="connsiteX41" fmla="*/ 509318 w 1119111"/>
              <a:gd name="connsiteY41" fmla="*/ 660410 h 844688"/>
              <a:gd name="connsiteX42" fmla="*/ 528368 w 1119111"/>
              <a:gd name="connsiteY42" fmla="*/ 506105 h 844688"/>
              <a:gd name="connsiteX43" fmla="*/ 455978 w 1119111"/>
              <a:gd name="connsiteY43" fmla="*/ 664220 h 844688"/>
              <a:gd name="connsiteX44" fmla="*/ 419783 w 1119111"/>
              <a:gd name="connsiteY44" fmla="*/ 586115 h 844688"/>
              <a:gd name="connsiteX45" fmla="*/ 360728 w 1119111"/>
              <a:gd name="connsiteY45" fmla="*/ 492770 h 844688"/>
              <a:gd name="connsiteX46" fmla="*/ 372158 w 1119111"/>
              <a:gd name="connsiteY46" fmla="*/ 568970 h 844688"/>
              <a:gd name="connsiteX47" fmla="*/ 250238 w 1119111"/>
              <a:gd name="connsiteY47" fmla="*/ 721370 h 844688"/>
              <a:gd name="connsiteX48" fmla="*/ 305483 w 1119111"/>
              <a:gd name="connsiteY48" fmla="*/ 603260 h 844688"/>
              <a:gd name="connsiteX0" fmla="*/ 304791 w 1118419"/>
              <a:gd name="connsiteY0" fmla="*/ 603260 h 844688"/>
              <a:gd name="connsiteX1" fmla="*/ 203826 w 1118419"/>
              <a:gd name="connsiteY1" fmla="*/ 751850 h 844688"/>
              <a:gd name="connsiteX2" fmla="*/ 81906 w 1118419"/>
              <a:gd name="connsiteY2" fmla="*/ 675650 h 844688"/>
              <a:gd name="connsiteX3" fmla="*/ 203826 w 1118419"/>
              <a:gd name="connsiteY3" fmla="*/ 568970 h 844688"/>
              <a:gd name="connsiteX4" fmla="*/ 36186 w 1118419"/>
              <a:gd name="connsiteY4" fmla="*/ 660410 h 844688"/>
              <a:gd name="connsiteX5" fmla="*/ 5706 w 1118419"/>
              <a:gd name="connsiteY5" fmla="*/ 492770 h 844688"/>
              <a:gd name="connsiteX6" fmla="*/ 118101 w 1118419"/>
              <a:gd name="connsiteY6" fmla="*/ 483245 h 844688"/>
              <a:gd name="connsiteX7" fmla="*/ 36186 w 1118419"/>
              <a:gd name="connsiteY7" fmla="*/ 401330 h 844688"/>
              <a:gd name="connsiteX8" fmla="*/ 142866 w 1118419"/>
              <a:gd name="connsiteY8" fmla="*/ 340370 h 844688"/>
              <a:gd name="connsiteX9" fmla="*/ 203826 w 1118419"/>
              <a:gd name="connsiteY9" fmla="*/ 477530 h 844688"/>
              <a:gd name="connsiteX10" fmla="*/ 112386 w 1118419"/>
              <a:gd name="connsiteY10" fmla="*/ 248930 h 844688"/>
              <a:gd name="connsiteX11" fmla="*/ 188586 w 1118419"/>
              <a:gd name="connsiteY11" fmla="*/ 157490 h 844688"/>
              <a:gd name="connsiteX12" fmla="*/ 249546 w 1118419"/>
              <a:gd name="connsiteY12" fmla="*/ 370850 h 844688"/>
              <a:gd name="connsiteX13" fmla="*/ 188586 w 1118419"/>
              <a:gd name="connsiteY13" fmla="*/ 66050 h 844688"/>
              <a:gd name="connsiteX14" fmla="*/ 295266 w 1118419"/>
              <a:gd name="connsiteY14" fmla="*/ 35570 h 844688"/>
              <a:gd name="connsiteX15" fmla="*/ 493386 w 1118419"/>
              <a:gd name="connsiteY15" fmla="*/ 20330 h 844688"/>
              <a:gd name="connsiteX16" fmla="*/ 462906 w 1118419"/>
              <a:gd name="connsiteY16" fmla="*/ 172730 h 844688"/>
              <a:gd name="connsiteX17" fmla="*/ 508626 w 1118419"/>
              <a:gd name="connsiteY17" fmla="*/ 5090 h 844688"/>
              <a:gd name="connsiteX18" fmla="*/ 706746 w 1118419"/>
              <a:gd name="connsiteY18" fmla="*/ 50810 h 844688"/>
              <a:gd name="connsiteX19" fmla="*/ 920106 w 1118419"/>
              <a:gd name="connsiteY19" fmla="*/ 127010 h 844688"/>
              <a:gd name="connsiteX20" fmla="*/ 661026 w 1118419"/>
              <a:gd name="connsiteY20" fmla="*/ 294650 h 844688"/>
              <a:gd name="connsiteX21" fmla="*/ 950586 w 1118419"/>
              <a:gd name="connsiteY21" fmla="*/ 157490 h 844688"/>
              <a:gd name="connsiteX22" fmla="*/ 904866 w 1118419"/>
              <a:gd name="connsiteY22" fmla="*/ 325130 h 844688"/>
              <a:gd name="connsiteX23" fmla="*/ 721986 w 1118419"/>
              <a:gd name="connsiteY23" fmla="*/ 370850 h 844688"/>
              <a:gd name="connsiteX24" fmla="*/ 965826 w 1118419"/>
              <a:gd name="connsiteY24" fmla="*/ 294650 h 844688"/>
              <a:gd name="connsiteX25" fmla="*/ 1072506 w 1118419"/>
              <a:gd name="connsiteY25" fmla="*/ 325130 h 844688"/>
              <a:gd name="connsiteX26" fmla="*/ 1118226 w 1118419"/>
              <a:gd name="connsiteY26" fmla="*/ 416570 h 844688"/>
              <a:gd name="connsiteX27" fmla="*/ 1057266 w 1118419"/>
              <a:gd name="connsiteY27" fmla="*/ 568970 h 844688"/>
              <a:gd name="connsiteX28" fmla="*/ 843906 w 1118419"/>
              <a:gd name="connsiteY28" fmla="*/ 523250 h 844688"/>
              <a:gd name="connsiteX29" fmla="*/ 981066 w 1118419"/>
              <a:gd name="connsiteY29" fmla="*/ 568970 h 844688"/>
              <a:gd name="connsiteX30" fmla="*/ 1026786 w 1118419"/>
              <a:gd name="connsiteY30" fmla="*/ 782330 h 844688"/>
              <a:gd name="connsiteX31" fmla="*/ 828666 w 1118419"/>
              <a:gd name="connsiteY31" fmla="*/ 675650 h 844688"/>
              <a:gd name="connsiteX32" fmla="*/ 996306 w 1118419"/>
              <a:gd name="connsiteY32" fmla="*/ 797570 h 844688"/>
              <a:gd name="connsiteX33" fmla="*/ 828666 w 1118419"/>
              <a:gd name="connsiteY33" fmla="*/ 797570 h 844688"/>
              <a:gd name="connsiteX34" fmla="*/ 798186 w 1118419"/>
              <a:gd name="connsiteY34" fmla="*/ 843290 h 844688"/>
              <a:gd name="connsiteX35" fmla="*/ 721986 w 1118419"/>
              <a:gd name="connsiteY35" fmla="*/ 736610 h 844688"/>
              <a:gd name="connsiteX36" fmla="*/ 668646 w 1118419"/>
              <a:gd name="connsiteY36" fmla="*/ 527060 h 844688"/>
              <a:gd name="connsiteX37" fmla="*/ 706746 w 1118419"/>
              <a:gd name="connsiteY37" fmla="*/ 782330 h 844688"/>
              <a:gd name="connsiteX38" fmla="*/ 615306 w 1118419"/>
              <a:gd name="connsiteY38" fmla="*/ 751850 h 844688"/>
              <a:gd name="connsiteX39" fmla="*/ 619116 w 1118419"/>
              <a:gd name="connsiteY39" fmla="*/ 687080 h 844688"/>
              <a:gd name="connsiteX40" fmla="*/ 634356 w 1118419"/>
              <a:gd name="connsiteY40" fmla="*/ 742325 h 844688"/>
              <a:gd name="connsiteX41" fmla="*/ 508626 w 1118419"/>
              <a:gd name="connsiteY41" fmla="*/ 660410 h 844688"/>
              <a:gd name="connsiteX42" fmla="*/ 527676 w 1118419"/>
              <a:gd name="connsiteY42" fmla="*/ 506105 h 844688"/>
              <a:gd name="connsiteX43" fmla="*/ 455286 w 1118419"/>
              <a:gd name="connsiteY43" fmla="*/ 664220 h 844688"/>
              <a:gd name="connsiteX44" fmla="*/ 419091 w 1118419"/>
              <a:gd name="connsiteY44" fmla="*/ 586115 h 844688"/>
              <a:gd name="connsiteX45" fmla="*/ 360036 w 1118419"/>
              <a:gd name="connsiteY45" fmla="*/ 492770 h 844688"/>
              <a:gd name="connsiteX46" fmla="*/ 371466 w 1118419"/>
              <a:gd name="connsiteY46" fmla="*/ 568970 h 844688"/>
              <a:gd name="connsiteX47" fmla="*/ 249546 w 1118419"/>
              <a:gd name="connsiteY47" fmla="*/ 721370 h 844688"/>
              <a:gd name="connsiteX48" fmla="*/ 304791 w 1118419"/>
              <a:gd name="connsiteY48" fmla="*/ 603260 h 844688"/>
              <a:gd name="connsiteX0" fmla="*/ 297229 w 1110857"/>
              <a:gd name="connsiteY0" fmla="*/ 603260 h 844688"/>
              <a:gd name="connsiteX1" fmla="*/ 196264 w 1110857"/>
              <a:gd name="connsiteY1" fmla="*/ 751850 h 844688"/>
              <a:gd name="connsiteX2" fmla="*/ 74344 w 1110857"/>
              <a:gd name="connsiteY2" fmla="*/ 675650 h 844688"/>
              <a:gd name="connsiteX3" fmla="*/ 196264 w 1110857"/>
              <a:gd name="connsiteY3" fmla="*/ 568970 h 844688"/>
              <a:gd name="connsiteX4" fmla="*/ 28624 w 1110857"/>
              <a:gd name="connsiteY4" fmla="*/ 660410 h 844688"/>
              <a:gd name="connsiteX5" fmla="*/ 7669 w 1110857"/>
              <a:gd name="connsiteY5" fmla="*/ 445145 h 844688"/>
              <a:gd name="connsiteX6" fmla="*/ 110539 w 1110857"/>
              <a:gd name="connsiteY6" fmla="*/ 483245 h 844688"/>
              <a:gd name="connsiteX7" fmla="*/ 28624 w 1110857"/>
              <a:gd name="connsiteY7" fmla="*/ 401330 h 844688"/>
              <a:gd name="connsiteX8" fmla="*/ 135304 w 1110857"/>
              <a:gd name="connsiteY8" fmla="*/ 340370 h 844688"/>
              <a:gd name="connsiteX9" fmla="*/ 196264 w 1110857"/>
              <a:gd name="connsiteY9" fmla="*/ 477530 h 844688"/>
              <a:gd name="connsiteX10" fmla="*/ 104824 w 1110857"/>
              <a:gd name="connsiteY10" fmla="*/ 248930 h 844688"/>
              <a:gd name="connsiteX11" fmla="*/ 181024 w 1110857"/>
              <a:gd name="connsiteY11" fmla="*/ 157490 h 844688"/>
              <a:gd name="connsiteX12" fmla="*/ 241984 w 1110857"/>
              <a:gd name="connsiteY12" fmla="*/ 370850 h 844688"/>
              <a:gd name="connsiteX13" fmla="*/ 181024 w 1110857"/>
              <a:gd name="connsiteY13" fmla="*/ 66050 h 844688"/>
              <a:gd name="connsiteX14" fmla="*/ 287704 w 1110857"/>
              <a:gd name="connsiteY14" fmla="*/ 35570 h 844688"/>
              <a:gd name="connsiteX15" fmla="*/ 485824 w 1110857"/>
              <a:gd name="connsiteY15" fmla="*/ 20330 h 844688"/>
              <a:gd name="connsiteX16" fmla="*/ 455344 w 1110857"/>
              <a:gd name="connsiteY16" fmla="*/ 172730 h 844688"/>
              <a:gd name="connsiteX17" fmla="*/ 501064 w 1110857"/>
              <a:gd name="connsiteY17" fmla="*/ 5090 h 844688"/>
              <a:gd name="connsiteX18" fmla="*/ 699184 w 1110857"/>
              <a:gd name="connsiteY18" fmla="*/ 50810 h 844688"/>
              <a:gd name="connsiteX19" fmla="*/ 912544 w 1110857"/>
              <a:gd name="connsiteY19" fmla="*/ 127010 h 844688"/>
              <a:gd name="connsiteX20" fmla="*/ 653464 w 1110857"/>
              <a:gd name="connsiteY20" fmla="*/ 294650 h 844688"/>
              <a:gd name="connsiteX21" fmla="*/ 943024 w 1110857"/>
              <a:gd name="connsiteY21" fmla="*/ 157490 h 844688"/>
              <a:gd name="connsiteX22" fmla="*/ 897304 w 1110857"/>
              <a:gd name="connsiteY22" fmla="*/ 325130 h 844688"/>
              <a:gd name="connsiteX23" fmla="*/ 714424 w 1110857"/>
              <a:gd name="connsiteY23" fmla="*/ 370850 h 844688"/>
              <a:gd name="connsiteX24" fmla="*/ 958264 w 1110857"/>
              <a:gd name="connsiteY24" fmla="*/ 294650 h 844688"/>
              <a:gd name="connsiteX25" fmla="*/ 1064944 w 1110857"/>
              <a:gd name="connsiteY25" fmla="*/ 325130 h 844688"/>
              <a:gd name="connsiteX26" fmla="*/ 1110664 w 1110857"/>
              <a:gd name="connsiteY26" fmla="*/ 416570 h 844688"/>
              <a:gd name="connsiteX27" fmla="*/ 1049704 w 1110857"/>
              <a:gd name="connsiteY27" fmla="*/ 568970 h 844688"/>
              <a:gd name="connsiteX28" fmla="*/ 836344 w 1110857"/>
              <a:gd name="connsiteY28" fmla="*/ 523250 h 844688"/>
              <a:gd name="connsiteX29" fmla="*/ 973504 w 1110857"/>
              <a:gd name="connsiteY29" fmla="*/ 568970 h 844688"/>
              <a:gd name="connsiteX30" fmla="*/ 1019224 w 1110857"/>
              <a:gd name="connsiteY30" fmla="*/ 782330 h 844688"/>
              <a:gd name="connsiteX31" fmla="*/ 821104 w 1110857"/>
              <a:gd name="connsiteY31" fmla="*/ 675650 h 844688"/>
              <a:gd name="connsiteX32" fmla="*/ 988744 w 1110857"/>
              <a:gd name="connsiteY32" fmla="*/ 797570 h 844688"/>
              <a:gd name="connsiteX33" fmla="*/ 821104 w 1110857"/>
              <a:gd name="connsiteY33" fmla="*/ 797570 h 844688"/>
              <a:gd name="connsiteX34" fmla="*/ 790624 w 1110857"/>
              <a:gd name="connsiteY34" fmla="*/ 843290 h 844688"/>
              <a:gd name="connsiteX35" fmla="*/ 714424 w 1110857"/>
              <a:gd name="connsiteY35" fmla="*/ 736610 h 844688"/>
              <a:gd name="connsiteX36" fmla="*/ 661084 w 1110857"/>
              <a:gd name="connsiteY36" fmla="*/ 527060 h 844688"/>
              <a:gd name="connsiteX37" fmla="*/ 699184 w 1110857"/>
              <a:gd name="connsiteY37" fmla="*/ 782330 h 844688"/>
              <a:gd name="connsiteX38" fmla="*/ 607744 w 1110857"/>
              <a:gd name="connsiteY38" fmla="*/ 751850 h 844688"/>
              <a:gd name="connsiteX39" fmla="*/ 611554 w 1110857"/>
              <a:gd name="connsiteY39" fmla="*/ 687080 h 844688"/>
              <a:gd name="connsiteX40" fmla="*/ 626794 w 1110857"/>
              <a:gd name="connsiteY40" fmla="*/ 742325 h 844688"/>
              <a:gd name="connsiteX41" fmla="*/ 501064 w 1110857"/>
              <a:gd name="connsiteY41" fmla="*/ 660410 h 844688"/>
              <a:gd name="connsiteX42" fmla="*/ 520114 w 1110857"/>
              <a:gd name="connsiteY42" fmla="*/ 506105 h 844688"/>
              <a:gd name="connsiteX43" fmla="*/ 447724 w 1110857"/>
              <a:gd name="connsiteY43" fmla="*/ 664220 h 844688"/>
              <a:gd name="connsiteX44" fmla="*/ 411529 w 1110857"/>
              <a:gd name="connsiteY44" fmla="*/ 586115 h 844688"/>
              <a:gd name="connsiteX45" fmla="*/ 352474 w 1110857"/>
              <a:gd name="connsiteY45" fmla="*/ 492770 h 844688"/>
              <a:gd name="connsiteX46" fmla="*/ 363904 w 1110857"/>
              <a:gd name="connsiteY46" fmla="*/ 568970 h 844688"/>
              <a:gd name="connsiteX47" fmla="*/ 241984 w 1110857"/>
              <a:gd name="connsiteY47" fmla="*/ 721370 h 844688"/>
              <a:gd name="connsiteX48" fmla="*/ 297229 w 1110857"/>
              <a:gd name="connsiteY48" fmla="*/ 603260 h 844688"/>
              <a:gd name="connsiteX0" fmla="*/ 297229 w 1110857"/>
              <a:gd name="connsiteY0" fmla="*/ 603260 h 844688"/>
              <a:gd name="connsiteX1" fmla="*/ 196264 w 1110857"/>
              <a:gd name="connsiteY1" fmla="*/ 751850 h 844688"/>
              <a:gd name="connsiteX2" fmla="*/ 74344 w 1110857"/>
              <a:gd name="connsiteY2" fmla="*/ 675650 h 844688"/>
              <a:gd name="connsiteX3" fmla="*/ 196264 w 1110857"/>
              <a:gd name="connsiteY3" fmla="*/ 568970 h 844688"/>
              <a:gd name="connsiteX4" fmla="*/ 28624 w 1110857"/>
              <a:gd name="connsiteY4" fmla="*/ 660410 h 844688"/>
              <a:gd name="connsiteX5" fmla="*/ 7669 w 1110857"/>
              <a:gd name="connsiteY5" fmla="*/ 445145 h 844688"/>
              <a:gd name="connsiteX6" fmla="*/ 110539 w 1110857"/>
              <a:gd name="connsiteY6" fmla="*/ 483245 h 844688"/>
              <a:gd name="connsiteX7" fmla="*/ 28624 w 1110857"/>
              <a:gd name="connsiteY7" fmla="*/ 401330 h 844688"/>
              <a:gd name="connsiteX8" fmla="*/ 135304 w 1110857"/>
              <a:gd name="connsiteY8" fmla="*/ 340370 h 844688"/>
              <a:gd name="connsiteX9" fmla="*/ 196264 w 1110857"/>
              <a:gd name="connsiteY9" fmla="*/ 477530 h 844688"/>
              <a:gd name="connsiteX10" fmla="*/ 104824 w 1110857"/>
              <a:gd name="connsiteY10" fmla="*/ 248930 h 844688"/>
              <a:gd name="connsiteX11" fmla="*/ 181024 w 1110857"/>
              <a:gd name="connsiteY11" fmla="*/ 157490 h 844688"/>
              <a:gd name="connsiteX12" fmla="*/ 241984 w 1110857"/>
              <a:gd name="connsiteY12" fmla="*/ 370850 h 844688"/>
              <a:gd name="connsiteX13" fmla="*/ 181024 w 1110857"/>
              <a:gd name="connsiteY13" fmla="*/ 66050 h 844688"/>
              <a:gd name="connsiteX14" fmla="*/ 325804 w 1110857"/>
              <a:gd name="connsiteY14" fmla="*/ 64145 h 844688"/>
              <a:gd name="connsiteX15" fmla="*/ 485824 w 1110857"/>
              <a:gd name="connsiteY15" fmla="*/ 20330 h 844688"/>
              <a:gd name="connsiteX16" fmla="*/ 455344 w 1110857"/>
              <a:gd name="connsiteY16" fmla="*/ 172730 h 844688"/>
              <a:gd name="connsiteX17" fmla="*/ 501064 w 1110857"/>
              <a:gd name="connsiteY17" fmla="*/ 5090 h 844688"/>
              <a:gd name="connsiteX18" fmla="*/ 699184 w 1110857"/>
              <a:gd name="connsiteY18" fmla="*/ 50810 h 844688"/>
              <a:gd name="connsiteX19" fmla="*/ 912544 w 1110857"/>
              <a:gd name="connsiteY19" fmla="*/ 127010 h 844688"/>
              <a:gd name="connsiteX20" fmla="*/ 653464 w 1110857"/>
              <a:gd name="connsiteY20" fmla="*/ 294650 h 844688"/>
              <a:gd name="connsiteX21" fmla="*/ 943024 w 1110857"/>
              <a:gd name="connsiteY21" fmla="*/ 157490 h 844688"/>
              <a:gd name="connsiteX22" fmla="*/ 897304 w 1110857"/>
              <a:gd name="connsiteY22" fmla="*/ 325130 h 844688"/>
              <a:gd name="connsiteX23" fmla="*/ 714424 w 1110857"/>
              <a:gd name="connsiteY23" fmla="*/ 370850 h 844688"/>
              <a:gd name="connsiteX24" fmla="*/ 958264 w 1110857"/>
              <a:gd name="connsiteY24" fmla="*/ 294650 h 844688"/>
              <a:gd name="connsiteX25" fmla="*/ 1064944 w 1110857"/>
              <a:gd name="connsiteY25" fmla="*/ 325130 h 844688"/>
              <a:gd name="connsiteX26" fmla="*/ 1110664 w 1110857"/>
              <a:gd name="connsiteY26" fmla="*/ 416570 h 844688"/>
              <a:gd name="connsiteX27" fmla="*/ 1049704 w 1110857"/>
              <a:gd name="connsiteY27" fmla="*/ 568970 h 844688"/>
              <a:gd name="connsiteX28" fmla="*/ 836344 w 1110857"/>
              <a:gd name="connsiteY28" fmla="*/ 523250 h 844688"/>
              <a:gd name="connsiteX29" fmla="*/ 973504 w 1110857"/>
              <a:gd name="connsiteY29" fmla="*/ 568970 h 844688"/>
              <a:gd name="connsiteX30" fmla="*/ 1019224 w 1110857"/>
              <a:gd name="connsiteY30" fmla="*/ 782330 h 844688"/>
              <a:gd name="connsiteX31" fmla="*/ 821104 w 1110857"/>
              <a:gd name="connsiteY31" fmla="*/ 675650 h 844688"/>
              <a:gd name="connsiteX32" fmla="*/ 988744 w 1110857"/>
              <a:gd name="connsiteY32" fmla="*/ 797570 h 844688"/>
              <a:gd name="connsiteX33" fmla="*/ 821104 w 1110857"/>
              <a:gd name="connsiteY33" fmla="*/ 797570 h 844688"/>
              <a:gd name="connsiteX34" fmla="*/ 790624 w 1110857"/>
              <a:gd name="connsiteY34" fmla="*/ 843290 h 844688"/>
              <a:gd name="connsiteX35" fmla="*/ 714424 w 1110857"/>
              <a:gd name="connsiteY35" fmla="*/ 736610 h 844688"/>
              <a:gd name="connsiteX36" fmla="*/ 661084 w 1110857"/>
              <a:gd name="connsiteY36" fmla="*/ 527060 h 844688"/>
              <a:gd name="connsiteX37" fmla="*/ 699184 w 1110857"/>
              <a:gd name="connsiteY37" fmla="*/ 782330 h 844688"/>
              <a:gd name="connsiteX38" fmla="*/ 607744 w 1110857"/>
              <a:gd name="connsiteY38" fmla="*/ 751850 h 844688"/>
              <a:gd name="connsiteX39" fmla="*/ 611554 w 1110857"/>
              <a:gd name="connsiteY39" fmla="*/ 687080 h 844688"/>
              <a:gd name="connsiteX40" fmla="*/ 626794 w 1110857"/>
              <a:gd name="connsiteY40" fmla="*/ 742325 h 844688"/>
              <a:gd name="connsiteX41" fmla="*/ 501064 w 1110857"/>
              <a:gd name="connsiteY41" fmla="*/ 660410 h 844688"/>
              <a:gd name="connsiteX42" fmla="*/ 520114 w 1110857"/>
              <a:gd name="connsiteY42" fmla="*/ 506105 h 844688"/>
              <a:gd name="connsiteX43" fmla="*/ 447724 w 1110857"/>
              <a:gd name="connsiteY43" fmla="*/ 664220 h 844688"/>
              <a:gd name="connsiteX44" fmla="*/ 411529 w 1110857"/>
              <a:gd name="connsiteY44" fmla="*/ 586115 h 844688"/>
              <a:gd name="connsiteX45" fmla="*/ 352474 w 1110857"/>
              <a:gd name="connsiteY45" fmla="*/ 492770 h 844688"/>
              <a:gd name="connsiteX46" fmla="*/ 363904 w 1110857"/>
              <a:gd name="connsiteY46" fmla="*/ 568970 h 844688"/>
              <a:gd name="connsiteX47" fmla="*/ 241984 w 1110857"/>
              <a:gd name="connsiteY47" fmla="*/ 721370 h 844688"/>
              <a:gd name="connsiteX48" fmla="*/ 297229 w 1110857"/>
              <a:gd name="connsiteY48" fmla="*/ 603260 h 844688"/>
              <a:gd name="connsiteX0" fmla="*/ 297229 w 1110857"/>
              <a:gd name="connsiteY0" fmla="*/ 601149 h 842577"/>
              <a:gd name="connsiteX1" fmla="*/ 196264 w 1110857"/>
              <a:gd name="connsiteY1" fmla="*/ 749739 h 842577"/>
              <a:gd name="connsiteX2" fmla="*/ 74344 w 1110857"/>
              <a:gd name="connsiteY2" fmla="*/ 673539 h 842577"/>
              <a:gd name="connsiteX3" fmla="*/ 196264 w 1110857"/>
              <a:gd name="connsiteY3" fmla="*/ 566859 h 842577"/>
              <a:gd name="connsiteX4" fmla="*/ 28624 w 1110857"/>
              <a:gd name="connsiteY4" fmla="*/ 658299 h 842577"/>
              <a:gd name="connsiteX5" fmla="*/ 7669 w 1110857"/>
              <a:gd name="connsiteY5" fmla="*/ 443034 h 842577"/>
              <a:gd name="connsiteX6" fmla="*/ 110539 w 1110857"/>
              <a:gd name="connsiteY6" fmla="*/ 481134 h 842577"/>
              <a:gd name="connsiteX7" fmla="*/ 28624 w 1110857"/>
              <a:gd name="connsiteY7" fmla="*/ 399219 h 842577"/>
              <a:gd name="connsiteX8" fmla="*/ 135304 w 1110857"/>
              <a:gd name="connsiteY8" fmla="*/ 338259 h 842577"/>
              <a:gd name="connsiteX9" fmla="*/ 196264 w 1110857"/>
              <a:gd name="connsiteY9" fmla="*/ 475419 h 842577"/>
              <a:gd name="connsiteX10" fmla="*/ 104824 w 1110857"/>
              <a:gd name="connsiteY10" fmla="*/ 246819 h 842577"/>
              <a:gd name="connsiteX11" fmla="*/ 181024 w 1110857"/>
              <a:gd name="connsiteY11" fmla="*/ 155379 h 842577"/>
              <a:gd name="connsiteX12" fmla="*/ 241984 w 1110857"/>
              <a:gd name="connsiteY12" fmla="*/ 368739 h 842577"/>
              <a:gd name="connsiteX13" fmla="*/ 181024 w 1110857"/>
              <a:gd name="connsiteY13" fmla="*/ 63939 h 842577"/>
              <a:gd name="connsiteX14" fmla="*/ 325804 w 1110857"/>
              <a:gd name="connsiteY14" fmla="*/ 62034 h 842577"/>
              <a:gd name="connsiteX15" fmla="*/ 485824 w 1110857"/>
              <a:gd name="connsiteY15" fmla="*/ 18219 h 842577"/>
              <a:gd name="connsiteX16" fmla="*/ 455344 w 1110857"/>
              <a:gd name="connsiteY16" fmla="*/ 170619 h 842577"/>
              <a:gd name="connsiteX17" fmla="*/ 501064 w 1110857"/>
              <a:gd name="connsiteY17" fmla="*/ 2979 h 842577"/>
              <a:gd name="connsiteX18" fmla="*/ 689659 w 1110857"/>
              <a:gd name="connsiteY18" fmla="*/ 67749 h 842577"/>
              <a:gd name="connsiteX19" fmla="*/ 912544 w 1110857"/>
              <a:gd name="connsiteY19" fmla="*/ 124899 h 842577"/>
              <a:gd name="connsiteX20" fmla="*/ 653464 w 1110857"/>
              <a:gd name="connsiteY20" fmla="*/ 292539 h 842577"/>
              <a:gd name="connsiteX21" fmla="*/ 943024 w 1110857"/>
              <a:gd name="connsiteY21" fmla="*/ 155379 h 842577"/>
              <a:gd name="connsiteX22" fmla="*/ 897304 w 1110857"/>
              <a:gd name="connsiteY22" fmla="*/ 323019 h 842577"/>
              <a:gd name="connsiteX23" fmla="*/ 714424 w 1110857"/>
              <a:gd name="connsiteY23" fmla="*/ 368739 h 842577"/>
              <a:gd name="connsiteX24" fmla="*/ 958264 w 1110857"/>
              <a:gd name="connsiteY24" fmla="*/ 292539 h 842577"/>
              <a:gd name="connsiteX25" fmla="*/ 1064944 w 1110857"/>
              <a:gd name="connsiteY25" fmla="*/ 323019 h 842577"/>
              <a:gd name="connsiteX26" fmla="*/ 1110664 w 1110857"/>
              <a:gd name="connsiteY26" fmla="*/ 414459 h 842577"/>
              <a:gd name="connsiteX27" fmla="*/ 1049704 w 1110857"/>
              <a:gd name="connsiteY27" fmla="*/ 566859 h 842577"/>
              <a:gd name="connsiteX28" fmla="*/ 836344 w 1110857"/>
              <a:gd name="connsiteY28" fmla="*/ 521139 h 842577"/>
              <a:gd name="connsiteX29" fmla="*/ 973504 w 1110857"/>
              <a:gd name="connsiteY29" fmla="*/ 566859 h 842577"/>
              <a:gd name="connsiteX30" fmla="*/ 1019224 w 1110857"/>
              <a:gd name="connsiteY30" fmla="*/ 780219 h 842577"/>
              <a:gd name="connsiteX31" fmla="*/ 821104 w 1110857"/>
              <a:gd name="connsiteY31" fmla="*/ 673539 h 842577"/>
              <a:gd name="connsiteX32" fmla="*/ 988744 w 1110857"/>
              <a:gd name="connsiteY32" fmla="*/ 795459 h 842577"/>
              <a:gd name="connsiteX33" fmla="*/ 821104 w 1110857"/>
              <a:gd name="connsiteY33" fmla="*/ 795459 h 842577"/>
              <a:gd name="connsiteX34" fmla="*/ 790624 w 1110857"/>
              <a:gd name="connsiteY34" fmla="*/ 841179 h 842577"/>
              <a:gd name="connsiteX35" fmla="*/ 714424 w 1110857"/>
              <a:gd name="connsiteY35" fmla="*/ 734499 h 842577"/>
              <a:gd name="connsiteX36" fmla="*/ 661084 w 1110857"/>
              <a:gd name="connsiteY36" fmla="*/ 524949 h 842577"/>
              <a:gd name="connsiteX37" fmla="*/ 699184 w 1110857"/>
              <a:gd name="connsiteY37" fmla="*/ 780219 h 842577"/>
              <a:gd name="connsiteX38" fmla="*/ 607744 w 1110857"/>
              <a:gd name="connsiteY38" fmla="*/ 749739 h 842577"/>
              <a:gd name="connsiteX39" fmla="*/ 611554 w 1110857"/>
              <a:gd name="connsiteY39" fmla="*/ 684969 h 842577"/>
              <a:gd name="connsiteX40" fmla="*/ 626794 w 1110857"/>
              <a:gd name="connsiteY40" fmla="*/ 740214 h 842577"/>
              <a:gd name="connsiteX41" fmla="*/ 501064 w 1110857"/>
              <a:gd name="connsiteY41" fmla="*/ 658299 h 842577"/>
              <a:gd name="connsiteX42" fmla="*/ 520114 w 1110857"/>
              <a:gd name="connsiteY42" fmla="*/ 503994 h 842577"/>
              <a:gd name="connsiteX43" fmla="*/ 447724 w 1110857"/>
              <a:gd name="connsiteY43" fmla="*/ 662109 h 842577"/>
              <a:gd name="connsiteX44" fmla="*/ 411529 w 1110857"/>
              <a:gd name="connsiteY44" fmla="*/ 584004 h 842577"/>
              <a:gd name="connsiteX45" fmla="*/ 352474 w 1110857"/>
              <a:gd name="connsiteY45" fmla="*/ 490659 h 842577"/>
              <a:gd name="connsiteX46" fmla="*/ 363904 w 1110857"/>
              <a:gd name="connsiteY46" fmla="*/ 566859 h 842577"/>
              <a:gd name="connsiteX47" fmla="*/ 241984 w 1110857"/>
              <a:gd name="connsiteY47" fmla="*/ 719259 h 842577"/>
              <a:gd name="connsiteX48" fmla="*/ 297229 w 1110857"/>
              <a:gd name="connsiteY48" fmla="*/ 601149 h 842577"/>
              <a:gd name="connsiteX0" fmla="*/ 297229 w 1110857"/>
              <a:gd name="connsiteY0" fmla="*/ 601149 h 842577"/>
              <a:gd name="connsiteX1" fmla="*/ 196264 w 1110857"/>
              <a:gd name="connsiteY1" fmla="*/ 749739 h 842577"/>
              <a:gd name="connsiteX2" fmla="*/ 74344 w 1110857"/>
              <a:gd name="connsiteY2" fmla="*/ 673539 h 842577"/>
              <a:gd name="connsiteX3" fmla="*/ 196264 w 1110857"/>
              <a:gd name="connsiteY3" fmla="*/ 566859 h 842577"/>
              <a:gd name="connsiteX4" fmla="*/ 28624 w 1110857"/>
              <a:gd name="connsiteY4" fmla="*/ 658299 h 842577"/>
              <a:gd name="connsiteX5" fmla="*/ 7669 w 1110857"/>
              <a:gd name="connsiteY5" fmla="*/ 443034 h 842577"/>
              <a:gd name="connsiteX6" fmla="*/ 110539 w 1110857"/>
              <a:gd name="connsiteY6" fmla="*/ 481134 h 842577"/>
              <a:gd name="connsiteX7" fmla="*/ 28624 w 1110857"/>
              <a:gd name="connsiteY7" fmla="*/ 399219 h 842577"/>
              <a:gd name="connsiteX8" fmla="*/ 135304 w 1110857"/>
              <a:gd name="connsiteY8" fmla="*/ 338259 h 842577"/>
              <a:gd name="connsiteX9" fmla="*/ 196264 w 1110857"/>
              <a:gd name="connsiteY9" fmla="*/ 475419 h 842577"/>
              <a:gd name="connsiteX10" fmla="*/ 104824 w 1110857"/>
              <a:gd name="connsiteY10" fmla="*/ 246819 h 842577"/>
              <a:gd name="connsiteX11" fmla="*/ 181024 w 1110857"/>
              <a:gd name="connsiteY11" fmla="*/ 155379 h 842577"/>
              <a:gd name="connsiteX12" fmla="*/ 241984 w 1110857"/>
              <a:gd name="connsiteY12" fmla="*/ 368739 h 842577"/>
              <a:gd name="connsiteX13" fmla="*/ 181024 w 1110857"/>
              <a:gd name="connsiteY13" fmla="*/ 63939 h 842577"/>
              <a:gd name="connsiteX14" fmla="*/ 325804 w 1110857"/>
              <a:gd name="connsiteY14" fmla="*/ 62034 h 842577"/>
              <a:gd name="connsiteX15" fmla="*/ 485824 w 1110857"/>
              <a:gd name="connsiteY15" fmla="*/ 18219 h 842577"/>
              <a:gd name="connsiteX16" fmla="*/ 455344 w 1110857"/>
              <a:gd name="connsiteY16" fmla="*/ 170619 h 842577"/>
              <a:gd name="connsiteX17" fmla="*/ 501064 w 1110857"/>
              <a:gd name="connsiteY17" fmla="*/ 2979 h 842577"/>
              <a:gd name="connsiteX18" fmla="*/ 689659 w 1110857"/>
              <a:gd name="connsiteY18" fmla="*/ 67749 h 842577"/>
              <a:gd name="connsiteX19" fmla="*/ 912544 w 1110857"/>
              <a:gd name="connsiteY19" fmla="*/ 124899 h 842577"/>
              <a:gd name="connsiteX20" fmla="*/ 653464 w 1110857"/>
              <a:gd name="connsiteY20" fmla="*/ 292539 h 842577"/>
              <a:gd name="connsiteX21" fmla="*/ 943024 w 1110857"/>
              <a:gd name="connsiteY21" fmla="*/ 155379 h 842577"/>
              <a:gd name="connsiteX22" fmla="*/ 887779 w 1110857"/>
              <a:gd name="connsiteY22" fmla="*/ 294444 h 842577"/>
              <a:gd name="connsiteX23" fmla="*/ 714424 w 1110857"/>
              <a:gd name="connsiteY23" fmla="*/ 368739 h 842577"/>
              <a:gd name="connsiteX24" fmla="*/ 958264 w 1110857"/>
              <a:gd name="connsiteY24" fmla="*/ 292539 h 842577"/>
              <a:gd name="connsiteX25" fmla="*/ 1064944 w 1110857"/>
              <a:gd name="connsiteY25" fmla="*/ 323019 h 842577"/>
              <a:gd name="connsiteX26" fmla="*/ 1110664 w 1110857"/>
              <a:gd name="connsiteY26" fmla="*/ 414459 h 842577"/>
              <a:gd name="connsiteX27" fmla="*/ 1049704 w 1110857"/>
              <a:gd name="connsiteY27" fmla="*/ 566859 h 842577"/>
              <a:gd name="connsiteX28" fmla="*/ 836344 w 1110857"/>
              <a:gd name="connsiteY28" fmla="*/ 521139 h 842577"/>
              <a:gd name="connsiteX29" fmla="*/ 973504 w 1110857"/>
              <a:gd name="connsiteY29" fmla="*/ 566859 h 842577"/>
              <a:gd name="connsiteX30" fmla="*/ 1019224 w 1110857"/>
              <a:gd name="connsiteY30" fmla="*/ 780219 h 842577"/>
              <a:gd name="connsiteX31" fmla="*/ 821104 w 1110857"/>
              <a:gd name="connsiteY31" fmla="*/ 673539 h 842577"/>
              <a:gd name="connsiteX32" fmla="*/ 988744 w 1110857"/>
              <a:gd name="connsiteY32" fmla="*/ 795459 h 842577"/>
              <a:gd name="connsiteX33" fmla="*/ 821104 w 1110857"/>
              <a:gd name="connsiteY33" fmla="*/ 795459 h 842577"/>
              <a:gd name="connsiteX34" fmla="*/ 790624 w 1110857"/>
              <a:gd name="connsiteY34" fmla="*/ 841179 h 842577"/>
              <a:gd name="connsiteX35" fmla="*/ 714424 w 1110857"/>
              <a:gd name="connsiteY35" fmla="*/ 734499 h 842577"/>
              <a:gd name="connsiteX36" fmla="*/ 661084 w 1110857"/>
              <a:gd name="connsiteY36" fmla="*/ 524949 h 842577"/>
              <a:gd name="connsiteX37" fmla="*/ 699184 w 1110857"/>
              <a:gd name="connsiteY37" fmla="*/ 780219 h 842577"/>
              <a:gd name="connsiteX38" fmla="*/ 607744 w 1110857"/>
              <a:gd name="connsiteY38" fmla="*/ 749739 h 842577"/>
              <a:gd name="connsiteX39" fmla="*/ 611554 w 1110857"/>
              <a:gd name="connsiteY39" fmla="*/ 684969 h 842577"/>
              <a:gd name="connsiteX40" fmla="*/ 626794 w 1110857"/>
              <a:gd name="connsiteY40" fmla="*/ 740214 h 842577"/>
              <a:gd name="connsiteX41" fmla="*/ 501064 w 1110857"/>
              <a:gd name="connsiteY41" fmla="*/ 658299 h 842577"/>
              <a:gd name="connsiteX42" fmla="*/ 520114 w 1110857"/>
              <a:gd name="connsiteY42" fmla="*/ 503994 h 842577"/>
              <a:gd name="connsiteX43" fmla="*/ 447724 w 1110857"/>
              <a:gd name="connsiteY43" fmla="*/ 662109 h 842577"/>
              <a:gd name="connsiteX44" fmla="*/ 411529 w 1110857"/>
              <a:gd name="connsiteY44" fmla="*/ 584004 h 842577"/>
              <a:gd name="connsiteX45" fmla="*/ 352474 w 1110857"/>
              <a:gd name="connsiteY45" fmla="*/ 490659 h 842577"/>
              <a:gd name="connsiteX46" fmla="*/ 363904 w 1110857"/>
              <a:gd name="connsiteY46" fmla="*/ 566859 h 842577"/>
              <a:gd name="connsiteX47" fmla="*/ 241984 w 1110857"/>
              <a:gd name="connsiteY47" fmla="*/ 719259 h 842577"/>
              <a:gd name="connsiteX48" fmla="*/ 297229 w 1110857"/>
              <a:gd name="connsiteY48" fmla="*/ 601149 h 842577"/>
              <a:gd name="connsiteX0" fmla="*/ 297229 w 1111138"/>
              <a:gd name="connsiteY0" fmla="*/ 601149 h 842577"/>
              <a:gd name="connsiteX1" fmla="*/ 196264 w 1111138"/>
              <a:gd name="connsiteY1" fmla="*/ 749739 h 842577"/>
              <a:gd name="connsiteX2" fmla="*/ 74344 w 1111138"/>
              <a:gd name="connsiteY2" fmla="*/ 673539 h 842577"/>
              <a:gd name="connsiteX3" fmla="*/ 196264 w 1111138"/>
              <a:gd name="connsiteY3" fmla="*/ 566859 h 842577"/>
              <a:gd name="connsiteX4" fmla="*/ 28624 w 1111138"/>
              <a:gd name="connsiteY4" fmla="*/ 658299 h 842577"/>
              <a:gd name="connsiteX5" fmla="*/ 7669 w 1111138"/>
              <a:gd name="connsiteY5" fmla="*/ 443034 h 842577"/>
              <a:gd name="connsiteX6" fmla="*/ 110539 w 1111138"/>
              <a:gd name="connsiteY6" fmla="*/ 481134 h 842577"/>
              <a:gd name="connsiteX7" fmla="*/ 28624 w 1111138"/>
              <a:gd name="connsiteY7" fmla="*/ 399219 h 842577"/>
              <a:gd name="connsiteX8" fmla="*/ 135304 w 1111138"/>
              <a:gd name="connsiteY8" fmla="*/ 338259 h 842577"/>
              <a:gd name="connsiteX9" fmla="*/ 196264 w 1111138"/>
              <a:gd name="connsiteY9" fmla="*/ 475419 h 842577"/>
              <a:gd name="connsiteX10" fmla="*/ 104824 w 1111138"/>
              <a:gd name="connsiteY10" fmla="*/ 246819 h 842577"/>
              <a:gd name="connsiteX11" fmla="*/ 181024 w 1111138"/>
              <a:gd name="connsiteY11" fmla="*/ 155379 h 842577"/>
              <a:gd name="connsiteX12" fmla="*/ 241984 w 1111138"/>
              <a:gd name="connsiteY12" fmla="*/ 368739 h 842577"/>
              <a:gd name="connsiteX13" fmla="*/ 181024 w 1111138"/>
              <a:gd name="connsiteY13" fmla="*/ 63939 h 842577"/>
              <a:gd name="connsiteX14" fmla="*/ 325804 w 1111138"/>
              <a:gd name="connsiteY14" fmla="*/ 62034 h 842577"/>
              <a:gd name="connsiteX15" fmla="*/ 485824 w 1111138"/>
              <a:gd name="connsiteY15" fmla="*/ 18219 h 842577"/>
              <a:gd name="connsiteX16" fmla="*/ 455344 w 1111138"/>
              <a:gd name="connsiteY16" fmla="*/ 170619 h 842577"/>
              <a:gd name="connsiteX17" fmla="*/ 501064 w 1111138"/>
              <a:gd name="connsiteY17" fmla="*/ 2979 h 842577"/>
              <a:gd name="connsiteX18" fmla="*/ 689659 w 1111138"/>
              <a:gd name="connsiteY18" fmla="*/ 67749 h 842577"/>
              <a:gd name="connsiteX19" fmla="*/ 912544 w 1111138"/>
              <a:gd name="connsiteY19" fmla="*/ 124899 h 842577"/>
              <a:gd name="connsiteX20" fmla="*/ 653464 w 1111138"/>
              <a:gd name="connsiteY20" fmla="*/ 292539 h 842577"/>
              <a:gd name="connsiteX21" fmla="*/ 943024 w 1111138"/>
              <a:gd name="connsiteY21" fmla="*/ 155379 h 842577"/>
              <a:gd name="connsiteX22" fmla="*/ 887779 w 1111138"/>
              <a:gd name="connsiteY22" fmla="*/ 294444 h 842577"/>
              <a:gd name="connsiteX23" fmla="*/ 714424 w 1111138"/>
              <a:gd name="connsiteY23" fmla="*/ 368739 h 842577"/>
              <a:gd name="connsiteX24" fmla="*/ 958264 w 1111138"/>
              <a:gd name="connsiteY24" fmla="*/ 292539 h 842577"/>
              <a:gd name="connsiteX25" fmla="*/ 1026844 w 1111138"/>
              <a:gd name="connsiteY25" fmla="*/ 323019 h 842577"/>
              <a:gd name="connsiteX26" fmla="*/ 1110664 w 1111138"/>
              <a:gd name="connsiteY26" fmla="*/ 414459 h 842577"/>
              <a:gd name="connsiteX27" fmla="*/ 1049704 w 1111138"/>
              <a:gd name="connsiteY27" fmla="*/ 566859 h 842577"/>
              <a:gd name="connsiteX28" fmla="*/ 836344 w 1111138"/>
              <a:gd name="connsiteY28" fmla="*/ 521139 h 842577"/>
              <a:gd name="connsiteX29" fmla="*/ 973504 w 1111138"/>
              <a:gd name="connsiteY29" fmla="*/ 566859 h 842577"/>
              <a:gd name="connsiteX30" fmla="*/ 1019224 w 1111138"/>
              <a:gd name="connsiteY30" fmla="*/ 780219 h 842577"/>
              <a:gd name="connsiteX31" fmla="*/ 821104 w 1111138"/>
              <a:gd name="connsiteY31" fmla="*/ 673539 h 842577"/>
              <a:gd name="connsiteX32" fmla="*/ 988744 w 1111138"/>
              <a:gd name="connsiteY32" fmla="*/ 795459 h 842577"/>
              <a:gd name="connsiteX33" fmla="*/ 821104 w 1111138"/>
              <a:gd name="connsiteY33" fmla="*/ 795459 h 842577"/>
              <a:gd name="connsiteX34" fmla="*/ 790624 w 1111138"/>
              <a:gd name="connsiteY34" fmla="*/ 841179 h 842577"/>
              <a:gd name="connsiteX35" fmla="*/ 714424 w 1111138"/>
              <a:gd name="connsiteY35" fmla="*/ 734499 h 842577"/>
              <a:gd name="connsiteX36" fmla="*/ 661084 w 1111138"/>
              <a:gd name="connsiteY36" fmla="*/ 524949 h 842577"/>
              <a:gd name="connsiteX37" fmla="*/ 699184 w 1111138"/>
              <a:gd name="connsiteY37" fmla="*/ 780219 h 842577"/>
              <a:gd name="connsiteX38" fmla="*/ 607744 w 1111138"/>
              <a:gd name="connsiteY38" fmla="*/ 749739 h 842577"/>
              <a:gd name="connsiteX39" fmla="*/ 611554 w 1111138"/>
              <a:gd name="connsiteY39" fmla="*/ 684969 h 842577"/>
              <a:gd name="connsiteX40" fmla="*/ 626794 w 1111138"/>
              <a:gd name="connsiteY40" fmla="*/ 740214 h 842577"/>
              <a:gd name="connsiteX41" fmla="*/ 501064 w 1111138"/>
              <a:gd name="connsiteY41" fmla="*/ 658299 h 842577"/>
              <a:gd name="connsiteX42" fmla="*/ 520114 w 1111138"/>
              <a:gd name="connsiteY42" fmla="*/ 503994 h 842577"/>
              <a:gd name="connsiteX43" fmla="*/ 447724 w 1111138"/>
              <a:gd name="connsiteY43" fmla="*/ 662109 h 842577"/>
              <a:gd name="connsiteX44" fmla="*/ 411529 w 1111138"/>
              <a:gd name="connsiteY44" fmla="*/ 584004 h 842577"/>
              <a:gd name="connsiteX45" fmla="*/ 352474 w 1111138"/>
              <a:gd name="connsiteY45" fmla="*/ 490659 h 842577"/>
              <a:gd name="connsiteX46" fmla="*/ 363904 w 1111138"/>
              <a:gd name="connsiteY46" fmla="*/ 566859 h 842577"/>
              <a:gd name="connsiteX47" fmla="*/ 241984 w 1111138"/>
              <a:gd name="connsiteY47" fmla="*/ 719259 h 842577"/>
              <a:gd name="connsiteX48" fmla="*/ 297229 w 1111138"/>
              <a:gd name="connsiteY48" fmla="*/ 601149 h 842577"/>
              <a:gd name="connsiteX0" fmla="*/ 297229 w 1111138"/>
              <a:gd name="connsiteY0" fmla="*/ 601149 h 842577"/>
              <a:gd name="connsiteX1" fmla="*/ 196264 w 1111138"/>
              <a:gd name="connsiteY1" fmla="*/ 749739 h 842577"/>
              <a:gd name="connsiteX2" fmla="*/ 74344 w 1111138"/>
              <a:gd name="connsiteY2" fmla="*/ 673539 h 842577"/>
              <a:gd name="connsiteX3" fmla="*/ 196264 w 1111138"/>
              <a:gd name="connsiteY3" fmla="*/ 566859 h 842577"/>
              <a:gd name="connsiteX4" fmla="*/ 28624 w 1111138"/>
              <a:gd name="connsiteY4" fmla="*/ 658299 h 842577"/>
              <a:gd name="connsiteX5" fmla="*/ 7669 w 1111138"/>
              <a:gd name="connsiteY5" fmla="*/ 443034 h 842577"/>
              <a:gd name="connsiteX6" fmla="*/ 110539 w 1111138"/>
              <a:gd name="connsiteY6" fmla="*/ 481134 h 842577"/>
              <a:gd name="connsiteX7" fmla="*/ 28624 w 1111138"/>
              <a:gd name="connsiteY7" fmla="*/ 399219 h 842577"/>
              <a:gd name="connsiteX8" fmla="*/ 135304 w 1111138"/>
              <a:gd name="connsiteY8" fmla="*/ 338259 h 842577"/>
              <a:gd name="connsiteX9" fmla="*/ 196264 w 1111138"/>
              <a:gd name="connsiteY9" fmla="*/ 475419 h 842577"/>
              <a:gd name="connsiteX10" fmla="*/ 104824 w 1111138"/>
              <a:gd name="connsiteY10" fmla="*/ 246819 h 842577"/>
              <a:gd name="connsiteX11" fmla="*/ 181024 w 1111138"/>
              <a:gd name="connsiteY11" fmla="*/ 155379 h 842577"/>
              <a:gd name="connsiteX12" fmla="*/ 241984 w 1111138"/>
              <a:gd name="connsiteY12" fmla="*/ 368739 h 842577"/>
              <a:gd name="connsiteX13" fmla="*/ 181024 w 1111138"/>
              <a:gd name="connsiteY13" fmla="*/ 63939 h 842577"/>
              <a:gd name="connsiteX14" fmla="*/ 325804 w 1111138"/>
              <a:gd name="connsiteY14" fmla="*/ 62034 h 842577"/>
              <a:gd name="connsiteX15" fmla="*/ 485824 w 1111138"/>
              <a:gd name="connsiteY15" fmla="*/ 18219 h 842577"/>
              <a:gd name="connsiteX16" fmla="*/ 455344 w 1111138"/>
              <a:gd name="connsiteY16" fmla="*/ 170619 h 842577"/>
              <a:gd name="connsiteX17" fmla="*/ 501064 w 1111138"/>
              <a:gd name="connsiteY17" fmla="*/ 2979 h 842577"/>
              <a:gd name="connsiteX18" fmla="*/ 689659 w 1111138"/>
              <a:gd name="connsiteY18" fmla="*/ 67749 h 842577"/>
              <a:gd name="connsiteX19" fmla="*/ 912544 w 1111138"/>
              <a:gd name="connsiteY19" fmla="*/ 124899 h 842577"/>
              <a:gd name="connsiteX20" fmla="*/ 653464 w 1111138"/>
              <a:gd name="connsiteY20" fmla="*/ 292539 h 842577"/>
              <a:gd name="connsiteX21" fmla="*/ 943024 w 1111138"/>
              <a:gd name="connsiteY21" fmla="*/ 155379 h 842577"/>
              <a:gd name="connsiteX22" fmla="*/ 887779 w 1111138"/>
              <a:gd name="connsiteY22" fmla="*/ 294444 h 842577"/>
              <a:gd name="connsiteX23" fmla="*/ 714424 w 1111138"/>
              <a:gd name="connsiteY23" fmla="*/ 368739 h 842577"/>
              <a:gd name="connsiteX24" fmla="*/ 958264 w 1111138"/>
              <a:gd name="connsiteY24" fmla="*/ 292539 h 842577"/>
              <a:gd name="connsiteX25" fmla="*/ 1026844 w 1111138"/>
              <a:gd name="connsiteY25" fmla="*/ 323019 h 842577"/>
              <a:gd name="connsiteX26" fmla="*/ 1110664 w 1111138"/>
              <a:gd name="connsiteY26" fmla="*/ 414459 h 842577"/>
              <a:gd name="connsiteX27" fmla="*/ 1049704 w 1111138"/>
              <a:gd name="connsiteY27" fmla="*/ 566859 h 842577"/>
              <a:gd name="connsiteX28" fmla="*/ 836344 w 1111138"/>
              <a:gd name="connsiteY28" fmla="*/ 521139 h 842577"/>
              <a:gd name="connsiteX29" fmla="*/ 973504 w 1111138"/>
              <a:gd name="connsiteY29" fmla="*/ 566859 h 842577"/>
              <a:gd name="connsiteX30" fmla="*/ 990649 w 1111138"/>
              <a:gd name="connsiteY30" fmla="*/ 723069 h 842577"/>
              <a:gd name="connsiteX31" fmla="*/ 821104 w 1111138"/>
              <a:gd name="connsiteY31" fmla="*/ 673539 h 842577"/>
              <a:gd name="connsiteX32" fmla="*/ 988744 w 1111138"/>
              <a:gd name="connsiteY32" fmla="*/ 795459 h 842577"/>
              <a:gd name="connsiteX33" fmla="*/ 821104 w 1111138"/>
              <a:gd name="connsiteY33" fmla="*/ 795459 h 842577"/>
              <a:gd name="connsiteX34" fmla="*/ 790624 w 1111138"/>
              <a:gd name="connsiteY34" fmla="*/ 841179 h 842577"/>
              <a:gd name="connsiteX35" fmla="*/ 714424 w 1111138"/>
              <a:gd name="connsiteY35" fmla="*/ 734499 h 842577"/>
              <a:gd name="connsiteX36" fmla="*/ 661084 w 1111138"/>
              <a:gd name="connsiteY36" fmla="*/ 524949 h 842577"/>
              <a:gd name="connsiteX37" fmla="*/ 699184 w 1111138"/>
              <a:gd name="connsiteY37" fmla="*/ 780219 h 842577"/>
              <a:gd name="connsiteX38" fmla="*/ 607744 w 1111138"/>
              <a:gd name="connsiteY38" fmla="*/ 749739 h 842577"/>
              <a:gd name="connsiteX39" fmla="*/ 611554 w 1111138"/>
              <a:gd name="connsiteY39" fmla="*/ 684969 h 842577"/>
              <a:gd name="connsiteX40" fmla="*/ 626794 w 1111138"/>
              <a:gd name="connsiteY40" fmla="*/ 740214 h 842577"/>
              <a:gd name="connsiteX41" fmla="*/ 501064 w 1111138"/>
              <a:gd name="connsiteY41" fmla="*/ 658299 h 842577"/>
              <a:gd name="connsiteX42" fmla="*/ 520114 w 1111138"/>
              <a:gd name="connsiteY42" fmla="*/ 503994 h 842577"/>
              <a:gd name="connsiteX43" fmla="*/ 447724 w 1111138"/>
              <a:gd name="connsiteY43" fmla="*/ 662109 h 842577"/>
              <a:gd name="connsiteX44" fmla="*/ 411529 w 1111138"/>
              <a:gd name="connsiteY44" fmla="*/ 584004 h 842577"/>
              <a:gd name="connsiteX45" fmla="*/ 352474 w 1111138"/>
              <a:gd name="connsiteY45" fmla="*/ 490659 h 842577"/>
              <a:gd name="connsiteX46" fmla="*/ 363904 w 1111138"/>
              <a:gd name="connsiteY46" fmla="*/ 566859 h 842577"/>
              <a:gd name="connsiteX47" fmla="*/ 241984 w 1111138"/>
              <a:gd name="connsiteY47" fmla="*/ 719259 h 842577"/>
              <a:gd name="connsiteX48" fmla="*/ 297229 w 1111138"/>
              <a:gd name="connsiteY48" fmla="*/ 601149 h 842577"/>
              <a:gd name="connsiteX0" fmla="*/ 297229 w 1111138"/>
              <a:gd name="connsiteY0" fmla="*/ 601149 h 842750"/>
              <a:gd name="connsiteX1" fmla="*/ 196264 w 1111138"/>
              <a:gd name="connsiteY1" fmla="*/ 749739 h 842750"/>
              <a:gd name="connsiteX2" fmla="*/ 74344 w 1111138"/>
              <a:gd name="connsiteY2" fmla="*/ 673539 h 842750"/>
              <a:gd name="connsiteX3" fmla="*/ 196264 w 1111138"/>
              <a:gd name="connsiteY3" fmla="*/ 566859 h 842750"/>
              <a:gd name="connsiteX4" fmla="*/ 28624 w 1111138"/>
              <a:gd name="connsiteY4" fmla="*/ 658299 h 842750"/>
              <a:gd name="connsiteX5" fmla="*/ 7669 w 1111138"/>
              <a:gd name="connsiteY5" fmla="*/ 443034 h 842750"/>
              <a:gd name="connsiteX6" fmla="*/ 110539 w 1111138"/>
              <a:gd name="connsiteY6" fmla="*/ 481134 h 842750"/>
              <a:gd name="connsiteX7" fmla="*/ 28624 w 1111138"/>
              <a:gd name="connsiteY7" fmla="*/ 399219 h 842750"/>
              <a:gd name="connsiteX8" fmla="*/ 135304 w 1111138"/>
              <a:gd name="connsiteY8" fmla="*/ 338259 h 842750"/>
              <a:gd name="connsiteX9" fmla="*/ 196264 w 1111138"/>
              <a:gd name="connsiteY9" fmla="*/ 475419 h 842750"/>
              <a:gd name="connsiteX10" fmla="*/ 104824 w 1111138"/>
              <a:gd name="connsiteY10" fmla="*/ 246819 h 842750"/>
              <a:gd name="connsiteX11" fmla="*/ 181024 w 1111138"/>
              <a:gd name="connsiteY11" fmla="*/ 155379 h 842750"/>
              <a:gd name="connsiteX12" fmla="*/ 241984 w 1111138"/>
              <a:gd name="connsiteY12" fmla="*/ 368739 h 842750"/>
              <a:gd name="connsiteX13" fmla="*/ 181024 w 1111138"/>
              <a:gd name="connsiteY13" fmla="*/ 63939 h 842750"/>
              <a:gd name="connsiteX14" fmla="*/ 325804 w 1111138"/>
              <a:gd name="connsiteY14" fmla="*/ 62034 h 842750"/>
              <a:gd name="connsiteX15" fmla="*/ 485824 w 1111138"/>
              <a:gd name="connsiteY15" fmla="*/ 18219 h 842750"/>
              <a:gd name="connsiteX16" fmla="*/ 455344 w 1111138"/>
              <a:gd name="connsiteY16" fmla="*/ 170619 h 842750"/>
              <a:gd name="connsiteX17" fmla="*/ 501064 w 1111138"/>
              <a:gd name="connsiteY17" fmla="*/ 2979 h 842750"/>
              <a:gd name="connsiteX18" fmla="*/ 689659 w 1111138"/>
              <a:gd name="connsiteY18" fmla="*/ 67749 h 842750"/>
              <a:gd name="connsiteX19" fmla="*/ 912544 w 1111138"/>
              <a:gd name="connsiteY19" fmla="*/ 124899 h 842750"/>
              <a:gd name="connsiteX20" fmla="*/ 653464 w 1111138"/>
              <a:gd name="connsiteY20" fmla="*/ 292539 h 842750"/>
              <a:gd name="connsiteX21" fmla="*/ 943024 w 1111138"/>
              <a:gd name="connsiteY21" fmla="*/ 155379 h 842750"/>
              <a:gd name="connsiteX22" fmla="*/ 887779 w 1111138"/>
              <a:gd name="connsiteY22" fmla="*/ 294444 h 842750"/>
              <a:gd name="connsiteX23" fmla="*/ 714424 w 1111138"/>
              <a:gd name="connsiteY23" fmla="*/ 368739 h 842750"/>
              <a:gd name="connsiteX24" fmla="*/ 958264 w 1111138"/>
              <a:gd name="connsiteY24" fmla="*/ 292539 h 842750"/>
              <a:gd name="connsiteX25" fmla="*/ 1026844 w 1111138"/>
              <a:gd name="connsiteY25" fmla="*/ 323019 h 842750"/>
              <a:gd name="connsiteX26" fmla="*/ 1110664 w 1111138"/>
              <a:gd name="connsiteY26" fmla="*/ 414459 h 842750"/>
              <a:gd name="connsiteX27" fmla="*/ 1049704 w 1111138"/>
              <a:gd name="connsiteY27" fmla="*/ 566859 h 842750"/>
              <a:gd name="connsiteX28" fmla="*/ 836344 w 1111138"/>
              <a:gd name="connsiteY28" fmla="*/ 521139 h 842750"/>
              <a:gd name="connsiteX29" fmla="*/ 973504 w 1111138"/>
              <a:gd name="connsiteY29" fmla="*/ 566859 h 842750"/>
              <a:gd name="connsiteX30" fmla="*/ 990649 w 1111138"/>
              <a:gd name="connsiteY30" fmla="*/ 723069 h 842750"/>
              <a:gd name="connsiteX31" fmla="*/ 821104 w 1111138"/>
              <a:gd name="connsiteY31" fmla="*/ 673539 h 842750"/>
              <a:gd name="connsiteX32" fmla="*/ 1017319 w 1111138"/>
              <a:gd name="connsiteY32" fmla="*/ 757359 h 842750"/>
              <a:gd name="connsiteX33" fmla="*/ 821104 w 1111138"/>
              <a:gd name="connsiteY33" fmla="*/ 795459 h 842750"/>
              <a:gd name="connsiteX34" fmla="*/ 790624 w 1111138"/>
              <a:gd name="connsiteY34" fmla="*/ 841179 h 842750"/>
              <a:gd name="connsiteX35" fmla="*/ 714424 w 1111138"/>
              <a:gd name="connsiteY35" fmla="*/ 734499 h 842750"/>
              <a:gd name="connsiteX36" fmla="*/ 661084 w 1111138"/>
              <a:gd name="connsiteY36" fmla="*/ 524949 h 842750"/>
              <a:gd name="connsiteX37" fmla="*/ 699184 w 1111138"/>
              <a:gd name="connsiteY37" fmla="*/ 780219 h 842750"/>
              <a:gd name="connsiteX38" fmla="*/ 607744 w 1111138"/>
              <a:gd name="connsiteY38" fmla="*/ 749739 h 842750"/>
              <a:gd name="connsiteX39" fmla="*/ 611554 w 1111138"/>
              <a:gd name="connsiteY39" fmla="*/ 684969 h 842750"/>
              <a:gd name="connsiteX40" fmla="*/ 626794 w 1111138"/>
              <a:gd name="connsiteY40" fmla="*/ 740214 h 842750"/>
              <a:gd name="connsiteX41" fmla="*/ 501064 w 1111138"/>
              <a:gd name="connsiteY41" fmla="*/ 658299 h 842750"/>
              <a:gd name="connsiteX42" fmla="*/ 520114 w 1111138"/>
              <a:gd name="connsiteY42" fmla="*/ 503994 h 842750"/>
              <a:gd name="connsiteX43" fmla="*/ 447724 w 1111138"/>
              <a:gd name="connsiteY43" fmla="*/ 662109 h 842750"/>
              <a:gd name="connsiteX44" fmla="*/ 411529 w 1111138"/>
              <a:gd name="connsiteY44" fmla="*/ 584004 h 842750"/>
              <a:gd name="connsiteX45" fmla="*/ 352474 w 1111138"/>
              <a:gd name="connsiteY45" fmla="*/ 490659 h 842750"/>
              <a:gd name="connsiteX46" fmla="*/ 363904 w 1111138"/>
              <a:gd name="connsiteY46" fmla="*/ 566859 h 842750"/>
              <a:gd name="connsiteX47" fmla="*/ 241984 w 1111138"/>
              <a:gd name="connsiteY47" fmla="*/ 719259 h 842750"/>
              <a:gd name="connsiteX48" fmla="*/ 297229 w 1111138"/>
              <a:gd name="connsiteY48" fmla="*/ 601149 h 84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11138" h="842750">
                <a:moveTo>
                  <a:pt x="297229" y="601149"/>
                </a:moveTo>
                <a:cubicBezTo>
                  <a:pt x="289609" y="606229"/>
                  <a:pt x="233412" y="737674"/>
                  <a:pt x="196264" y="749739"/>
                </a:cubicBezTo>
                <a:cubicBezTo>
                  <a:pt x="159116" y="761804"/>
                  <a:pt x="74344" y="704019"/>
                  <a:pt x="74344" y="673539"/>
                </a:cubicBezTo>
                <a:cubicBezTo>
                  <a:pt x="74344" y="643059"/>
                  <a:pt x="203884" y="569399"/>
                  <a:pt x="196264" y="566859"/>
                </a:cubicBezTo>
                <a:cubicBezTo>
                  <a:pt x="188644" y="564319"/>
                  <a:pt x="60057" y="678937"/>
                  <a:pt x="28624" y="658299"/>
                </a:cubicBezTo>
                <a:cubicBezTo>
                  <a:pt x="-2808" y="637662"/>
                  <a:pt x="-5983" y="472561"/>
                  <a:pt x="7669" y="443034"/>
                </a:cubicBezTo>
                <a:cubicBezTo>
                  <a:pt x="21321" y="413507"/>
                  <a:pt x="107047" y="488436"/>
                  <a:pt x="110539" y="481134"/>
                </a:cubicBezTo>
                <a:cubicBezTo>
                  <a:pt x="114031" y="473832"/>
                  <a:pt x="24497" y="423031"/>
                  <a:pt x="28624" y="399219"/>
                </a:cubicBezTo>
                <a:cubicBezTo>
                  <a:pt x="32751" y="375407"/>
                  <a:pt x="107364" y="325559"/>
                  <a:pt x="135304" y="338259"/>
                </a:cubicBezTo>
                <a:cubicBezTo>
                  <a:pt x="163244" y="350959"/>
                  <a:pt x="201344" y="490659"/>
                  <a:pt x="196264" y="475419"/>
                </a:cubicBezTo>
                <a:cubicBezTo>
                  <a:pt x="191184" y="460179"/>
                  <a:pt x="107364" y="300159"/>
                  <a:pt x="104824" y="246819"/>
                </a:cubicBezTo>
                <a:cubicBezTo>
                  <a:pt x="102284" y="193479"/>
                  <a:pt x="158164" y="135059"/>
                  <a:pt x="181024" y="155379"/>
                </a:cubicBezTo>
                <a:cubicBezTo>
                  <a:pt x="203884" y="175699"/>
                  <a:pt x="241984" y="383979"/>
                  <a:pt x="241984" y="368739"/>
                </a:cubicBezTo>
                <a:cubicBezTo>
                  <a:pt x="241984" y="353499"/>
                  <a:pt x="167054" y="115056"/>
                  <a:pt x="181024" y="63939"/>
                </a:cubicBezTo>
                <a:cubicBezTo>
                  <a:pt x="194994" y="12822"/>
                  <a:pt x="275004" y="69654"/>
                  <a:pt x="325804" y="62034"/>
                </a:cubicBezTo>
                <a:cubicBezTo>
                  <a:pt x="376604" y="54414"/>
                  <a:pt x="464234" y="122"/>
                  <a:pt x="485824" y="18219"/>
                </a:cubicBezTo>
                <a:cubicBezTo>
                  <a:pt x="507414" y="36317"/>
                  <a:pt x="452804" y="173159"/>
                  <a:pt x="455344" y="170619"/>
                </a:cubicBezTo>
                <a:cubicBezTo>
                  <a:pt x="457884" y="168079"/>
                  <a:pt x="462012" y="20124"/>
                  <a:pt x="501064" y="2979"/>
                </a:cubicBezTo>
                <a:cubicBezTo>
                  <a:pt x="540116" y="-14166"/>
                  <a:pt x="621079" y="47429"/>
                  <a:pt x="689659" y="67749"/>
                </a:cubicBezTo>
                <a:cubicBezTo>
                  <a:pt x="758239" y="88069"/>
                  <a:pt x="918576" y="87434"/>
                  <a:pt x="912544" y="124899"/>
                </a:cubicBezTo>
                <a:cubicBezTo>
                  <a:pt x="906512" y="162364"/>
                  <a:pt x="648384" y="287459"/>
                  <a:pt x="653464" y="292539"/>
                </a:cubicBezTo>
                <a:cubicBezTo>
                  <a:pt x="658544" y="297619"/>
                  <a:pt x="903972" y="155062"/>
                  <a:pt x="943024" y="155379"/>
                </a:cubicBezTo>
                <a:cubicBezTo>
                  <a:pt x="982076" y="155696"/>
                  <a:pt x="925879" y="258884"/>
                  <a:pt x="887779" y="294444"/>
                </a:cubicBezTo>
                <a:cubicBezTo>
                  <a:pt x="849679" y="330004"/>
                  <a:pt x="702677" y="369056"/>
                  <a:pt x="714424" y="368739"/>
                </a:cubicBezTo>
                <a:cubicBezTo>
                  <a:pt x="726171" y="368422"/>
                  <a:pt x="906194" y="300159"/>
                  <a:pt x="958264" y="292539"/>
                </a:cubicBezTo>
                <a:cubicBezTo>
                  <a:pt x="1010334" y="284919"/>
                  <a:pt x="1001444" y="302699"/>
                  <a:pt x="1026844" y="323019"/>
                </a:cubicBezTo>
                <a:cubicBezTo>
                  <a:pt x="1052244" y="343339"/>
                  <a:pt x="1106854" y="373819"/>
                  <a:pt x="1110664" y="414459"/>
                </a:cubicBezTo>
                <a:cubicBezTo>
                  <a:pt x="1114474" y="455099"/>
                  <a:pt x="1095424" y="549079"/>
                  <a:pt x="1049704" y="566859"/>
                </a:cubicBezTo>
                <a:cubicBezTo>
                  <a:pt x="1003984" y="584639"/>
                  <a:pt x="849044" y="521139"/>
                  <a:pt x="836344" y="521139"/>
                </a:cubicBezTo>
                <a:cubicBezTo>
                  <a:pt x="823644" y="521139"/>
                  <a:pt x="947787" y="533204"/>
                  <a:pt x="973504" y="566859"/>
                </a:cubicBezTo>
                <a:cubicBezTo>
                  <a:pt x="999221" y="600514"/>
                  <a:pt x="1016049" y="705289"/>
                  <a:pt x="990649" y="723069"/>
                </a:cubicBezTo>
                <a:cubicBezTo>
                  <a:pt x="965249" y="740849"/>
                  <a:pt x="816659" y="667824"/>
                  <a:pt x="821104" y="673539"/>
                </a:cubicBezTo>
                <a:cubicBezTo>
                  <a:pt x="825549" y="679254"/>
                  <a:pt x="1017319" y="737039"/>
                  <a:pt x="1017319" y="757359"/>
                </a:cubicBezTo>
                <a:cubicBezTo>
                  <a:pt x="1017319" y="777679"/>
                  <a:pt x="858886" y="781489"/>
                  <a:pt x="821104" y="795459"/>
                </a:cubicBezTo>
                <a:cubicBezTo>
                  <a:pt x="783322" y="809429"/>
                  <a:pt x="808404" y="851339"/>
                  <a:pt x="790624" y="841179"/>
                </a:cubicBezTo>
                <a:cubicBezTo>
                  <a:pt x="772844" y="831019"/>
                  <a:pt x="736014" y="787204"/>
                  <a:pt x="714424" y="734499"/>
                </a:cubicBezTo>
                <a:cubicBezTo>
                  <a:pt x="692834" y="681794"/>
                  <a:pt x="663624" y="517329"/>
                  <a:pt x="661084" y="524949"/>
                </a:cubicBezTo>
                <a:cubicBezTo>
                  <a:pt x="658544" y="532569"/>
                  <a:pt x="708074" y="742754"/>
                  <a:pt x="699184" y="780219"/>
                </a:cubicBezTo>
                <a:cubicBezTo>
                  <a:pt x="690294" y="817684"/>
                  <a:pt x="622349" y="765614"/>
                  <a:pt x="607744" y="749739"/>
                </a:cubicBezTo>
                <a:cubicBezTo>
                  <a:pt x="593139" y="733864"/>
                  <a:pt x="608379" y="686556"/>
                  <a:pt x="611554" y="684969"/>
                </a:cubicBezTo>
                <a:cubicBezTo>
                  <a:pt x="614729" y="683382"/>
                  <a:pt x="645209" y="744659"/>
                  <a:pt x="626794" y="740214"/>
                </a:cubicBezTo>
                <a:cubicBezTo>
                  <a:pt x="608379" y="735769"/>
                  <a:pt x="518844" y="697669"/>
                  <a:pt x="501064" y="658299"/>
                </a:cubicBezTo>
                <a:cubicBezTo>
                  <a:pt x="483284" y="618929"/>
                  <a:pt x="529004" y="503359"/>
                  <a:pt x="520114" y="503994"/>
                </a:cubicBezTo>
                <a:cubicBezTo>
                  <a:pt x="511224" y="504629"/>
                  <a:pt x="465822" y="648774"/>
                  <a:pt x="447724" y="662109"/>
                </a:cubicBezTo>
                <a:cubicBezTo>
                  <a:pt x="429627" y="675444"/>
                  <a:pt x="427404" y="612579"/>
                  <a:pt x="411529" y="584004"/>
                </a:cubicBezTo>
                <a:cubicBezTo>
                  <a:pt x="395654" y="555429"/>
                  <a:pt x="360412" y="493517"/>
                  <a:pt x="352474" y="490659"/>
                </a:cubicBezTo>
                <a:cubicBezTo>
                  <a:pt x="344537" y="487802"/>
                  <a:pt x="384224" y="559239"/>
                  <a:pt x="363904" y="566859"/>
                </a:cubicBezTo>
                <a:cubicBezTo>
                  <a:pt x="343584" y="574479"/>
                  <a:pt x="253096" y="713544"/>
                  <a:pt x="241984" y="719259"/>
                </a:cubicBezTo>
                <a:cubicBezTo>
                  <a:pt x="230872" y="724974"/>
                  <a:pt x="304849" y="596069"/>
                  <a:pt x="297229" y="601149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รูปแบบอิสระ: รูปร่าง 5">
            <a:extLst>
              <a:ext uri="{FF2B5EF4-FFF2-40B4-BE49-F238E27FC236}">
                <a16:creationId xmlns:a16="http://schemas.microsoft.com/office/drawing/2014/main" id="{45BDBDC7-0BFE-42B9-9080-BCC39B417EC6}"/>
              </a:ext>
            </a:extLst>
          </p:cNvPr>
          <p:cNvSpPr/>
          <p:nvPr/>
        </p:nvSpPr>
        <p:spPr>
          <a:xfrm rot="1154230" flipH="1">
            <a:off x="3170758" y="3206489"/>
            <a:ext cx="360000" cy="887708"/>
          </a:xfrm>
          <a:custGeom>
            <a:avLst/>
            <a:gdLst>
              <a:gd name="connsiteX0" fmla="*/ 492962 w 628093"/>
              <a:gd name="connsiteY0" fmla="*/ 711372 h 711622"/>
              <a:gd name="connsiteX1" fmla="*/ 35762 w 628093"/>
              <a:gd name="connsiteY1" fmla="*/ 511347 h 711622"/>
              <a:gd name="connsiteX2" fmla="*/ 54812 w 628093"/>
              <a:gd name="connsiteY2" fmla="*/ 444672 h 711622"/>
              <a:gd name="connsiteX3" fmla="*/ 254837 w 628093"/>
              <a:gd name="connsiteY3" fmla="*/ 492297 h 711622"/>
              <a:gd name="connsiteX4" fmla="*/ 83387 w 628093"/>
              <a:gd name="connsiteY4" fmla="*/ 206547 h 711622"/>
              <a:gd name="connsiteX5" fmla="*/ 111962 w 628093"/>
              <a:gd name="connsiteY5" fmla="*/ 149397 h 711622"/>
              <a:gd name="connsiteX6" fmla="*/ 292937 w 628093"/>
              <a:gd name="connsiteY6" fmla="*/ 377997 h 711622"/>
              <a:gd name="connsiteX7" fmla="*/ 226262 w 628093"/>
              <a:gd name="connsiteY7" fmla="*/ 35097 h 711622"/>
              <a:gd name="connsiteX8" fmla="*/ 302462 w 628093"/>
              <a:gd name="connsiteY8" fmla="*/ 44622 h 711622"/>
              <a:gd name="connsiteX9" fmla="*/ 369137 w 628093"/>
              <a:gd name="connsiteY9" fmla="*/ 330372 h 711622"/>
              <a:gd name="connsiteX10" fmla="*/ 445337 w 628093"/>
              <a:gd name="connsiteY10" fmla="*/ 139872 h 711622"/>
              <a:gd name="connsiteX11" fmla="*/ 483437 w 628093"/>
              <a:gd name="connsiteY11" fmla="*/ 168447 h 711622"/>
              <a:gd name="connsiteX12" fmla="*/ 445337 w 628093"/>
              <a:gd name="connsiteY12" fmla="*/ 368472 h 711622"/>
              <a:gd name="connsiteX13" fmla="*/ 626312 w 628093"/>
              <a:gd name="connsiteY13" fmla="*/ 263697 h 711622"/>
              <a:gd name="connsiteX14" fmla="*/ 540587 w 628093"/>
              <a:gd name="connsiteY14" fmla="*/ 387522 h 711622"/>
              <a:gd name="connsiteX15" fmla="*/ 588212 w 628093"/>
              <a:gd name="connsiteY15" fmla="*/ 549447 h 711622"/>
              <a:gd name="connsiteX16" fmla="*/ 492962 w 628093"/>
              <a:gd name="connsiteY16" fmla="*/ 711372 h 711622"/>
              <a:gd name="connsiteX0" fmla="*/ 492962 w 628093"/>
              <a:gd name="connsiteY0" fmla="*/ 711372 h 711546"/>
              <a:gd name="connsiteX1" fmla="*/ 35762 w 628093"/>
              <a:gd name="connsiteY1" fmla="*/ 578022 h 711546"/>
              <a:gd name="connsiteX2" fmla="*/ 54812 w 628093"/>
              <a:gd name="connsiteY2" fmla="*/ 444672 h 711546"/>
              <a:gd name="connsiteX3" fmla="*/ 254837 w 628093"/>
              <a:gd name="connsiteY3" fmla="*/ 492297 h 711546"/>
              <a:gd name="connsiteX4" fmla="*/ 83387 w 628093"/>
              <a:gd name="connsiteY4" fmla="*/ 206547 h 711546"/>
              <a:gd name="connsiteX5" fmla="*/ 111962 w 628093"/>
              <a:gd name="connsiteY5" fmla="*/ 149397 h 711546"/>
              <a:gd name="connsiteX6" fmla="*/ 292937 w 628093"/>
              <a:gd name="connsiteY6" fmla="*/ 377997 h 711546"/>
              <a:gd name="connsiteX7" fmla="*/ 226262 w 628093"/>
              <a:gd name="connsiteY7" fmla="*/ 35097 h 711546"/>
              <a:gd name="connsiteX8" fmla="*/ 302462 w 628093"/>
              <a:gd name="connsiteY8" fmla="*/ 44622 h 711546"/>
              <a:gd name="connsiteX9" fmla="*/ 369137 w 628093"/>
              <a:gd name="connsiteY9" fmla="*/ 330372 h 711546"/>
              <a:gd name="connsiteX10" fmla="*/ 445337 w 628093"/>
              <a:gd name="connsiteY10" fmla="*/ 139872 h 711546"/>
              <a:gd name="connsiteX11" fmla="*/ 483437 w 628093"/>
              <a:gd name="connsiteY11" fmla="*/ 168447 h 711546"/>
              <a:gd name="connsiteX12" fmla="*/ 445337 w 628093"/>
              <a:gd name="connsiteY12" fmla="*/ 368472 h 711546"/>
              <a:gd name="connsiteX13" fmla="*/ 626312 w 628093"/>
              <a:gd name="connsiteY13" fmla="*/ 263697 h 711546"/>
              <a:gd name="connsiteX14" fmla="*/ 540587 w 628093"/>
              <a:gd name="connsiteY14" fmla="*/ 387522 h 711546"/>
              <a:gd name="connsiteX15" fmla="*/ 588212 w 628093"/>
              <a:gd name="connsiteY15" fmla="*/ 549447 h 711546"/>
              <a:gd name="connsiteX16" fmla="*/ 492962 w 628093"/>
              <a:gd name="connsiteY16" fmla="*/ 711372 h 711546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83387 w 628093"/>
              <a:gd name="connsiteY4" fmla="*/ 2065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45287 w 628093"/>
              <a:gd name="connsiteY5" fmla="*/ 28274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675985 h 676142"/>
              <a:gd name="connsiteX1" fmla="*/ 35762 w 628093"/>
              <a:gd name="connsiteY1" fmla="*/ 542635 h 676142"/>
              <a:gd name="connsiteX2" fmla="*/ 54812 w 628093"/>
              <a:gd name="connsiteY2" fmla="*/ 475960 h 676142"/>
              <a:gd name="connsiteX3" fmla="*/ 254837 w 628093"/>
              <a:gd name="connsiteY3" fmla="*/ 456910 h 676142"/>
              <a:gd name="connsiteX4" fmla="*/ 54812 w 628093"/>
              <a:gd name="connsiteY4" fmla="*/ 285460 h 676142"/>
              <a:gd name="connsiteX5" fmla="*/ 45287 w 628093"/>
              <a:gd name="connsiteY5" fmla="*/ 247360 h 676142"/>
              <a:gd name="connsiteX6" fmla="*/ 292937 w 628093"/>
              <a:gd name="connsiteY6" fmla="*/ 342610 h 676142"/>
              <a:gd name="connsiteX7" fmla="*/ 131012 w 628093"/>
              <a:gd name="connsiteY7" fmla="*/ 94960 h 676142"/>
              <a:gd name="connsiteX8" fmla="*/ 302462 w 628093"/>
              <a:gd name="connsiteY8" fmla="*/ 9235 h 676142"/>
              <a:gd name="connsiteX9" fmla="*/ 369137 w 628093"/>
              <a:gd name="connsiteY9" fmla="*/ 294985 h 676142"/>
              <a:gd name="connsiteX10" fmla="*/ 445337 w 628093"/>
              <a:gd name="connsiteY10" fmla="*/ 104485 h 676142"/>
              <a:gd name="connsiteX11" fmla="*/ 483437 w 628093"/>
              <a:gd name="connsiteY11" fmla="*/ 133060 h 676142"/>
              <a:gd name="connsiteX12" fmla="*/ 445337 w 628093"/>
              <a:gd name="connsiteY12" fmla="*/ 333085 h 676142"/>
              <a:gd name="connsiteX13" fmla="*/ 626312 w 628093"/>
              <a:gd name="connsiteY13" fmla="*/ 228310 h 676142"/>
              <a:gd name="connsiteX14" fmla="*/ 540587 w 628093"/>
              <a:gd name="connsiteY14" fmla="*/ 352135 h 676142"/>
              <a:gd name="connsiteX15" fmla="*/ 588212 w 628093"/>
              <a:gd name="connsiteY15" fmla="*/ 514060 h 676142"/>
              <a:gd name="connsiteX16" fmla="*/ 492962 w 628093"/>
              <a:gd name="connsiteY16" fmla="*/ 675985 h 676142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45337 w 628093"/>
              <a:gd name="connsiteY10" fmla="*/ 63166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45337 w 628093"/>
              <a:gd name="connsiteY11" fmla="*/ 7269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45337 w 588681"/>
              <a:gd name="connsiteY12" fmla="*/ 291766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69162 w 588681"/>
              <a:gd name="connsiteY13" fmla="*/ 167941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71589 w 567308"/>
              <a:gd name="connsiteY0" fmla="*/ 634666 h 635164"/>
              <a:gd name="connsiteX1" fmla="*/ 52489 w 567308"/>
              <a:gd name="connsiteY1" fmla="*/ 520366 h 635164"/>
              <a:gd name="connsiteX2" fmla="*/ 33439 w 567308"/>
              <a:gd name="connsiteY2" fmla="*/ 434641 h 635164"/>
              <a:gd name="connsiteX3" fmla="*/ 233464 w 567308"/>
              <a:gd name="connsiteY3" fmla="*/ 415591 h 635164"/>
              <a:gd name="connsiteX4" fmla="*/ 33439 w 567308"/>
              <a:gd name="connsiteY4" fmla="*/ 244141 h 635164"/>
              <a:gd name="connsiteX5" fmla="*/ 23914 w 567308"/>
              <a:gd name="connsiteY5" fmla="*/ 206041 h 635164"/>
              <a:gd name="connsiteX6" fmla="*/ 271564 w 567308"/>
              <a:gd name="connsiteY6" fmla="*/ 301291 h 635164"/>
              <a:gd name="connsiteX7" fmla="*/ 109639 w 567308"/>
              <a:gd name="connsiteY7" fmla="*/ 53641 h 635164"/>
              <a:gd name="connsiteX8" fmla="*/ 176314 w 567308"/>
              <a:gd name="connsiteY8" fmla="*/ 15541 h 635164"/>
              <a:gd name="connsiteX9" fmla="*/ 347764 w 567308"/>
              <a:gd name="connsiteY9" fmla="*/ 253666 h 635164"/>
              <a:gd name="connsiteX10" fmla="*/ 385864 w 567308"/>
              <a:gd name="connsiteY10" fmla="*/ 53641 h 635164"/>
              <a:gd name="connsiteX11" fmla="*/ 423964 w 567308"/>
              <a:gd name="connsiteY11" fmla="*/ 72691 h 635164"/>
              <a:gd name="connsiteX12" fmla="*/ 462064 w 567308"/>
              <a:gd name="connsiteY12" fmla="*/ 282241 h 635164"/>
              <a:gd name="connsiteX13" fmla="*/ 547789 w 567308"/>
              <a:gd name="connsiteY13" fmla="*/ 167941 h 635164"/>
              <a:gd name="connsiteX14" fmla="*/ 519214 w 567308"/>
              <a:gd name="connsiteY14" fmla="*/ 310816 h 635164"/>
              <a:gd name="connsiteX15" fmla="*/ 566839 w 567308"/>
              <a:gd name="connsiteY15" fmla="*/ 472741 h 635164"/>
              <a:gd name="connsiteX16" fmla="*/ 471589 w 567308"/>
              <a:gd name="connsiteY16" fmla="*/ 634666 h 635164"/>
              <a:gd name="connsiteX0" fmla="*/ 471589 w 567308"/>
              <a:gd name="connsiteY0" fmla="*/ 634666 h 636541"/>
              <a:gd name="connsiteX1" fmla="*/ 233463 w 567308"/>
              <a:gd name="connsiteY1" fmla="*/ 558465 h 636541"/>
              <a:gd name="connsiteX2" fmla="*/ 52489 w 567308"/>
              <a:gd name="connsiteY2" fmla="*/ 520366 h 636541"/>
              <a:gd name="connsiteX3" fmla="*/ 33439 w 567308"/>
              <a:gd name="connsiteY3" fmla="*/ 434641 h 636541"/>
              <a:gd name="connsiteX4" fmla="*/ 233464 w 567308"/>
              <a:gd name="connsiteY4" fmla="*/ 415591 h 636541"/>
              <a:gd name="connsiteX5" fmla="*/ 33439 w 567308"/>
              <a:gd name="connsiteY5" fmla="*/ 244141 h 636541"/>
              <a:gd name="connsiteX6" fmla="*/ 23914 w 567308"/>
              <a:gd name="connsiteY6" fmla="*/ 206041 h 636541"/>
              <a:gd name="connsiteX7" fmla="*/ 271564 w 567308"/>
              <a:gd name="connsiteY7" fmla="*/ 301291 h 636541"/>
              <a:gd name="connsiteX8" fmla="*/ 109639 w 567308"/>
              <a:gd name="connsiteY8" fmla="*/ 53641 h 636541"/>
              <a:gd name="connsiteX9" fmla="*/ 176314 w 567308"/>
              <a:gd name="connsiteY9" fmla="*/ 15541 h 636541"/>
              <a:gd name="connsiteX10" fmla="*/ 347764 w 567308"/>
              <a:gd name="connsiteY10" fmla="*/ 253666 h 636541"/>
              <a:gd name="connsiteX11" fmla="*/ 385864 w 567308"/>
              <a:gd name="connsiteY11" fmla="*/ 53641 h 636541"/>
              <a:gd name="connsiteX12" fmla="*/ 423964 w 567308"/>
              <a:gd name="connsiteY12" fmla="*/ 72691 h 636541"/>
              <a:gd name="connsiteX13" fmla="*/ 462064 w 567308"/>
              <a:gd name="connsiteY13" fmla="*/ 282241 h 636541"/>
              <a:gd name="connsiteX14" fmla="*/ 547789 w 567308"/>
              <a:gd name="connsiteY14" fmla="*/ 167941 h 636541"/>
              <a:gd name="connsiteX15" fmla="*/ 519214 w 567308"/>
              <a:gd name="connsiteY15" fmla="*/ 310816 h 636541"/>
              <a:gd name="connsiteX16" fmla="*/ 566839 w 567308"/>
              <a:gd name="connsiteY16" fmla="*/ 472741 h 636541"/>
              <a:gd name="connsiteX17" fmla="*/ 471589 w 567308"/>
              <a:gd name="connsiteY17" fmla="*/ 634666 h 636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67308" h="636541">
                <a:moveTo>
                  <a:pt x="471589" y="634666"/>
                </a:moveTo>
                <a:cubicBezTo>
                  <a:pt x="416026" y="648953"/>
                  <a:pt x="303313" y="577515"/>
                  <a:pt x="233463" y="558465"/>
                </a:cubicBezTo>
                <a:cubicBezTo>
                  <a:pt x="163613" y="539415"/>
                  <a:pt x="85826" y="541003"/>
                  <a:pt x="52489" y="520366"/>
                </a:cubicBezTo>
                <a:cubicBezTo>
                  <a:pt x="19152" y="499729"/>
                  <a:pt x="3277" y="452103"/>
                  <a:pt x="33439" y="434641"/>
                </a:cubicBezTo>
                <a:cubicBezTo>
                  <a:pt x="63601" y="417179"/>
                  <a:pt x="233464" y="447341"/>
                  <a:pt x="233464" y="415591"/>
                </a:cubicBezTo>
                <a:cubicBezTo>
                  <a:pt x="233464" y="383841"/>
                  <a:pt x="68364" y="279066"/>
                  <a:pt x="33439" y="244141"/>
                </a:cubicBezTo>
                <a:cubicBezTo>
                  <a:pt x="-1486" y="209216"/>
                  <a:pt x="-15773" y="196516"/>
                  <a:pt x="23914" y="206041"/>
                </a:cubicBezTo>
                <a:cubicBezTo>
                  <a:pt x="63602" y="215566"/>
                  <a:pt x="257277" y="326691"/>
                  <a:pt x="271564" y="301291"/>
                </a:cubicBezTo>
                <a:cubicBezTo>
                  <a:pt x="285851" y="275891"/>
                  <a:pt x="125514" y="101266"/>
                  <a:pt x="109639" y="53641"/>
                </a:cubicBezTo>
                <a:cubicBezTo>
                  <a:pt x="93764" y="6016"/>
                  <a:pt x="136627" y="-17796"/>
                  <a:pt x="176314" y="15541"/>
                </a:cubicBezTo>
                <a:cubicBezTo>
                  <a:pt x="216001" y="48878"/>
                  <a:pt x="312839" y="247316"/>
                  <a:pt x="347764" y="253666"/>
                </a:cubicBezTo>
                <a:cubicBezTo>
                  <a:pt x="382689" y="260016"/>
                  <a:pt x="373164" y="83804"/>
                  <a:pt x="385864" y="53641"/>
                </a:cubicBezTo>
                <a:cubicBezTo>
                  <a:pt x="398564" y="23479"/>
                  <a:pt x="411264" y="34591"/>
                  <a:pt x="423964" y="72691"/>
                </a:cubicBezTo>
                <a:cubicBezTo>
                  <a:pt x="436664" y="110791"/>
                  <a:pt x="441427" y="266366"/>
                  <a:pt x="462064" y="282241"/>
                </a:cubicBezTo>
                <a:cubicBezTo>
                  <a:pt x="482702" y="298116"/>
                  <a:pt x="538264" y="163178"/>
                  <a:pt x="547789" y="167941"/>
                </a:cubicBezTo>
                <a:cubicBezTo>
                  <a:pt x="557314" y="172704"/>
                  <a:pt x="525564" y="263191"/>
                  <a:pt x="519214" y="310816"/>
                </a:cubicBezTo>
                <a:cubicBezTo>
                  <a:pt x="512864" y="358441"/>
                  <a:pt x="573189" y="420354"/>
                  <a:pt x="566839" y="472741"/>
                </a:cubicBezTo>
                <a:cubicBezTo>
                  <a:pt x="560489" y="525128"/>
                  <a:pt x="527152" y="620379"/>
                  <a:pt x="471589" y="634666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รูปแบบอิสระ: รูปร่าง 6">
            <a:extLst>
              <a:ext uri="{FF2B5EF4-FFF2-40B4-BE49-F238E27FC236}">
                <a16:creationId xmlns:a16="http://schemas.microsoft.com/office/drawing/2014/main" id="{C0524725-7741-4132-B82B-7DBCA3DEBCC7}"/>
              </a:ext>
            </a:extLst>
          </p:cNvPr>
          <p:cNvSpPr/>
          <p:nvPr/>
        </p:nvSpPr>
        <p:spPr>
          <a:xfrm rot="20956514">
            <a:off x="2599515" y="3024656"/>
            <a:ext cx="360000" cy="1080000"/>
          </a:xfrm>
          <a:custGeom>
            <a:avLst/>
            <a:gdLst>
              <a:gd name="connsiteX0" fmla="*/ 492962 w 628093"/>
              <a:gd name="connsiteY0" fmla="*/ 711372 h 711622"/>
              <a:gd name="connsiteX1" fmla="*/ 35762 w 628093"/>
              <a:gd name="connsiteY1" fmla="*/ 511347 h 711622"/>
              <a:gd name="connsiteX2" fmla="*/ 54812 w 628093"/>
              <a:gd name="connsiteY2" fmla="*/ 444672 h 711622"/>
              <a:gd name="connsiteX3" fmla="*/ 254837 w 628093"/>
              <a:gd name="connsiteY3" fmla="*/ 492297 h 711622"/>
              <a:gd name="connsiteX4" fmla="*/ 83387 w 628093"/>
              <a:gd name="connsiteY4" fmla="*/ 206547 h 711622"/>
              <a:gd name="connsiteX5" fmla="*/ 111962 w 628093"/>
              <a:gd name="connsiteY5" fmla="*/ 149397 h 711622"/>
              <a:gd name="connsiteX6" fmla="*/ 292937 w 628093"/>
              <a:gd name="connsiteY6" fmla="*/ 377997 h 711622"/>
              <a:gd name="connsiteX7" fmla="*/ 226262 w 628093"/>
              <a:gd name="connsiteY7" fmla="*/ 35097 h 711622"/>
              <a:gd name="connsiteX8" fmla="*/ 302462 w 628093"/>
              <a:gd name="connsiteY8" fmla="*/ 44622 h 711622"/>
              <a:gd name="connsiteX9" fmla="*/ 369137 w 628093"/>
              <a:gd name="connsiteY9" fmla="*/ 330372 h 711622"/>
              <a:gd name="connsiteX10" fmla="*/ 445337 w 628093"/>
              <a:gd name="connsiteY10" fmla="*/ 139872 h 711622"/>
              <a:gd name="connsiteX11" fmla="*/ 483437 w 628093"/>
              <a:gd name="connsiteY11" fmla="*/ 168447 h 711622"/>
              <a:gd name="connsiteX12" fmla="*/ 445337 w 628093"/>
              <a:gd name="connsiteY12" fmla="*/ 368472 h 711622"/>
              <a:gd name="connsiteX13" fmla="*/ 626312 w 628093"/>
              <a:gd name="connsiteY13" fmla="*/ 263697 h 711622"/>
              <a:gd name="connsiteX14" fmla="*/ 540587 w 628093"/>
              <a:gd name="connsiteY14" fmla="*/ 387522 h 711622"/>
              <a:gd name="connsiteX15" fmla="*/ 588212 w 628093"/>
              <a:gd name="connsiteY15" fmla="*/ 549447 h 711622"/>
              <a:gd name="connsiteX16" fmla="*/ 492962 w 628093"/>
              <a:gd name="connsiteY16" fmla="*/ 711372 h 711622"/>
              <a:gd name="connsiteX0" fmla="*/ 492962 w 628093"/>
              <a:gd name="connsiteY0" fmla="*/ 711372 h 711546"/>
              <a:gd name="connsiteX1" fmla="*/ 35762 w 628093"/>
              <a:gd name="connsiteY1" fmla="*/ 578022 h 711546"/>
              <a:gd name="connsiteX2" fmla="*/ 54812 w 628093"/>
              <a:gd name="connsiteY2" fmla="*/ 444672 h 711546"/>
              <a:gd name="connsiteX3" fmla="*/ 254837 w 628093"/>
              <a:gd name="connsiteY3" fmla="*/ 492297 h 711546"/>
              <a:gd name="connsiteX4" fmla="*/ 83387 w 628093"/>
              <a:gd name="connsiteY4" fmla="*/ 206547 h 711546"/>
              <a:gd name="connsiteX5" fmla="*/ 111962 w 628093"/>
              <a:gd name="connsiteY5" fmla="*/ 149397 h 711546"/>
              <a:gd name="connsiteX6" fmla="*/ 292937 w 628093"/>
              <a:gd name="connsiteY6" fmla="*/ 377997 h 711546"/>
              <a:gd name="connsiteX7" fmla="*/ 226262 w 628093"/>
              <a:gd name="connsiteY7" fmla="*/ 35097 h 711546"/>
              <a:gd name="connsiteX8" fmla="*/ 302462 w 628093"/>
              <a:gd name="connsiteY8" fmla="*/ 44622 h 711546"/>
              <a:gd name="connsiteX9" fmla="*/ 369137 w 628093"/>
              <a:gd name="connsiteY9" fmla="*/ 330372 h 711546"/>
              <a:gd name="connsiteX10" fmla="*/ 445337 w 628093"/>
              <a:gd name="connsiteY10" fmla="*/ 139872 h 711546"/>
              <a:gd name="connsiteX11" fmla="*/ 483437 w 628093"/>
              <a:gd name="connsiteY11" fmla="*/ 168447 h 711546"/>
              <a:gd name="connsiteX12" fmla="*/ 445337 w 628093"/>
              <a:gd name="connsiteY12" fmla="*/ 368472 h 711546"/>
              <a:gd name="connsiteX13" fmla="*/ 626312 w 628093"/>
              <a:gd name="connsiteY13" fmla="*/ 263697 h 711546"/>
              <a:gd name="connsiteX14" fmla="*/ 540587 w 628093"/>
              <a:gd name="connsiteY14" fmla="*/ 387522 h 711546"/>
              <a:gd name="connsiteX15" fmla="*/ 588212 w 628093"/>
              <a:gd name="connsiteY15" fmla="*/ 549447 h 711546"/>
              <a:gd name="connsiteX16" fmla="*/ 492962 w 628093"/>
              <a:gd name="connsiteY16" fmla="*/ 711372 h 711546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83387 w 628093"/>
              <a:gd name="connsiteY4" fmla="*/ 2065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111962 w 628093"/>
              <a:gd name="connsiteY5" fmla="*/ 14939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711372 h 711529"/>
              <a:gd name="connsiteX1" fmla="*/ 35762 w 628093"/>
              <a:gd name="connsiteY1" fmla="*/ 578022 h 711529"/>
              <a:gd name="connsiteX2" fmla="*/ 54812 w 628093"/>
              <a:gd name="connsiteY2" fmla="*/ 511347 h 711529"/>
              <a:gd name="connsiteX3" fmla="*/ 254837 w 628093"/>
              <a:gd name="connsiteY3" fmla="*/ 492297 h 711529"/>
              <a:gd name="connsiteX4" fmla="*/ 54812 w 628093"/>
              <a:gd name="connsiteY4" fmla="*/ 320847 h 711529"/>
              <a:gd name="connsiteX5" fmla="*/ 45287 w 628093"/>
              <a:gd name="connsiteY5" fmla="*/ 282747 h 711529"/>
              <a:gd name="connsiteX6" fmla="*/ 292937 w 628093"/>
              <a:gd name="connsiteY6" fmla="*/ 377997 h 711529"/>
              <a:gd name="connsiteX7" fmla="*/ 226262 w 628093"/>
              <a:gd name="connsiteY7" fmla="*/ 35097 h 711529"/>
              <a:gd name="connsiteX8" fmla="*/ 302462 w 628093"/>
              <a:gd name="connsiteY8" fmla="*/ 44622 h 711529"/>
              <a:gd name="connsiteX9" fmla="*/ 369137 w 628093"/>
              <a:gd name="connsiteY9" fmla="*/ 330372 h 711529"/>
              <a:gd name="connsiteX10" fmla="*/ 445337 w 628093"/>
              <a:gd name="connsiteY10" fmla="*/ 139872 h 711529"/>
              <a:gd name="connsiteX11" fmla="*/ 483437 w 628093"/>
              <a:gd name="connsiteY11" fmla="*/ 168447 h 711529"/>
              <a:gd name="connsiteX12" fmla="*/ 445337 w 628093"/>
              <a:gd name="connsiteY12" fmla="*/ 368472 h 711529"/>
              <a:gd name="connsiteX13" fmla="*/ 626312 w 628093"/>
              <a:gd name="connsiteY13" fmla="*/ 263697 h 711529"/>
              <a:gd name="connsiteX14" fmla="*/ 540587 w 628093"/>
              <a:gd name="connsiteY14" fmla="*/ 387522 h 711529"/>
              <a:gd name="connsiteX15" fmla="*/ 588212 w 628093"/>
              <a:gd name="connsiteY15" fmla="*/ 549447 h 711529"/>
              <a:gd name="connsiteX16" fmla="*/ 492962 w 628093"/>
              <a:gd name="connsiteY16" fmla="*/ 711372 h 711529"/>
              <a:gd name="connsiteX0" fmla="*/ 492962 w 628093"/>
              <a:gd name="connsiteY0" fmla="*/ 675985 h 676142"/>
              <a:gd name="connsiteX1" fmla="*/ 35762 w 628093"/>
              <a:gd name="connsiteY1" fmla="*/ 542635 h 676142"/>
              <a:gd name="connsiteX2" fmla="*/ 54812 w 628093"/>
              <a:gd name="connsiteY2" fmla="*/ 475960 h 676142"/>
              <a:gd name="connsiteX3" fmla="*/ 254837 w 628093"/>
              <a:gd name="connsiteY3" fmla="*/ 456910 h 676142"/>
              <a:gd name="connsiteX4" fmla="*/ 54812 w 628093"/>
              <a:gd name="connsiteY4" fmla="*/ 285460 h 676142"/>
              <a:gd name="connsiteX5" fmla="*/ 45287 w 628093"/>
              <a:gd name="connsiteY5" fmla="*/ 247360 h 676142"/>
              <a:gd name="connsiteX6" fmla="*/ 292937 w 628093"/>
              <a:gd name="connsiteY6" fmla="*/ 342610 h 676142"/>
              <a:gd name="connsiteX7" fmla="*/ 131012 w 628093"/>
              <a:gd name="connsiteY7" fmla="*/ 94960 h 676142"/>
              <a:gd name="connsiteX8" fmla="*/ 302462 w 628093"/>
              <a:gd name="connsiteY8" fmla="*/ 9235 h 676142"/>
              <a:gd name="connsiteX9" fmla="*/ 369137 w 628093"/>
              <a:gd name="connsiteY9" fmla="*/ 294985 h 676142"/>
              <a:gd name="connsiteX10" fmla="*/ 445337 w 628093"/>
              <a:gd name="connsiteY10" fmla="*/ 104485 h 676142"/>
              <a:gd name="connsiteX11" fmla="*/ 483437 w 628093"/>
              <a:gd name="connsiteY11" fmla="*/ 133060 h 676142"/>
              <a:gd name="connsiteX12" fmla="*/ 445337 w 628093"/>
              <a:gd name="connsiteY12" fmla="*/ 333085 h 676142"/>
              <a:gd name="connsiteX13" fmla="*/ 626312 w 628093"/>
              <a:gd name="connsiteY13" fmla="*/ 228310 h 676142"/>
              <a:gd name="connsiteX14" fmla="*/ 540587 w 628093"/>
              <a:gd name="connsiteY14" fmla="*/ 352135 h 676142"/>
              <a:gd name="connsiteX15" fmla="*/ 588212 w 628093"/>
              <a:gd name="connsiteY15" fmla="*/ 514060 h 676142"/>
              <a:gd name="connsiteX16" fmla="*/ 492962 w 628093"/>
              <a:gd name="connsiteY16" fmla="*/ 675985 h 676142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45337 w 628093"/>
              <a:gd name="connsiteY10" fmla="*/ 63166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83437 w 628093"/>
              <a:gd name="connsiteY11" fmla="*/ 9174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628093"/>
              <a:gd name="connsiteY0" fmla="*/ 634666 h 634823"/>
              <a:gd name="connsiteX1" fmla="*/ 35762 w 628093"/>
              <a:gd name="connsiteY1" fmla="*/ 501316 h 634823"/>
              <a:gd name="connsiteX2" fmla="*/ 54812 w 628093"/>
              <a:gd name="connsiteY2" fmla="*/ 434641 h 634823"/>
              <a:gd name="connsiteX3" fmla="*/ 254837 w 628093"/>
              <a:gd name="connsiteY3" fmla="*/ 415591 h 634823"/>
              <a:gd name="connsiteX4" fmla="*/ 54812 w 628093"/>
              <a:gd name="connsiteY4" fmla="*/ 244141 h 634823"/>
              <a:gd name="connsiteX5" fmla="*/ 45287 w 628093"/>
              <a:gd name="connsiteY5" fmla="*/ 206041 h 634823"/>
              <a:gd name="connsiteX6" fmla="*/ 292937 w 628093"/>
              <a:gd name="connsiteY6" fmla="*/ 301291 h 634823"/>
              <a:gd name="connsiteX7" fmla="*/ 131012 w 628093"/>
              <a:gd name="connsiteY7" fmla="*/ 53641 h 634823"/>
              <a:gd name="connsiteX8" fmla="*/ 197687 w 628093"/>
              <a:gd name="connsiteY8" fmla="*/ 15541 h 634823"/>
              <a:gd name="connsiteX9" fmla="*/ 369137 w 628093"/>
              <a:gd name="connsiteY9" fmla="*/ 253666 h 634823"/>
              <a:gd name="connsiteX10" fmla="*/ 407237 w 628093"/>
              <a:gd name="connsiteY10" fmla="*/ 53641 h 634823"/>
              <a:gd name="connsiteX11" fmla="*/ 445337 w 628093"/>
              <a:gd name="connsiteY11" fmla="*/ 72691 h 634823"/>
              <a:gd name="connsiteX12" fmla="*/ 445337 w 628093"/>
              <a:gd name="connsiteY12" fmla="*/ 291766 h 634823"/>
              <a:gd name="connsiteX13" fmla="*/ 626312 w 628093"/>
              <a:gd name="connsiteY13" fmla="*/ 186991 h 634823"/>
              <a:gd name="connsiteX14" fmla="*/ 540587 w 628093"/>
              <a:gd name="connsiteY14" fmla="*/ 310816 h 634823"/>
              <a:gd name="connsiteX15" fmla="*/ 588212 w 628093"/>
              <a:gd name="connsiteY15" fmla="*/ 472741 h 634823"/>
              <a:gd name="connsiteX16" fmla="*/ 492962 w 628093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45337 w 588681"/>
              <a:gd name="connsiteY12" fmla="*/ 291766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59637 w 588681"/>
              <a:gd name="connsiteY13" fmla="*/ 158416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92962 w 588681"/>
              <a:gd name="connsiteY0" fmla="*/ 634666 h 634823"/>
              <a:gd name="connsiteX1" fmla="*/ 35762 w 588681"/>
              <a:gd name="connsiteY1" fmla="*/ 501316 h 634823"/>
              <a:gd name="connsiteX2" fmla="*/ 54812 w 588681"/>
              <a:gd name="connsiteY2" fmla="*/ 434641 h 634823"/>
              <a:gd name="connsiteX3" fmla="*/ 254837 w 588681"/>
              <a:gd name="connsiteY3" fmla="*/ 415591 h 634823"/>
              <a:gd name="connsiteX4" fmla="*/ 54812 w 588681"/>
              <a:gd name="connsiteY4" fmla="*/ 244141 h 634823"/>
              <a:gd name="connsiteX5" fmla="*/ 45287 w 588681"/>
              <a:gd name="connsiteY5" fmla="*/ 206041 h 634823"/>
              <a:gd name="connsiteX6" fmla="*/ 292937 w 588681"/>
              <a:gd name="connsiteY6" fmla="*/ 301291 h 634823"/>
              <a:gd name="connsiteX7" fmla="*/ 131012 w 588681"/>
              <a:gd name="connsiteY7" fmla="*/ 53641 h 634823"/>
              <a:gd name="connsiteX8" fmla="*/ 197687 w 588681"/>
              <a:gd name="connsiteY8" fmla="*/ 15541 h 634823"/>
              <a:gd name="connsiteX9" fmla="*/ 369137 w 588681"/>
              <a:gd name="connsiteY9" fmla="*/ 253666 h 634823"/>
              <a:gd name="connsiteX10" fmla="*/ 407237 w 588681"/>
              <a:gd name="connsiteY10" fmla="*/ 53641 h 634823"/>
              <a:gd name="connsiteX11" fmla="*/ 445337 w 588681"/>
              <a:gd name="connsiteY11" fmla="*/ 72691 h 634823"/>
              <a:gd name="connsiteX12" fmla="*/ 483437 w 588681"/>
              <a:gd name="connsiteY12" fmla="*/ 282241 h 634823"/>
              <a:gd name="connsiteX13" fmla="*/ 569162 w 588681"/>
              <a:gd name="connsiteY13" fmla="*/ 167941 h 634823"/>
              <a:gd name="connsiteX14" fmla="*/ 540587 w 588681"/>
              <a:gd name="connsiteY14" fmla="*/ 310816 h 634823"/>
              <a:gd name="connsiteX15" fmla="*/ 588212 w 588681"/>
              <a:gd name="connsiteY15" fmla="*/ 472741 h 634823"/>
              <a:gd name="connsiteX16" fmla="*/ 492962 w 588681"/>
              <a:gd name="connsiteY16" fmla="*/ 634666 h 634823"/>
              <a:gd name="connsiteX0" fmla="*/ 471589 w 567308"/>
              <a:gd name="connsiteY0" fmla="*/ 634666 h 635164"/>
              <a:gd name="connsiteX1" fmla="*/ 52489 w 567308"/>
              <a:gd name="connsiteY1" fmla="*/ 520366 h 635164"/>
              <a:gd name="connsiteX2" fmla="*/ 33439 w 567308"/>
              <a:gd name="connsiteY2" fmla="*/ 434641 h 635164"/>
              <a:gd name="connsiteX3" fmla="*/ 233464 w 567308"/>
              <a:gd name="connsiteY3" fmla="*/ 415591 h 635164"/>
              <a:gd name="connsiteX4" fmla="*/ 33439 w 567308"/>
              <a:gd name="connsiteY4" fmla="*/ 244141 h 635164"/>
              <a:gd name="connsiteX5" fmla="*/ 23914 w 567308"/>
              <a:gd name="connsiteY5" fmla="*/ 206041 h 635164"/>
              <a:gd name="connsiteX6" fmla="*/ 271564 w 567308"/>
              <a:gd name="connsiteY6" fmla="*/ 301291 h 635164"/>
              <a:gd name="connsiteX7" fmla="*/ 109639 w 567308"/>
              <a:gd name="connsiteY7" fmla="*/ 53641 h 635164"/>
              <a:gd name="connsiteX8" fmla="*/ 176314 w 567308"/>
              <a:gd name="connsiteY8" fmla="*/ 15541 h 635164"/>
              <a:gd name="connsiteX9" fmla="*/ 347764 w 567308"/>
              <a:gd name="connsiteY9" fmla="*/ 253666 h 635164"/>
              <a:gd name="connsiteX10" fmla="*/ 385864 w 567308"/>
              <a:gd name="connsiteY10" fmla="*/ 53641 h 635164"/>
              <a:gd name="connsiteX11" fmla="*/ 423964 w 567308"/>
              <a:gd name="connsiteY11" fmla="*/ 72691 h 635164"/>
              <a:gd name="connsiteX12" fmla="*/ 462064 w 567308"/>
              <a:gd name="connsiteY12" fmla="*/ 282241 h 635164"/>
              <a:gd name="connsiteX13" fmla="*/ 547789 w 567308"/>
              <a:gd name="connsiteY13" fmla="*/ 167941 h 635164"/>
              <a:gd name="connsiteX14" fmla="*/ 519214 w 567308"/>
              <a:gd name="connsiteY14" fmla="*/ 310816 h 635164"/>
              <a:gd name="connsiteX15" fmla="*/ 566839 w 567308"/>
              <a:gd name="connsiteY15" fmla="*/ 472741 h 635164"/>
              <a:gd name="connsiteX16" fmla="*/ 471589 w 567308"/>
              <a:gd name="connsiteY16" fmla="*/ 634666 h 635164"/>
              <a:gd name="connsiteX0" fmla="*/ 471589 w 567308"/>
              <a:gd name="connsiteY0" fmla="*/ 634666 h 636541"/>
              <a:gd name="connsiteX1" fmla="*/ 233463 w 567308"/>
              <a:gd name="connsiteY1" fmla="*/ 558465 h 636541"/>
              <a:gd name="connsiteX2" fmla="*/ 52489 w 567308"/>
              <a:gd name="connsiteY2" fmla="*/ 520366 h 636541"/>
              <a:gd name="connsiteX3" fmla="*/ 33439 w 567308"/>
              <a:gd name="connsiteY3" fmla="*/ 434641 h 636541"/>
              <a:gd name="connsiteX4" fmla="*/ 233464 w 567308"/>
              <a:gd name="connsiteY4" fmla="*/ 415591 h 636541"/>
              <a:gd name="connsiteX5" fmla="*/ 33439 w 567308"/>
              <a:gd name="connsiteY5" fmla="*/ 244141 h 636541"/>
              <a:gd name="connsiteX6" fmla="*/ 23914 w 567308"/>
              <a:gd name="connsiteY6" fmla="*/ 206041 h 636541"/>
              <a:gd name="connsiteX7" fmla="*/ 271564 w 567308"/>
              <a:gd name="connsiteY7" fmla="*/ 301291 h 636541"/>
              <a:gd name="connsiteX8" fmla="*/ 109639 w 567308"/>
              <a:gd name="connsiteY8" fmla="*/ 53641 h 636541"/>
              <a:gd name="connsiteX9" fmla="*/ 176314 w 567308"/>
              <a:gd name="connsiteY9" fmla="*/ 15541 h 636541"/>
              <a:gd name="connsiteX10" fmla="*/ 347764 w 567308"/>
              <a:gd name="connsiteY10" fmla="*/ 253666 h 636541"/>
              <a:gd name="connsiteX11" fmla="*/ 385864 w 567308"/>
              <a:gd name="connsiteY11" fmla="*/ 53641 h 636541"/>
              <a:gd name="connsiteX12" fmla="*/ 423964 w 567308"/>
              <a:gd name="connsiteY12" fmla="*/ 72691 h 636541"/>
              <a:gd name="connsiteX13" fmla="*/ 462064 w 567308"/>
              <a:gd name="connsiteY13" fmla="*/ 282241 h 636541"/>
              <a:gd name="connsiteX14" fmla="*/ 547789 w 567308"/>
              <a:gd name="connsiteY14" fmla="*/ 167941 h 636541"/>
              <a:gd name="connsiteX15" fmla="*/ 519214 w 567308"/>
              <a:gd name="connsiteY15" fmla="*/ 310816 h 636541"/>
              <a:gd name="connsiteX16" fmla="*/ 566839 w 567308"/>
              <a:gd name="connsiteY16" fmla="*/ 472741 h 636541"/>
              <a:gd name="connsiteX17" fmla="*/ 471589 w 567308"/>
              <a:gd name="connsiteY17" fmla="*/ 634666 h 636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67308" h="636541">
                <a:moveTo>
                  <a:pt x="471589" y="634666"/>
                </a:moveTo>
                <a:cubicBezTo>
                  <a:pt x="416026" y="648953"/>
                  <a:pt x="303313" y="577515"/>
                  <a:pt x="233463" y="558465"/>
                </a:cubicBezTo>
                <a:cubicBezTo>
                  <a:pt x="163613" y="539415"/>
                  <a:pt x="85826" y="541003"/>
                  <a:pt x="52489" y="520366"/>
                </a:cubicBezTo>
                <a:cubicBezTo>
                  <a:pt x="19152" y="499729"/>
                  <a:pt x="3277" y="452103"/>
                  <a:pt x="33439" y="434641"/>
                </a:cubicBezTo>
                <a:cubicBezTo>
                  <a:pt x="63601" y="417179"/>
                  <a:pt x="233464" y="447341"/>
                  <a:pt x="233464" y="415591"/>
                </a:cubicBezTo>
                <a:cubicBezTo>
                  <a:pt x="233464" y="383841"/>
                  <a:pt x="68364" y="279066"/>
                  <a:pt x="33439" y="244141"/>
                </a:cubicBezTo>
                <a:cubicBezTo>
                  <a:pt x="-1486" y="209216"/>
                  <a:pt x="-15773" y="196516"/>
                  <a:pt x="23914" y="206041"/>
                </a:cubicBezTo>
                <a:cubicBezTo>
                  <a:pt x="63602" y="215566"/>
                  <a:pt x="257277" y="326691"/>
                  <a:pt x="271564" y="301291"/>
                </a:cubicBezTo>
                <a:cubicBezTo>
                  <a:pt x="285851" y="275891"/>
                  <a:pt x="125514" y="101266"/>
                  <a:pt x="109639" y="53641"/>
                </a:cubicBezTo>
                <a:cubicBezTo>
                  <a:pt x="93764" y="6016"/>
                  <a:pt x="136627" y="-17796"/>
                  <a:pt x="176314" y="15541"/>
                </a:cubicBezTo>
                <a:cubicBezTo>
                  <a:pt x="216001" y="48878"/>
                  <a:pt x="312839" y="247316"/>
                  <a:pt x="347764" y="253666"/>
                </a:cubicBezTo>
                <a:cubicBezTo>
                  <a:pt x="382689" y="260016"/>
                  <a:pt x="373164" y="83804"/>
                  <a:pt x="385864" y="53641"/>
                </a:cubicBezTo>
                <a:cubicBezTo>
                  <a:pt x="398564" y="23479"/>
                  <a:pt x="411264" y="34591"/>
                  <a:pt x="423964" y="72691"/>
                </a:cubicBezTo>
                <a:cubicBezTo>
                  <a:pt x="436664" y="110791"/>
                  <a:pt x="441427" y="266366"/>
                  <a:pt x="462064" y="282241"/>
                </a:cubicBezTo>
                <a:cubicBezTo>
                  <a:pt x="482702" y="298116"/>
                  <a:pt x="538264" y="163178"/>
                  <a:pt x="547789" y="167941"/>
                </a:cubicBezTo>
                <a:cubicBezTo>
                  <a:pt x="557314" y="172704"/>
                  <a:pt x="525564" y="263191"/>
                  <a:pt x="519214" y="310816"/>
                </a:cubicBezTo>
                <a:cubicBezTo>
                  <a:pt x="512864" y="358441"/>
                  <a:pt x="573189" y="420354"/>
                  <a:pt x="566839" y="472741"/>
                </a:cubicBezTo>
                <a:cubicBezTo>
                  <a:pt x="560489" y="525128"/>
                  <a:pt x="527152" y="620379"/>
                  <a:pt x="471589" y="634666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รูปแบบอิสระ: รูปร่าง 7">
            <a:extLst>
              <a:ext uri="{FF2B5EF4-FFF2-40B4-BE49-F238E27FC236}">
                <a16:creationId xmlns:a16="http://schemas.microsoft.com/office/drawing/2014/main" id="{41309422-482E-4C7F-9C78-A3C1A296A3BD}"/>
              </a:ext>
            </a:extLst>
          </p:cNvPr>
          <p:cNvSpPr/>
          <p:nvPr/>
        </p:nvSpPr>
        <p:spPr>
          <a:xfrm>
            <a:off x="4328514" y="3000592"/>
            <a:ext cx="1078869" cy="1086383"/>
          </a:xfrm>
          <a:custGeom>
            <a:avLst/>
            <a:gdLst>
              <a:gd name="connsiteX0" fmla="*/ 305325 w 1163858"/>
              <a:gd name="connsiteY0" fmla="*/ 705861 h 920925"/>
              <a:gd name="connsiteX1" fmla="*/ 525 w 1163858"/>
              <a:gd name="connsiteY1" fmla="*/ 258186 h 920925"/>
              <a:gd name="connsiteX2" fmla="*/ 381525 w 1163858"/>
              <a:gd name="connsiteY2" fmla="*/ 1011 h 920925"/>
              <a:gd name="connsiteX3" fmla="*/ 591075 w 1163858"/>
              <a:gd name="connsiteY3" fmla="*/ 162936 h 920925"/>
              <a:gd name="connsiteX4" fmla="*/ 733950 w 1163858"/>
              <a:gd name="connsiteY4" fmla="*/ 10536 h 920925"/>
              <a:gd name="connsiteX5" fmla="*/ 1162575 w 1163858"/>
              <a:gd name="connsiteY5" fmla="*/ 162936 h 920925"/>
              <a:gd name="connsiteX6" fmla="*/ 581550 w 1163858"/>
              <a:gd name="connsiteY6" fmla="*/ 896361 h 920925"/>
              <a:gd name="connsiteX7" fmla="*/ 305325 w 1163858"/>
              <a:gd name="connsiteY7" fmla="*/ 705861 h 920925"/>
              <a:gd name="connsiteX0" fmla="*/ 305372 w 1163905"/>
              <a:gd name="connsiteY0" fmla="*/ 705861 h 920925"/>
              <a:gd name="connsiteX1" fmla="*/ 572 w 1163905"/>
              <a:gd name="connsiteY1" fmla="*/ 258186 h 920925"/>
              <a:gd name="connsiteX2" fmla="*/ 381572 w 1163905"/>
              <a:gd name="connsiteY2" fmla="*/ 1011 h 920925"/>
              <a:gd name="connsiteX3" fmla="*/ 591122 w 1163905"/>
              <a:gd name="connsiteY3" fmla="*/ 162936 h 920925"/>
              <a:gd name="connsiteX4" fmla="*/ 733997 w 1163905"/>
              <a:gd name="connsiteY4" fmla="*/ 10536 h 920925"/>
              <a:gd name="connsiteX5" fmla="*/ 1162622 w 1163905"/>
              <a:gd name="connsiteY5" fmla="*/ 162936 h 920925"/>
              <a:gd name="connsiteX6" fmla="*/ 695897 w 1163905"/>
              <a:gd name="connsiteY6" fmla="*/ 896361 h 920925"/>
              <a:gd name="connsiteX7" fmla="*/ 305372 w 1163905"/>
              <a:gd name="connsiteY7" fmla="*/ 705861 h 920925"/>
              <a:gd name="connsiteX0" fmla="*/ 390532 w 1163340"/>
              <a:gd name="connsiteY0" fmla="*/ 753486 h 930532"/>
              <a:gd name="connsiteX1" fmla="*/ 7 w 1163340"/>
              <a:gd name="connsiteY1" fmla="*/ 258186 h 930532"/>
              <a:gd name="connsiteX2" fmla="*/ 381007 w 1163340"/>
              <a:gd name="connsiteY2" fmla="*/ 1011 h 930532"/>
              <a:gd name="connsiteX3" fmla="*/ 590557 w 1163340"/>
              <a:gd name="connsiteY3" fmla="*/ 162936 h 930532"/>
              <a:gd name="connsiteX4" fmla="*/ 733432 w 1163340"/>
              <a:gd name="connsiteY4" fmla="*/ 10536 h 930532"/>
              <a:gd name="connsiteX5" fmla="*/ 1162057 w 1163340"/>
              <a:gd name="connsiteY5" fmla="*/ 162936 h 930532"/>
              <a:gd name="connsiteX6" fmla="*/ 695332 w 1163340"/>
              <a:gd name="connsiteY6" fmla="*/ 896361 h 930532"/>
              <a:gd name="connsiteX7" fmla="*/ 390532 w 1163340"/>
              <a:gd name="connsiteY7" fmla="*/ 753486 h 930532"/>
              <a:gd name="connsiteX0" fmla="*/ 390532 w 1163340"/>
              <a:gd name="connsiteY0" fmla="*/ 753486 h 839711"/>
              <a:gd name="connsiteX1" fmla="*/ 7 w 1163340"/>
              <a:gd name="connsiteY1" fmla="*/ 258186 h 839711"/>
              <a:gd name="connsiteX2" fmla="*/ 381007 w 1163340"/>
              <a:gd name="connsiteY2" fmla="*/ 1011 h 839711"/>
              <a:gd name="connsiteX3" fmla="*/ 590557 w 1163340"/>
              <a:gd name="connsiteY3" fmla="*/ 162936 h 839711"/>
              <a:gd name="connsiteX4" fmla="*/ 733432 w 1163340"/>
              <a:gd name="connsiteY4" fmla="*/ 10536 h 839711"/>
              <a:gd name="connsiteX5" fmla="*/ 1162057 w 1163340"/>
              <a:gd name="connsiteY5" fmla="*/ 162936 h 839711"/>
              <a:gd name="connsiteX6" fmla="*/ 676282 w 1163340"/>
              <a:gd name="connsiteY6" fmla="*/ 782061 h 839711"/>
              <a:gd name="connsiteX7" fmla="*/ 390532 w 1163340"/>
              <a:gd name="connsiteY7" fmla="*/ 753486 h 839711"/>
              <a:gd name="connsiteX0" fmla="*/ 390532 w 973773"/>
              <a:gd name="connsiteY0" fmla="*/ 753486 h 837678"/>
              <a:gd name="connsiteX1" fmla="*/ 7 w 973773"/>
              <a:gd name="connsiteY1" fmla="*/ 258186 h 837678"/>
              <a:gd name="connsiteX2" fmla="*/ 381007 w 973773"/>
              <a:gd name="connsiteY2" fmla="*/ 1011 h 837678"/>
              <a:gd name="connsiteX3" fmla="*/ 590557 w 973773"/>
              <a:gd name="connsiteY3" fmla="*/ 162936 h 837678"/>
              <a:gd name="connsiteX4" fmla="*/ 733432 w 973773"/>
              <a:gd name="connsiteY4" fmla="*/ 10536 h 837678"/>
              <a:gd name="connsiteX5" fmla="*/ 971557 w 973773"/>
              <a:gd name="connsiteY5" fmla="*/ 191511 h 837678"/>
              <a:gd name="connsiteX6" fmla="*/ 676282 w 973773"/>
              <a:gd name="connsiteY6" fmla="*/ 782061 h 837678"/>
              <a:gd name="connsiteX7" fmla="*/ 390532 w 973773"/>
              <a:gd name="connsiteY7" fmla="*/ 753486 h 837678"/>
              <a:gd name="connsiteX0" fmla="*/ 390532 w 973923"/>
              <a:gd name="connsiteY0" fmla="*/ 753745 h 837937"/>
              <a:gd name="connsiteX1" fmla="*/ 7 w 973923"/>
              <a:gd name="connsiteY1" fmla="*/ 258445 h 837937"/>
              <a:gd name="connsiteX2" fmla="*/ 381007 w 973923"/>
              <a:gd name="connsiteY2" fmla="*/ 1270 h 837937"/>
              <a:gd name="connsiteX3" fmla="*/ 504832 w 973923"/>
              <a:gd name="connsiteY3" fmla="*/ 153670 h 837937"/>
              <a:gd name="connsiteX4" fmla="*/ 733432 w 973923"/>
              <a:gd name="connsiteY4" fmla="*/ 10795 h 837937"/>
              <a:gd name="connsiteX5" fmla="*/ 971557 w 973923"/>
              <a:gd name="connsiteY5" fmla="*/ 191770 h 837937"/>
              <a:gd name="connsiteX6" fmla="*/ 676282 w 973923"/>
              <a:gd name="connsiteY6" fmla="*/ 782320 h 837937"/>
              <a:gd name="connsiteX7" fmla="*/ 390532 w 973923"/>
              <a:gd name="connsiteY7" fmla="*/ 753745 h 837937"/>
              <a:gd name="connsiteX0" fmla="*/ 390532 w 973034"/>
              <a:gd name="connsiteY0" fmla="*/ 753745 h 837937"/>
              <a:gd name="connsiteX1" fmla="*/ 7 w 973034"/>
              <a:gd name="connsiteY1" fmla="*/ 258445 h 837937"/>
              <a:gd name="connsiteX2" fmla="*/ 381007 w 973034"/>
              <a:gd name="connsiteY2" fmla="*/ 1270 h 837937"/>
              <a:gd name="connsiteX3" fmla="*/ 504832 w 973034"/>
              <a:gd name="connsiteY3" fmla="*/ 153670 h 837937"/>
              <a:gd name="connsiteX4" fmla="*/ 609607 w 973034"/>
              <a:gd name="connsiteY4" fmla="*/ 10795 h 837937"/>
              <a:gd name="connsiteX5" fmla="*/ 971557 w 973034"/>
              <a:gd name="connsiteY5" fmla="*/ 191770 h 837937"/>
              <a:gd name="connsiteX6" fmla="*/ 676282 w 973034"/>
              <a:gd name="connsiteY6" fmla="*/ 782320 h 837937"/>
              <a:gd name="connsiteX7" fmla="*/ 390532 w 973034"/>
              <a:gd name="connsiteY7" fmla="*/ 753745 h 837937"/>
              <a:gd name="connsiteX0" fmla="*/ 390532 w 973034"/>
              <a:gd name="connsiteY0" fmla="*/ 743156 h 827348"/>
              <a:gd name="connsiteX1" fmla="*/ 7 w 973034"/>
              <a:gd name="connsiteY1" fmla="*/ 247856 h 827348"/>
              <a:gd name="connsiteX2" fmla="*/ 381007 w 973034"/>
              <a:gd name="connsiteY2" fmla="*/ 38306 h 827348"/>
              <a:gd name="connsiteX3" fmla="*/ 504832 w 973034"/>
              <a:gd name="connsiteY3" fmla="*/ 143081 h 827348"/>
              <a:gd name="connsiteX4" fmla="*/ 609607 w 973034"/>
              <a:gd name="connsiteY4" fmla="*/ 206 h 827348"/>
              <a:gd name="connsiteX5" fmla="*/ 971557 w 973034"/>
              <a:gd name="connsiteY5" fmla="*/ 181181 h 827348"/>
              <a:gd name="connsiteX6" fmla="*/ 676282 w 973034"/>
              <a:gd name="connsiteY6" fmla="*/ 771731 h 827348"/>
              <a:gd name="connsiteX7" fmla="*/ 390532 w 973034"/>
              <a:gd name="connsiteY7" fmla="*/ 743156 h 827348"/>
              <a:gd name="connsiteX0" fmla="*/ 390532 w 972880"/>
              <a:gd name="connsiteY0" fmla="*/ 706598 h 790790"/>
              <a:gd name="connsiteX1" fmla="*/ 7 w 972880"/>
              <a:gd name="connsiteY1" fmla="*/ 211298 h 790790"/>
              <a:gd name="connsiteX2" fmla="*/ 381007 w 972880"/>
              <a:gd name="connsiteY2" fmla="*/ 1748 h 790790"/>
              <a:gd name="connsiteX3" fmla="*/ 504832 w 972880"/>
              <a:gd name="connsiteY3" fmla="*/ 106523 h 790790"/>
              <a:gd name="connsiteX4" fmla="*/ 571507 w 972880"/>
              <a:gd name="connsiteY4" fmla="*/ 20798 h 790790"/>
              <a:gd name="connsiteX5" fmla="*/ 971557 w 972880"/>
              <a:gd name="connsiteY5" fmla="*/ 144623 h 790790"/>
              <a:gd name="connsiteX6" fmla="*/ 676282 w 972880"/>
              <a:gd name="connsiteY6" fmla="*/ 735173 h 790790"/>
              <a:gd name="connsiteX7" fmla="*/ 390532 w 972880"/>
              <a:gd name="connsiteY7" fmla="*/ 706598 h 790790"/>
              <a:gd name="connsiteX0" fmla="*/ 304809 w 887157"/>
              <a:gd name="connsiteY0" fmla="*/ 707195 h 790435"/>
              <a:gd name="connsiteX1" fmla="*/ 9 w 887157"/>
              <a:gd name="connsiteY1" fmla="*/ 230945 h 790435"/>
              <a:gd name="connsiteX2" fmla="*/ 295284 w 887157"/>
              <a:gd name="connsiteY2" fmla="*/ 2345 h 790435"/>
              <a:gd name="connsiteX3" fmla="*/ 419109 w 887157"/>
              <a:gd name="connsiteY3" fmla="*/ 107120 h 790435"/>
              <a:gd name="connsiteX4" fmla="*/ 485784 w 887157"/>
              <a:gd name="connsiteY4" fmla="*/ 21395 h 790435"/>
              <a:gd name="connsiteX5" fmla="*/ 885834 w 887157"/>
              <a:gd name="connsiteY5" fmla="*/ 145220 h 790435"/>
              <a:gd name="connsiteX6" fmla="*/ 590559 w 887157"/>
              <a:gd name="connsiteY6" fmla="*/ 735770 h 790435"/>
              <a:gd name="connsiteX7" fmla="*/ 304809 w 887157"/>
              <a:gd name="connsiteY7" fmla="*/ 707195 h 790435"/>
              <a:gd name="connsiteX0" fmla="*/ 304809 w 849183"/>
              <a:gd name="connsiteY0" fmla="*/ 707195 h 789077"/>
              <a:gd name="connsiteX1" fmla="*/ 9 w 849183"/>
              <a:gd name="connsiteY1" fmla="*/ 230945 h 789077"/>
              <a:gd name="connsiteX2" fmla="*/ 295284 w 849183"/>
              <a:gd name="connsiteY2" fmla="*/ 2345 h 789077"/>
              <a:gd name="connsiteX3" fmla="*/ 419109 w 849183"/>
              <a:gd name="connsiteY3" fmla="*/ 107120 h 789077"/>
              <a:gd name="connsiteX4" fmla="*/ 485784 w 849183"/>
              <a:gd name="connsiteY4" fmla="*/ 21395 h 789077"/>
              <a:gd name="connsiteX5" fmla="*/ 847734 w 849183"/>
              <a:gd name="connsiteY5" fmla="*/ 164270 h 789077"/>
              <a:gd name="connsiteX6" fmla="*/ 590559 w 849183"/>
              <a:gd name="connsiteY6" fmla="*/ 735770 h 789077"/>
              <a:gd name="connsiteX7" fmla="*/ 304809 w 849183"/>
              <a:gd name="connsiteY7" fmla="*/ 707195 h 789077"/>
              <a:gd name="connsiteX0" fmla="*/ 305035 w 849409"/>
              <a:gd name="connsiteY0" fmla="*/ 686491 h 768373"/>
              <a:gd name="connsiteX1" fmla="*/ 235 w 849409"/>
              <a:gd name="connsiteY1" fmla="*/ 210241 h 768373"/>
              <a:gd name="connsiteX2" fmla="*/ 257410 w 849409"/>
              <a:gd name="connsiteY2" fmla="*/ 19741 h 768373"/>
              <a:gd name="connsiteX3" fmla="*/ 419335 w 849409"/>
              <a:gd name="connsiteY3" fmla="*/ 86416 h 768373"/>
              <a:gd name="connsiteX4" fmla="*/ 486010 w 849409"/>
              <a:gd name="connsiteY4" fmla="*/ 691 h 768373"/>
              <a:gd name="connsiteX5" fmla="*/ 847960 w 849409"/>
              <a:gd name="connsiteY5" fmla="*/ 143566 h 768373"/>
              <a:gd name="connsiteX6" fmla="*/ 590785 w 849409"/>
              <a:gd name="connsiteY6" fmla="*/ 715066 h 768373"/>
              <a:gd name="connsiteX7" fmla="*/ 305035 w 849409"/>
              <a:gd name="connsiteY7" fmla="*/ 686491 h 768373"/>
              <a:gd name="connsiteX0" fmla="*/ 305035 w 849409"/>
              <a:gd name="connsiteY0" fmla="*/ 686491 h 768373"/>
              <a:gd name="connsiteX1" fmla="*/ 235 w 849409"/>
              <a:gd name="connsiteY1" fmla="*/ 210241 h 768373"/>
              <a:gd name="connsiteX2" fmla="*/ 257410 w 849409"/>
              <a:gd name="connsiteY2" fmla="*/ 19741 h 768373"/>
              <a:gd name="connsiteX3" fmla="*/ 419335 w 849409"/>
              <a:gd name="connsiteY3" fmla="*/ 86416 h 768373"/>
              <a:gd name="connsiteX4" fmla="*/ 486010 w 849409"/>
              <a:gd name="connsiteY4" fmla="*/ 691 h 768373"/>
              <a:gd name="connsiteX5" fmla="*/ 847960 w 849409"/>
              <a:gd name="connsiteY5" fmla="*/ 143566 h 768373"/>
              <a:gd name="connsiteX6" fmla="*/ 600310 w 849409"/>
              <a:gd name="connsiteY6" fmla="*/ 715066 h 768373"/>
              <a:gd name="connsiteX7" fmla="*/ 305035 w 849409"/>
              <a:gd name="connsiteY7" fmla="*/ 686491 h 768373"/>
              <a:gd name="connsiteX0" fmla="*/ 353305 w 850054"/>
              <a:gd name="connsiteY0" fmla="*/ 686491 h 768373"/>
              <a:gd name="connsiteX1" fmla="*/ 880 w 850054"/>
              <a:gd name="connsiteY1" fmla="*/ 210241 h 768373"/>
              <a:gd name="connsiteX2" fmla="*/ 258055 w 850054"/>
              <a:gd name="connsiteY2" fmla="*/ 19741 h 768373"/>
              <a:gd name="connsiteX3" fmla="*/ 419980 w 850054"/>
              <a:gd name="connsiteY3" fmla="*/ 86416 h 768373"/>
              <a:gd name="connsiteX4" fmla="*/ 486655 w 850054"/>
              <a:gd name="connsiteY4" fmla="*/ 691 h 768373"/>
              <a:gd name="connsiteX5" fmla="*/ 848605 w 850054"/>
              <a:gd name="connsiteY5" fmla="*/ 143566 h 768373"/>
              <a:gd name="connsiteX6" fmla="*/ 600955 w 850054"/>
              <a:gd name="connsiteY6" fmla="*/ 715066 h 768373"/>
              <a:gd name="connsiteX7" fmla="*/ 353305 w 850054"/>
              <a:gd name="connsiteY7" fmla="*/ 686491 h 768373"/>
              <a:gd name="connsiteX0" fmla="*/ 353305 w 850054"/>
              <a:gd name="connsiteY0" fmla="*/ 686491 h 768373"/>
              <a:gd name="connsiteX1" fmla="*/ 880 w 850054"/>
              <a:gd name="connsiteY1" fmla="*/ 210241 h 768373"/>
              <a:gd name="connsiteX2" fmla="*/ 258055 w 850054"/>
              <a:gd name="connsiteY2" fmla="*/ 19741 h 768373"/>
              <a:gd name="connsiteX3" fmla="*/ 419980 w 850054"/>
              <a:gd name="connsiteY3" fmla="*/ 86416 h 768373"/>
              <a:gd name="connsiteX4" fmla="*/ 486655 w 850054"/>
              <a:gd name="connsiteY4" fmla="*/ 691 h 768373"/>
              <a:gd name="connsiteX5" fmla="*/ 848605 w 850054"/>
              <a:gd name="connsiteY5" fmla="*/ 143566 h 768373"/>
              <a:gd name="connsiteX6" fmla="*/ 562855 w 850054"/>
              <a:gd name="connsiteY6" fmla="*/ 715066 h 768373"/>
              <a:gd name="connsiteX7" fmla="*/ 353305 w 850054"/>
              <a:gd name="connsiteY7" fmla="*/ 686491 h 768373"/>
              <a:gd name="connsiteX0" fmla="*/ 353305 w 812106"/>
              <a:gd name="connsiteY0" fmla="*/ 690492 h 764303"/>
              <a:gd name="connsiteX1" fmla="*/ 880 w 812106"/>
              <a:gd name="connsiteY1" fmla="*/ 214242 h 764303"/>
              <a:gd name="connsiteX2" fmla="*/ 258055 w 812106"/>
              <a:gd name="connsiteY2" fmla="*/ 23742 h 764303"/>
              <a:gd name="connsiteX3" fmla="*/ 419980 w 812106"/>
              <a:gd name="connsiteY3" fmla="*/ 90417 h 764303"/>
              <a:gd name="connsiteX4" fmla="*/ 486655 w 812106"/>
              <a:gd name="connsiteY4" fmla="*/ 4692 h 764303"/>
              <a:gd name="connsiteX5" fmla="*/ 810505 w 812106"/>
              <a:gd name="connsiteY5" fmla="*/ 261867 h 764303"/>
              <a:gd name="connsiteX6" fmla="*/ 562855 w 812106"/>
              <a:gd name="connsiteY6" fmla="*/ 719067 h 764303"/>
              <a:gd name="connsiteX7" fmla="*/ 353305 w 812106"/>
              <a:gd name="connsiteY7" fmla="*/ 690492 h 764303"/>
              <a:gd name="connsiteX0" fmla="*/ 353305 w 840564"/>
              <a:gd name="connsiteY0" fmla="*/ 694150 h 779432"/>
              <a:gd name="connsiteX1" fmla="*/ 880 w 840564"/>
              <a:gd name="connsiteY1" fmla="*/ 217900 h 779432"/>
              <a:gd name="connsiteX2" fmla="*/ 258055 w 840564"/>
              <a:gd name="connsiteY2" fmla="*/ 27400 h 779432"/>
              <a:gd name="connsiteX3" fmla="*/ 419980 w 840564"/>
              <a:gd name="connsiteY3" fmla="*/ 94075 h 779432"/>
              <a:gd name="connsiteX4" fmla="*/ 486655 w 840564"/>
              <a:gd name="connsiteY4" fmla="*/ 8350 h 779432"/>
              <a:gd name="connsiteX5" fmla="*/ 839080 w 840564"/>
              <a:gd name="connsiteY5" fmla="*/ 103600 h 779432"/>
              <a:gd name="connsiteX6" fmla="*/ 562855 w 840564"/>
              <a:gd name="connsiteY6" fmla="*/ 722725 h 779432"/>
              <a:gd name="connsiteX7" fmla="*/ 353305 w 840564"/>
              <a:gd name="connsiteY7" fmla="*/ 694150 h 779432"/>
              <a:gd name="connsiteX0" fmla="*/ 353305 w 840564"/>
              <a:gd name="connsiteY0" fmla="*/ 694150 h 782796"/>
              <a:gd name="connsiteX1" fmla="*/ 880 w 840564"/>
              <a:gd name="connsiteY1" fmla="*/ 151225 h 782796"/>
              <a:gd name="connsiteX2" fmla="*/ 258055 w 840564"/>
              <a:gd name="connsiteY2" fmla="*/ 27400 h 782796"/>
              <a:gd name="connsiteX3" fmla="*/ 419980 w 840564"/>
              <a:gd name="connsiteY3" fmla="*/ 94075 h 782796"/>
              <a:gd name="connsiteX4" fmla="*/ 486655 w 840564"/>
              <a:gd name="connsiteY4" fmla="*/ 8350 h 782796"/>
              <a:gd name="connsiteX5" fmla="*/ 839080 w 840564"/>
              <a:gd name="connsiteY5" fmla="*/ 103600 h 782796"/>
              <a:gd name="connsiteX6" fmla="*/ 562855 w 840564"/>
              <a:gd name="connsiteY6" fmla="*/ 722725 h 782796"/>
              <a:gd name="connsiteX7" fmla="*/ 353305 w 840564"/>
              <a:gd name="connsiteY7" fmla="*/ 694150 h 782796"/>
              <a:gd name="connsiteX0" fmla="*/ 353305 w 840760"/>
              <a:gd name="connsiteY0" fmla="*/ 688516 h 777162"/>
              <a:gd name="connsiteX1" fmla="*/ 880 w 840760"/>
              <a:gd name="connsiteY1" fmla="*/ 145591 h 777162"/>
              <a:gd name="connsiteX2" fmla="*/ 258055 w 840760"/>
              <a:gd name="connsiteY2" fmla="*/ 21766 h 777162"/>
              <a:gd name="connsiteX3" fmla="*/ 419980 w 840760"/>
              <a:gd name="connsiteY3" fmla="*/ 88441 h 777162"/>
              <a:gd name="connsiteX4" fmla="*/ 524755 w 840760"/>
              <a:gd name="connsiteY4" fmla="*/ 12241 h 777162"/>
              <a:gd name="connsiteX5" fmla="*/ 839080 w 840760"/>
              <a:gd name="connsiteY5" fmla="*/ 97966 h 777162"/>
              <a:gd name="connsiteX6" fmla="*/ 562855 w 840760"/>
              <a:gd name="connsiteY6" fmla="*/ 717091 h 777162"/>
              <a:gd name="connsiteX7" fmla="*/ 353305 w 840760"/>
              <a:gd name="connsiteY7" fmla="*/ 688516 h 777162"/>
              <a:gd name="connsiteX0" fmla="*/ 353330 w 840751"/>
              <a:gd name="connsiteY0" fmla="*/ 707377 h 796023"/>
              <a:gd name="connsiteX1" fmla="*/ 905 w 840751"/>
              <a:gd name="connsiteY1" fmla="*/ 164452 h 796023"/>
              <a:gd name="connsiteX2" fmla="*/ 258080 w 840751"/>
              <a:gd name="connsiteY2" fmla="*/ 40627 h 796023"/>
              <a:gd name="connsiteX3" fmla="*/ 456509 w 840751"/>
              <a:gd name="connsiteY3" fmla="*/ 377250 h 796023"/>
              <a:gd name="connsiteX4" fmla="*/ 524780 w 840751"/>
              <a:gd name="connsiteY4" fmla="*/ 31102 h 796023"/>
              <a:gd name="connsiteX5" fmla="*/ 839105 w 840751"/>
              <a:gd name="connsiteY5" fmla="*/ 116827 h 796023"/>
              <a:gd name="connsiteX6" fmla="*/ 562880 w 840751"/>
              <a:gd name="connsiteY6" fmla="*/ 735952 h 796023"/>
              <a:gd name="connsiteX7" fmla="*/ 353330 w 840751"/>
              <a:gd name="connsiteY7" fmla="*/ 707377 h 796023"/>
              <a:gd name="connsiteX0" fmla="*/ 352442 w 839863"/>
              <a:gd name="connsiteY0" fmla="*/ 707377 h 796023"/>
              <a:gd name="connsiteX1" fmla="*/ 17 w 839863"/>
              <a:gd name="connsiteY1" fmla="*/ 164452 h 796023"/>
              <a:gd name="connsiteX2" fmla="*/ 366706 w 839863"/>
              <a:gd name="connsiteY2" fmla="*/ 74370 h 796023"/>
              <a:gd name="connsiteX3" fmla="*/ 455621 w 839863"/>
              <a:gd name="connsiteY3" fmla="*/ 377250 h 796023"/>
              <a:gd name="connsiteX4" fmla="*/ 523892 w 839863"/>
              <a:gd name="connsiteY4" fmla="*/ 31102 h 796023"/>
              <a:gd name="connsiteX5" fmla="*/ 838217 w 839863"/>
              <a:gd name="connsiteY5" fmla="*/ 116827 h 796023"/>
              <a:gd name="connsiteX6" fmla="*/ 561992 w 839863"/>
              <a:gd name="connsiteY6" fmla="*/ 735952 h 796023"/>
              <a:gd name="connsiteX7" fmla="*/ 352442 w 839863"/>
              <a:gd name="connsiteY7" fmla="*/ 707377 h 796023"/>
              <a:gd name="connsiteX0" fmla="*/ 352442 w 839880"/>
              <a:gd name="connsiteY0" fmla="*/ 693109 h 781755"/>
              <a:gd name="connsiteX1" fmla="*/ 17 w 839880"/>
              <a:gd name="connsiteY1" fmla="*/ 150184 h 781755"/>
              <a:gd name="connsiteX2" fmla="*/ 366706 w 839880"/>
              <a:gd name="connsiteY2" fmla="*/ 60102 h 781755"/>
              <a:gd name="connsiteX3" fmla="*/ 437369 w 839880"/>
              <a:gd name="connsiteY3" fmla="*/ 160521 h 781755"/>
              <a:gd name="connsiteX4" fmla="*/ 523892 w 839880"/>
              <a:gd name="connsiteY4" fmla="*/ 16834 h 781755"/>
              <a:gd name="connsiteX5" fmla="*/ 838217 w 839880"/>
              <a:gd name="connsiteY5" fmla="*/ 102559 h 781755"/>
              <a:gd name="connsiteX6" fmla="*/ 561992 w 839880"/>
              <a:gd name="connsiteY6" fmla="*/ 721684 h 781755"/>
              <a:gd name="connsiteX7" fmla="*/ 352442 w 839880"/>
              <a:gd name="connsiteY7" fmla="*/ 693109 h 78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9880" h="781755">
                <a:moveTo>
                  <a:pt x="352442" y="693109"/>
                </a:moveTo>
                <a:cubicBezTo>
                  <a:pt x="258780" y="597859"/>
                  <a:pt x="-2360" y="255685"/>
                  <a:pt x="17" y="150184"/>
                </a:cubicBezTo>
                <a:cubicBezTo>
                  <a:pt x="2394" y="44683"/>
                  <a:pt x="293814" y="58379"/>
                  <a:pt x="366706" y="60102"/>
                </a:cubicBezTo>
                <a:cubicBezTo>
                  <a:pt x="439598" y="61825"/>
                  <a:pt x="411171" y="167732"/>
                  <a:pt x="437369" y="160521"/>
                </a:cubicBezTo>
                <a:cubicBezTo>
                  <a:pt x="463567" y="153310"/>
                  <a:pt x="457084" y="26494"/>
                  <a:pt x="523892" y="16834"/>
                </a:cubicBezTo>
                <a:cubicBezTo>
                  <a:pt x="590700" y="7174"/>
                  <a:pt x="863617" y="-45078"/>
                  <a:pt x="838217" y="102559"/>
                </a:cubicBezTo>
                <a:cubicBezTo>
                  <a:pt x="812817" y="250196"/>
                  <a:pt x="642954" y="623259"/>
                  <a:pt x="561992" y="721684"/>
                </a:cubicBezTo>
                <a:cubicBezTo>
                  <a:pt x="481030" y="820109"/>
                  <a:pt x="446104" y="788359"/>
                  <a:pt x="352442" y="693109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รูปแบบอิสระ: รูปร่าง 8">
            <a:extLst>
              <a:ext uri="{FF2B5EF4-FFF2-40B4-BE49-F238E27FC236}">
                <a16:creationId xmlns:a16="http://schemas.microsoft.com/office/drawing/2014/main" id="{99C6BEDB-481E-40EE-ADCA-92268093348D}"/>
              </a:ext>
            </a:extLst>
          </p:cNvPr>
          <p:cNvSpPr/>
          <p:nvPr/>
        </p:nvSpPr>
        <p:spPr>
          <a:xfrm>
            <a:off x="6727043" y="3000592"/>
            <a:ext cx="916955" cy="1107167"/>
          </a:xfrm>
          <a:custGeom>
            <a:avLst/>
            <a:gdLst>
              <a:gd name="connsiteX0" fmla="*/ 797272 w 1878350"/>
              <a:gd name="connsiteY0" fmla="*/ 260918 h 1107167"/>
              <a:gd name="connsiteX1" fmla="*/ 726934 w 1878350"/>
              <a:gd name="connsiteY1" fmla="*/ 26457 h 1107167"/>
              <a:gd name="connsiteX2" fmla="*/ 1055180 w 1878350"/>
              <a:gd name="connsiteY2" fmla="*/ 26457 h 1107167"/>
              <a:gd name="connsiteX3" fmla="*/ 1031734 w 1878350"/>
              <a:gd name="connsiteY3" fmla="*/ 214026 h 1107167"/>
              <a:gd name="connsiteX4" fmla="*/ 1875795 w 1878350"/>
              <a:gd name="connsiteY4" fmla="*/ 260918 h 1107167"/>
              <a:gd name="connsiteX5" fmla="*/ 1289641 w 1878350"/>
              <a:gd name="connsiteY5" fmla="*/ 354703 h 1107167"/>
              <a:gd name="connsiteX6" fmla="*/ 1172410 w 1878350"/>
              <a:gd name="connsiteY6" fmla="*/ 565718 h 1107167"/>
              <a:gd name="connsiteX7" fmla="*/ 1406872 w 1878350"/>
              <a:gd name="connsiteY7" fmla="*/ 940857 h 1107167"/>
              <a:gd name="connsiteX8" fmla="*/ 1266195 w 1878350"/>
              <a:gd name="connsiteY8" fmla="*/ 1058088 h 1107167"/>
              <a:gd name="connsiteX9" fmla="*/ 937949 w 1878350"/>
              <a:gd name="connsiteY9" fmla="*/ 589165 h 1107167"/>
              <a:gd name="connsiteX10" fmla="*/ 703487 w 1878350"/>
              <a:gd name="connsiteY10" fmla="*/ 1058088 h 1107167"/>
              <a:gd name="connsiteX11" fmla="*/ 562810 w 1878350"/>
              <a:gd name="connsiteY11" fmla="*/ 1034642 h 1107167"/>
              <a:gd name="connsiteX12" fmla="*/ 726934 w 1878350"/>
              <a:gd name="connsiteY12" fmla="*/ 542272 h 1107167"/>
              <a:gd name="connsiteX13" fmla="*/ 609703 w 1878350"/>
              <a:gd name="connsiteY13" fmla="*/ 401595 h 1107167"/>
              <a:gd name="connsiteX14" fmla="*/ 103 w 1878350"/>
              <a:gd name="connsiteY14" fmla="*/ 378149 h 1107167"/>
              <a:gd name="connsiteX15" fmla="*/ 562810 w 1878350"/>
              <a:gd name="connsiteY15" fmla="*/ 260918 h 1107167"/>
              <a:gd name="connsiteX16" fmla="*/ 797272 w 1878350"/>
              <a:gd name="connsiteY16" fmla="*/ 260918 h 110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78350" h="1107167">
                <a:moveTo>
                  <a:pt x="797272" y="260918"/>
                </a:moveTo>
                <a:cubicBezTo>
                  <a:pt x="824626" y="221841"/>
                  <a:pt x="683949" y="65534"/>
                  <a:pt x="726934" y="26457"/>
                </a:cubicBezTo>
                <a:cubicBezTo>
                  <a:pt x="769919" y="-12620"/>
                  <a:pt x="1004380" y="-4804"/>
                  <a:pt x="1055180" y="26457"/>
                </a:cubicBezTo>
                <a:cubicBezTo>
                  <a:pt x="1105980" y="57718"/>
                  <a:pt x="894965" y="174949"/>
                  <a:pt x="1031734" y="214026"/>
                </a:cubicBezTo>
                <a:cubicBezTo>
                  <a:pt x="1168503" y="253103"/>
                  <a:pt x="1832811" y="237472"/>
                  <a:pt x="1875795" y="260918"/>
                </a:cubicBezTo>
                <a:cubicBezTo>
                  <a:pt x="1918780" y="284364"/>
                  <a:pt x="1406872" y="303903"/>
                  <a:pt x="1289641" y="354703"/>
                </a:cubicBezTo>
                <a:cubicBezTo>
                  <a:pt x="1172410" y="405503"/>
                  <a:pt x="1152872" y="468026"/>
                  <a:pt x="1172410" y="565718"/>
                </a:cubicBezTo>
                <a:cubicBezTo>
                  <a:pt x="1191948" y="663410"/>
                  <a:pt x="1391241" y="858795"/>
                  <a:pt x="1406872" y="940857"/>
                </a:cubicBezTo>
                <a:cubicBezTo>
                  <a:pt x="1422503" y="1022919"/>
                  <a:pt x="1344349" y="1116703"/>
                  <a:pt x="1266195" y="1058088"/>
                </a:cubicBezTo>
                <a:cubicBezTo>
                  <a:pt x="1188041" y="999473"/>
                  <a:pt x="1031734" y="589165"/>
                  <a:pt x="937949" y="589165"/>
                </a:cubicBezTo>
                <a:cubicBezTo>
                  <a:pt x="844164" y="589165"/>
                  <a:pt x="766010" y="983842"/>
                  <a:pt x="703487" y="1058088"/>
                </a:cubicBezTo>
                <a:cubicBezTo>
                  <a:pt x="640964" y="1132334"/>
                  <a:pt x="558902" y="1120611"/>
                  <a:pt x="562810" y="1034642"/>
                </a:cubicBezTo>
                <a:cubicBezTo>
                  <a:pt x="566718" y="948673"/>
                  <a:pt x="719118" y="647780"/>
                  <a:pt x="726934" y="542272"/>
                </a:cubicBezTo>
                <a:cubicBezTo>
                  <a:pt x="734749" y="436764"/>
                  <a:pt x="730841" y="428949"/>
                  <a:pt x="609703" y="401595"/>
                </a:cubicBezTo>
                <a:cubicBezTo>
                  <a:pt x="488564" y="374241"/>
                  <a:pt x="7918" y="401595"/>
                  <a:pt x="103" y="378149"/>
                </a:cubicBezTo>
                <a:cubicBezTo>
                  <a:pt x="-7712" y="354703"/>
                  <a:pt x="429949" y="280456"/>
                  <a:pt x="562810" y="260918"/>
                </a:cubicBezTo>
                <a:cubicBezTo>
                  <a:pt x="695671" y="241380"/>
                  <a:pt x="769918" y="299995"/>
                  <a:pt x="797272" y="26091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B0F54A64-341B-4232-90E0-538CF6EB319A}"/>
              </a:ext>
            </a:extLst>
          </p:cNvPr>
          <p:cNvSpPr/>
          <p:nvPr/>
        </p:nvSpPr>
        <p:spPr>
          <a:xfrm>
            <a:off x="128952" y="4185018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th-TH" sz="3600" b="1">
                <a:ln w="28575" cmpd="sng">
                  <a:noFill/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ความรู้    ทักษะ    จริยธรรม  ลักษณะบุคคล</a:t>
            </a:r>
            <a:endParaRPr lang="th-TH" sz="3600" b="1" cap="none" spc="0">
              <a:ln w="28575" cmpd="sng">
                <a:noFill/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FF607CCB-7548-4AD5-B3D5-8CC99510A646}"/>
              </a:ext>
            </a:extLst>
          </p:cNvPr>
          <p:cNvSpPr txBox="1"/>
          <p:nvPr/>
        </p:nvSpPr>
        <p:spPr>
          <a:xfrm>
            <a:off x="530411" y="4866518"/>
            <a:ext cx="8367408" cy="80021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solidFill>
                  <a:srgbClr val="FFFF00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“ผลลัพธ์การเรียนรู้” หมายความว่า ผลที่เกิดขึ้นแก่ผู้เรียนผ่านกระบวนการเรียนรู้ที่ได้จาก การศึกษา ฝึกอบรม หรือประสบการณ์ที่เกิดขึ้นจากการฝึกปฏิบัติ หรือการเรียนรู้จริงในที่ทำงานระหว่างการศึกษา</a:t>
            </a:r>
          </a:p>
        </p:txBody>
      </p:sp>
    </p:spTree>
    <p:extLst>
      <p:ext uri="{BB962C8B-B14F-4D97-AF65-F5344CB8AC3E}">
        <p14:creationId xmlns:p14="http://schemas.microsoft.com/office/powerpoint/2010/main" val="104352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A173801-2775-4ACB-9710-63F957899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83" y="2305939"/>
            <a:ext cx="3525012" cy="43159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A1A7307-EB4F-4D75-813D-A9D6018A7F17}"/>
              </a:ext>
            </a:extLst>
          </p:cNvPr>
          <p:cNvSpPr/>
          <p:nvPr/>
        </p:nvSpPr>
        <p:spPr>
          <a:xfrm>
            <a:off x="4674887" y="2596145"/>
            <a:ext cx="2281394" cy="337015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en-US" sz="24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ส่วนบุคคล</a:t>
            </a:r>
            <a:endParaRPr lang="en-US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8000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ความมั่นคง</a:t>
            </a:r>
            <a:endParaRPr lang="en-US" sz="2400" b="1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8000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สื่อมวลชน</a:t>
            </a: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ใช้โดยผู้แทน</a:t>
            </a:r>
            <a:endParaRPr lang="en-US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8000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en-US" sz="24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ใช้ในคดีความ</a:t>
            </a: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ใช้ตรวจเครดิต</a:t>
            </a:r>
            <a:endParaRPr lang="th-TH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8000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A458E15-C34D-402C-ABBD-BA9EC1CFF7F5}"/>
              </a:ext>
            </a:extLst>
          </p:cNvPr>
          <p:cNvSpPr/>
          <p:nvPr/>
        </p:nvSpPr>
        <p:spPr>
          <a:xfrm>
            <a:off x="6617113" y="423706"/>
            <a:ext cx="2345514" cy="206210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r>
              <a:rPr lang="en-US" sz="32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Personal</a:t>
            </a:r>
          </a:p>
          <a:p>
            <a:r>
              <a:rPr lang="en-US" sz="32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Data</a:t>
            </a:r>
          </a:p>
          <a:p>
            <a:r>
              <a:rPr lang="en-US" sz="32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Protection</a:t>
            </a:r>
          </a:p>
          <a:p>
            <a:r>
              <a:rPr lang="en-US" sz="32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Act</a:t>
            </a:r>
            <a:endParaRPr lang="th-TH" sz="32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8000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วงเล็บปีกกาขวา 5">
            <a:extLst>
              <a:ext uri="{FF2B5EF4-FFF2-40B4-BE49-F238E27FC236}">
                <a16:creationId xmlns:a16="http://schemas.microsoft.com/office/drawing/2014/main" id="{FEFDA16A-6A19-47DE-948A-8B9B4C4CB84A}"/>
              </a:ext>
            </a:extLst>
          </p:cNvPr>
          <p:cNvSpPr/>
          <p:nvPr/>
        </p:nvSpPr>
        <p:spPr>
          <a:xfrm>
            <a:off x="6706013" y="2621544"/>
            <a:ext cx="492370" cy="3370153"/>
          </a:xfrm>
          <a:prstGeom prst="rightBrace">
            <a:avLst>
              <a:gd name="adj1" fmla="val 113095"/>
              <a:gd name="adj2" fmla="val 50000"/>
            </a:avLst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C44C8EF5-2206-4F64-B02F-02598A06DDBE}"/>
              </a:ext>
            </a:extLst>
          </p:cNvPr>
          <p:cNvSpPr/>
          <p:nvPr/>
        </p:nvSpPr>
        <p:spPr>
          <a:xfrm>
            <a:off x="7201277" y="3127533"/>
            <a:ext cx="1920719" cy="170816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ตามหน้าที่</a:t>
            </a:r>
          </a:p>
          <a:p>
            <a:pPr>
              <a:lnSpc>
                <a:spcPct val="150000"/>
              </a:lnSpc>
            </a:pPr>
            <a:r>
              <a:rPr lang="th-TH" sz="24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โดยชอบ</a:t>
            </a:r>
          </a:p>
          <a:p>
            <a:pPr>
              <a:lnSpc>
                <a:spcPct val="150000"/>
              </a:lnSpc>
            </a:pP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ด้วยกฎหมาย</a:t>
            </a:r>
            <a:endParaRPr lang="th-TH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8000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D6A1B63-29D9-429B-AD54-B8D6C9CFA939}"/>
              </a:ext>
            </a:extLst>
          </p:cNvPr>
          <p:cNvSpPr/>
          <p:nvPr/>
        </p:nvSpPr>
        <p:spPr>
          <a:xfrm>
            <a:off x="650631" y="294748"/>
            <a:ext cx="5720297" cy="21236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r"/>
            <a:r>
              <a:rPr lang="th-TH" sz="66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6 กรณีไม่บังคับ</a:t>
            </a:r>
          </a:p>
          <a:p>
            <a:pPr algn="r"/>
            <a:r>
              <a:rPr lang="en-US" sz="66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80000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 D P A</a:t>
            </a:r>
            <a:endParaRPr lang="th-TH" sz="66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80000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3808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C83AFD9C-89FA-464B-8C87-CE17D4C13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1968773"/>
            <a:ext cx="4125214" cy="44481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A1A7307-EB4F-4D75-813D-A9D6018A7F17}"/>
              </a:ext>
            </a:extLst>
          </p:cNvPr>
          <p:cNvSpPr/>
          <p:nvPr/>
        </p:nvSpPr>
        <p:spPr>
          <a:xfrm>
            <a:off x="5534931" y="2507783"/>
            <a:ext cx="3453189" cy="337015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เอกสารประวัติศาสตร์</a:t>
            </a:r>
            <a:endParaRPr lang="en-US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0070C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ระงับอันตรายต่อชีวิต</a:t>
            </a:r>
            <a:endParaRPr lang="en-US" sz="2400" b="1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0070C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ปฏิบัติตามสัญญา</a:t>
            </a: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เพื่อประโยชน์สาธารณะ</a:t>
            </a:r>
            <a:endParaRPr lang="en-US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0070C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เพื่อประโยชน์โดยชอบ</a:t>
            </a:r>
            <a:endParaRPr lang="th-TH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0070C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&gt; </a:t>
            </a:r>
            <a:r>
              <a:rPr lang="th-TH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ตามกฎหมาย</a:t>
            </a:r>
            <a:r>
              <a:rPr lang="en-US" sz="24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PDPA</a:t>
            </a:r>
            <a:endParaRPr lang="th-TH" sz="24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0070C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D6A1B63-29D9-429B-AD54-B8D6C9CFA939}"/>
              </a:ext>
            </a:extLst>
          </p:cNvPr>
          <p:cNvSpPr/>
          <p:nvPr/>
        </p:nvSpPr>
        <p:spPr>
          <a:xfrm>
            <a:off x="-1" y="522223"/>
            <a:ext cx="9144001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th-TH" sz="40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6 กรณีที่เก็บข้อมูลบุคคลได้</a:t>
            </a:r>
          </a:p>
          <a:p>
            <a:pPr algn="ctr"/>
            <a:r>
              <a:rPr lang="th-TH" sz="4000" b="1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โดยไม่ต้องขอความยินยอม </a:t>
            </a:r>
            <a:r>
              <a:rPr lang="en-US" sz="4000" b="1" cap="none" spc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>
                  <a:glow rad="177800">
                    <a:srgbClr val="0070C0"/>
                  </a:glo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 D P A</a:t>
            </a:r>
            <a:endParaRPr lang="th-TH" sz="4000" b="1" cap="none" spc="0">
              <a:ln w="28575" cmpd="sng">
                <a:noFill/>
                <a:prstDash val="solid"/>
              </a:ln>
              <a:solidFill>
                <a:schemeClr val="bg1"/>
              </a:solidFill>
              <a:effectLst>
                <a:glow rad="177800">
                  <a:srgbClr val="0070C0"/>
                </a:glo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5741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520</Words>
  <Application>Microsoft Office PowerPoint</Application>
  <PresentationFormat>นำเสนอทางหน้าจอ (4:3)</PresentationFormat>
  <Paragraphs>67</Paragraphs>
  <Slides>8</Slides>
  <Notes>6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Chulabhorn Likit Text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บุรินทร์ รุจจนพันธุ์</dc:creator>
  <cp:lastModifiedBy>บุรินทร์ รุจจนพันธุ์</cp:lastModifiedBy>
  <cp:revision>14</cp:revision>
  <dcterms:created xsi:type="dcterms:W3CDTF">2022-07-16T15:30:35Z</dcterms:created>
  <dcterms:modified xsi:type="dcterms:W3CDTF">2022-08-01T07:50:21Z</dcterms:modified>
</cp:coreProperties>
</file>