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6364B-BEA2-4E2F-B31E-ABC2B61675C2}" type="datetimeFigureOut">
              <a:rPr lang="th-TH" smtClean="0"/>
              <a:pPr/>
              <a:t>20/10/60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bcdn-sphotos-d-a.akamaihd.net/hphotos-ak-ash3/73554_10151807655591171_34222321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7056" y="1458430"/>
            <a:ext cx="3888432" cy="5147321"/>
          </a:xfrm>
          <a:prstGeom prst="rect">
            <a:avLst/>
          </a:prstGeom>
          <a:noFill/>
        </p:spPr>
      </p:pic>
      <p:sp>
        <p:nvSpPr>
          <p:cNvPr id="9" name="วงรี 8"/>
          <p:cNvSpPr/>
          <p:nvPr/>
        </p:nvSpPr>
        <p:spPr>
          <a:xfrm rot="21383890">
            <a:off x="6854079" y="1565546"/>
            <a:ext cx="581040" cy="7230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วงรี 9"/>
          <p:cNvSpPr/>
          <p:nvPr/>
        </p:nvSpPr>
        <p:spPr>
          <a:xfrm rot="180534">
            <a:off x="6245916" y="1555710"/>
            <a:ext cx="588846" cy="75871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3" name="ตัวเชื่อมต่อตรง 12"/>
          <p:cNvCxnSpPr/>
          <p:nvPr/>
        </p:nvCxnSpPr>
        <p:spPr>
          <a:xfrm rot="10800000" flipV="1">
            <a:off x="5765926" y="2947987"/>
            <a:ext cx="747713" cy="111919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/>
          <p:cNvCxnSpPr/>
          <p:nvPr/>
        </p:nvCxnSpPr>
        <p:spPr>
          <a:xfrm rot="10800000">
            <a:off x="5749257" y="2733676"/>
            <a:ext cx="766763" cy="21431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/>
          <p:cNvCxnSpPr/>
          <p:nvPr/>
        </p:nvCxnSpPr>
        <p:spPr>
          <a:xfrm rot="10800000">
            <a:off x="5825457" y="2376489"/>
            <a:ext cx="714375" cy="204787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/>
          <p:nvPr/>
        </p:nvCxnSpPr>
        <p:spPr>
          <a:xfrm flipV="1">
            <a:off x="7220869" y="2378869"/>
            <a:ext cx="659606" cy="207169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7228013" y="2755106"/>
            <a:ext cx="728662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ตัวเชื่อมต่อตรง 22"/>
          <p:cNvCxnSpPr/>
          <p:nvPr/>
        </p:nvCxnSpPr>
        <p:spPr>
          <a:xfrm>
            <a:off x="7230394" y="2957513"/>
            <a:ext cx="711994" cy="130968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รูปแบบอิสระ 24"/>
          <p:cNvSpPr/>
          <p:nvPr/>
        </p:nvSpPr>
        <p:spPr>
          <a:xfrm>
            <a:off x="5486418" y="2551030"/>
            <a:ext cx="1368726" cy="694286"/>
          </a:xfrm>
          <a:custGeom>
            <a:avLst/>
            <a:gdLst>
              <a:gd name="connsiteX0" fmla="*/ 1030013 w 1996965"/>
              <a:gd name="connsiteY0" fmla="*/ 113862 h 1443421"/>
              <a:gd name="connsiteX1" fmla="*/ 94593 w 1996965"/>
              <a:gd name="connsiteY1" fmla="*/ 197945 h 1443421"/>
              <a:gd name="connsiteX2" fmla="*/ 462455 w 1996965"/>
              <a:gd name="connsiteY2" fmla="*/ 1301531 h 1443421"/>
              <a:gd name="connsiteX3" fmla="*/ 1334813 w 1996965"/>
              <a:gd name="connsiteY3" fmla="*/ 1049283 h 1443421"/>
              <a:gd name="connsiteX4" fmla="*/ 1996965 w 1996965"/>
              <a:gd name="connsiteY4" fmla="*/ 954690 h 1443421"/>
              <a:gd name="connsiteX5" fmla="*/ 1996965 w 1996965"/>
              <a:gd name="connsiteY5" fmla="*/ 954690 h 1443421"/>
              <a:gd name="connsiteX0" fmla="*/ 2452413 w 2452413"/>
              <a:gd name="connsiteY0" fmla="*/ 280275 h 1410138"/>
              <a:gd name="connsiteX1" fmla="*/ 297793 w 2452413"/>
              <a:gd name="connsiteY1" fmla="*/ 164662 h 1410138"/>
              <a:gd name="connsiteX2" fmla="*/ 665655 w 2452413"/>
              <a:gd name="connsiteY2" fmla="*/ 1268248 h 1410138"/>
              <a:gd name="connsiteX3" fmla="*/ 1538013 w 2452413"/>
              <a:gd name="connsiteY3" fmla="*/ 1016000 h 1410138"/>
              <a:gd name="connsiteX4" fmla="*/ 2200165 w 2452413"/>
              <a:gd name="connsiteY4" fmla="*/ 921407 h 1410138"/>
              <a:gd name="connsiteX5" fmla="*/ 2200165 w 2452413"/>
              <a:gd name="connsiteY5" fmla="*/ 921407 h 1410138"/>
              <a:gd name="connsiteX0" fmla="*/ 1876096 w 1876096"/>
              <a:gd name="connsiteY0" fmla="*/ 56931 h 1144752"/>
              <a:gd name="connsiteX1" fmla="*/ 1497724 w 1876096"/>
              <a:gd name="connsiteY1" fmla="*/ 193566 h 1144752"/>
              <a:gd name="connsiteX2" fmla="*/ 89338 w 1876096"/>
              <a:gd name="connsiteY2" fmla="*/ 1044904 h 1144752"/>
              <a:gd name="connsiteX3" fmla="*/ 961696 w 1876096"/>
              <a:gd name="connsiteY3" fmla="*/ 792656 h 1144752"/>
              <a:gd name="connsiteX4" fmla="*/ 1623848 w 1876096"/>
              <a:gd name="connsiteY4" fmla="*/ 698063 h 1144752"/>
              <a:gd name="connsiteX5" fmla="*/ 1623848 w 1876096"/>
              <a:gd name="connsiteY5" fmla="*/ 698063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1623848 w 2916620"/>
              <a:gd name="connsiteY4" fmla="*/ 698063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59875 w 2916620"/>
              <a:gd name="connsiteY4" fmla="*/ 645511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59875 w 2916620"/>
              <a:gd name="connsiteY4" fmla="*/ 645511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71939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71939 h 1144752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432675 w 1473199"/>
              <a:gd name="connsiteY0" fmla="*/ 56931 h 708573"/>
              <a:gd name="connsiteX1" fmla="*/ 54303 w 1473199"/>
              <a:gd name="connsiteY1" fmla="*/ 193566 h 708573"/>
              <a:gd name="connsiteX2" fmla="*/ 106855 w 1473199"/>
              <a:gd name="connsiteY2" fmla="*/ 361732 h 708573"/>
              <a:gd name="connsiteX3" fmla="*/ 169917 w 1473199"/>
              <a:gd name="connsiteY3" fmla="*/ 592959 h 708573"/>
              <a:gd name="connsiteX4" fmla="*/ 726964 w 1473199"/>
              <a:gd name="connsiteY4" fmla="*/ 666532 h 708573"/>
              <a:gd name="connsiteX5" fmla="*/ 1473199 w 1473199"/>
              <a:gd name="connsiteY5" fmla="*/ 571939 h 708573"/>
              <a:gd name="connsiteX0" fmla="*/ 420414 w 1460938"/>
              <a:gd name="connsiteY0" fmla="*/ 56931 h 708573"/>
              <a:gd name="connsiteX1" fmla="*/ 168167 w 1460938"/>
              <a:gd name="connsiteY1" fmla="*/ 77953 h 708573"/>
              <a:gd name="connsiteX2" fmla="*/ 94594 w 1460938"/>
              <a:gd name="connsiteY2" fmla="*/ 361732 h 708573"/>
              <a:gd name="connsiteX3" fmla="*/ 157656 w 1460938"/>
              <a:gd name="connsiteY3" fmla="*/ 592959 h 708573"/>
              <a:gd name="connsiteX4" fmla="*/ 714703 w 1460938"/>
              <a:gd name="connsiteY4" fmla="*/ 666532 h 708573"/>
              <a:gd name="connsiteX5" fmla="*/ 1460938 w 1460938"/>
              <a:gd name="connsiteY5" fmla="*/ 571939 h 708573"/>
              <a:gd name="connsiteX0" fmla="*/ 420414 w 1460938"/>
              <a:gd name="connsiteY0" fmla="*/ 56931 h 708573"/>
              <a:gd name="connsiteX1" fmla="*/ 168167 w 1460938"/>
              <a:gd name="connsiteY1" fmla="*/ 77953 h 708573"/>
              <a:gd name="connsiteX2" fmla="*/ 94594 w 1460938"/>
              <a:gd name="connsiteY2" fmla="*/ 361732 h 708573"/>
              <a:gd name="connsiteX3" fmla="*/ 157656 w 1460938"/>
              <a:gd name="connsiteY3" fmla="*/ 592959 h 708573"/>
              <a:gd name="connsiteX4" fmla="*/ 714703 w 1460938"/>
              <a:gd name="connsiteY4" fmla="*/ 666532 h 708573"/>
              <a:gd name="connsiteX5" fmla="*/ 1460938 w 1460938"/>
              <a:gd name="connsiteY5" fmla="*/ 571939 h 708573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72929 w 1460937"/>
              <a:gd name="connsiteY1" fmla="*/ 75573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91417 w 1394699"/>
              <a:gd name="connsiteY3" fmla="*/ 578672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05705 w 1394699"/>
              <a:gd name="connsiteY3" fmla="*/ 573910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05705 w 1394699"/>
              <a:gd name="connsiteY3" fmla="*/ 573910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1794 w 1392318"/>
              <a:gd name="connsiteY0" fmla="*/ 42644 h 694286"/>
              <a:gd name="connsiteX1" fmla="*/ 106691 w 1392318"/>
              <a:gd name="connsiteY1" fmla="*/ 82717 h 694286"/>
              <a:gd name="connsiteX2" fmla="*/ 23592 w 1392318"/>
              <a:gd name="connsiteY2" fmla="*/ 311726 h 694286"/>
              <a:gd name="connsiteX3" fmla="*/ 108087 w 1392318"/>
              <a:gd name="connsiteY3" fmla="*/ 578673 h 694286"/>
              <a:gd name="connsiteX4" fmla="*/ 646083 w 1392318"/>
              <a:gd name="connsiteY4" fmla="*/ 652245 h 694286"/>
              <a:gd name="connsiteX5" fmla="*/ 1392318 w 1392318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8726" h="694286">
                <a:moveTo>
                  <a:pt x="328202" y="42644"/>
                </a:moveTo>
                <a:cubicBezTo>
                  <a:pt x="181631" y="0"/>
                  <a:pt x="92159" y="62873"/>
                  <a:pt x="83099" y="82717"/>
                </a:cubicBezTo>
                <a:cubicBezTo>
                  <a:pt x="24033" y="135898"/>
                  <a:pt x="6514" y="254466"/>
                  <a:pt x="0" y="311726"/>
                </a:cubicBezTo>
                <a:cubicBezTo>
                  <a:pt x="7772" y="421373"/>
                  <a:pt x="33996" y="504033"/>
                  <a:pt x="84495" y="578673"/>
                </a:cubicBezTo>
                <a:cubicBezTo>
                  <a:pt x="176378" y="669490"/>
                  <a:pt x="296670" y="694286"/>
                  <a:pt x="622491" y="652245"/>
                </a:cubicBezTo>
                <a:cubicBezTo>
                  <a:pt x="874739" y="617211"/>
                  <a:pt x="800183" y="565754"/>
                  <a:pt x="1368726" y="557652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รูปแบบอิสระ 25"/>
          <p:cNvSpPr/>
          <p:nvPr/>
        </p:nvSpPr>
        <p:spPr>
          <a:xfrm flipH="1">
            <a:off x="6843731" y="2551031"/>
            <a:ext cx="1368726" cy="694286"/>
          </a:xfrm>
          <a:custGeom>
            <a:avLst/>
            <a:gdLst>
              <a:gd name="connsiteX0" fmla="*/ 1030013 w 1996965"/>
              <a:gd name="connsiteY0" fmla="*/ 113862 h 1443421"/>
              <a:gd name="connsiteX1" fmla="*/ 94593 w 1996965"/>
              <a:gd name="connsiteY1" fmla="*/ 197945 h 1443421"/>
              <a:gd name="connsiteX2" fmla="*/ 462455 w 1996965"/>
              <a:gd name="connsiteY2" fmla="*/ 1301531 h 1443421"/>
              <a:gd name="connsiteX3" fmla="*/ 1334813 w 1996965"/>
              <a:gd name="connsiteY3" fmla="*/ 1049283 h 1443421"/>
              <a:gd name="connsiteX4" fmla="*/ 1996965 w 1996965"/>
              <a:gd name="connsiteY4" fmla="*/ 954690 h 1443421"/>
              <a:gd name="connsiteX5" fmla="*/ 1996965 w 1996965"/>
              <a:gd name="connsiteY5" fmla="*/ 954690 h 1443421"/>
              <a:gd name="connsiteX0" fmla="*/ 2452413 w 2452413"/>
              <a:gd name="connsiteY0" fmla="*/ 280275 h 1410138"/>
              <a:gd name="connsiteX1" fmla="*/ 297793 w 2452413"/>
              <a:gd name="connsiteY1" fmla="*/ 164662 h 1410138"/>
              <a:gd name="connsiteX2" fmla="*/ 665655 w 2452413"/>
              <a:gd name="connsiteY2" fmla="*/ 1268248 h 1410138"/>
              <a:gd name="connsiteX3" fmla="*/ 1538013 w 2452413"/>
              <a:gd name="connsiteY3" fmla="*/ 1016000 h 1410138"/>
              <a:gd name="connsiteX4" fmla="*/ 2200165 w 2452413"/>
              <a:gd name="connsiteY4" fmla="*/ 921407 h 1410138"/>
              <a:gd name="connsiteX5" fmla="*/ 2200165 w 2452413"/>
              <a:gd name="connsiteY5" fmla="*/ 921407 h 1410138"/>
              <a:gd name="connsiteX0" fmla="*/ 1876096 w 1876096"/>
              <a:gd name="connsiteY0" fmla="*/ 56931 h 1144752"/>
              <a:gd name="connsiteX1" fmla="*/ 1497724 w 1876096"/>
              <a:gd name="connsiteY1" fmla="*/ 193566 h 1144752"/>
              <a:gd name="connsiteX2" fmla="*/ 89338 w 1876096"/>
              <a:gd name="connsiteY2" fmla="*/ 1044904 h 1144752"/>
              <a:gd name="connsiteX3" fmla="*/ 961696 w 1876096"/>
              <a:gd name="connsiteY3" fmla="*/ 792656 h 1144752"/>
              <a:gd name="connsiteX4" fmla="*/ 1623848 w 1876096"/>
              <a:gd name="connsiteY4" fmla="*/ 698063 h 1144752"/>
              <a:gd name="connsiteX5" fmla="*/ 1623848 w 1876096"/>
              <a:gd name="connsiteY5" fmla="*/ 698063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1623848 w 2916620"/>
              <a:gd name="connsiteY4" fmla="*/ 698063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59875 w 2916620"/>
              <a:gd name="connsiteY4" fmla="*/ 645511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59875 w 2916620"/>
              <a:gd name="connsiteY4" fmla="*/ 645511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71939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71939 h 1144752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432675 w 1473199"/>
              <a:gd name="connsiteY0" fmla="*/ 56931 h 708573"/>
              <a:gd name="connsiteX1" fmla="*/ 54303 w 1473199"/>
              <a:gd name="connsiteY1" fmla="*/ 193566 h 708573"/>
              <a:gd name="connsiteX2" fmla="*/ 106855 w 1473199"/>
              <a:gd name="connsiteY2" fmla="*/ 361732 h 708573"/>
              <a:gd name="connsiteX3" fmla="*/ 169917 w 1473199"/>
              <a:gd name="connsiteY3" fmla="*/ 592959 h 708573"/>
              <a:gd name="connsiteX4" fmla="*/ 726964 w 1473199"/>
              <a:gd name="connsiteY4" fmla="*/ 666532 h 708573"/>
              <a:gd name="connsiteX5" fmla="*/ 1473199 w 1473199"/>
              <a:gd name="connsiteY5" fmla="*/ 571939 h 708573"/>
              <a:gd name="connsiteX0" fmla="*/ 420414 w 1460938"/>
              <a:gd name="connsiteY0" fmla="*/ 56931 h 708573"/>
              <a:gd name="connsiteX1" fmla="*/ 168167 w 1460938"/>
              <a:gd name="connsiteY1" fmla="*/ 77953 h 708573"/>
              <a:gd name="connsiteX2" fmla="*/ 94594 w 1460938"/>
              <a:gd name="connsiteY2" fmla="*/ 361732 h 708573"/>
              <a:gd name="connsiteX3" fmla="*/ 157656 w 1460938"/>
              <a:gd name="connsiteY3" fmla="*/ 592959 h 708573"/>
              <a:gd name="connsiteX4" fmla="*/ 714703 w 1460938"/>
              <a:gd name="connsiteY4" fmla="*/ 666532 h 708573"/>
              <a:gd name="connsiteX5" fmla="*/ 1460938 w 1460938"/>
              <a:gd name="connsiteY5" fmla="*/ 571939 h 708573"/>
              <a:gd name="connsiteX0" fmla="*/ 420414 w 1460938"/>
              <a:gd name="connsiteY0" fmla="*/ 56931 h 708573"/>
              <a:gd name="connsiteX1" fmla="*/ 168167 w 1460938"/>
              <a:gd name="connsiteY1" fmla="*/ 77953 h 708573"/>
              <a:gd name="connsiteX2" fmla="*/ 94594 w 1460938"/>
              <a:gd name="connsiteY2" fmla="*/ 361732 h 708573"/>
              <a:gd name="connsiteX3" fmla="*/ 157656 w 1460938"/>
              <a:gd name="connsiteY3" fmla="*/ 592959 h 708573"/>
              <a:gd name="connsiteX4" fmla="*/ 714703 w 1460938"/>
              <a:gd name="connsiteY4" fmla="*/ 666532 h 708573"/>
              <a:gd name="connsiteX5" fmla="*/ 1460938 w 1460938"/>
              <a:gd name="connsiteY5" fmla="*/ 571939 h 708573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72929 w 1460937"/>
              <a:gd name="connsiteY1" fmla="*/ 75573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91417 w 1394699"/>
              <a:gd name="connsiteY3" fmla="*/ 578672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05705 w 1394699"/>
              <a:gd name="connsiteY3" fmla="*/ 573910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05705 w 1394699"/>
              <a:gd name="connsiteY3" fmla="*/ 573910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1794 w 1392318"/>
              <a:gd name="connsiteY0" fmla="*/ 42644 h 694286"/>
              <a:gd name="connsiteX1" fmla="*/ 106691 w 1392318"/>
              <a:gd name="connsiteY1" fmla="*/ 82717 h 694286"/>
              <a:gd name="connsiteX2" fmla="*/ 23592 w 1392318"/>
              <a:gd name="connsiteY2" fmla="*/ 311726 h 694286"/>
              <a:gd name="connsiteX3" fmla="*/ 108087 w 1392318"/>
              <a:gd name="connsiteY3" fmla="*/ 578673 h 694286"/>
              <a:gd name="connsiteX4" fmla="*/ 646083 w 1392318"/>
              <a:gd name="connsiteY4" fmla="*/ 652245 h 694286"/>
              <a:gd name="connsiteX5" fmla="*/ 1392318 w 1392318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8726" h="694286">
                <a:moveTo>
                  <a:pt x="328202" y="42644"/>
                </a:moveTo>
                <a:cubicBezTo>
                  <a:pt x="181631" y="0"/>
                  <a:pt x="92159" y="62873"/>
                  <a:pt x="83099" y="82717"/>
                </a:cubicBezTo>
                <a:cubicBezTo>
                  <a:pt x="24033" y="135898"/>
                  <a:pt x="6514" y="254466"/>
                  <a:pt x="0" y="311726"/>
                </a:cubicBezTo>
                <a:cubicBezTo>
                  <a:pt x="7772" y="421373"/>
                  <a:pt x="33996" y="504033"/>
                  <a:pt x="84495" y="578673"/>
                </a:cubicBezTo>
                <a:cubicBezTo>
                  <a:pt x="176378" y="669490"/>
                  <a:pt x="296670" y="694286"/>
                  <a:pt x="622491" y="652245"/>
                </a:cubicBezTo>
                <a:cubicBezTo>
                  <a:pt x="874739" y="617211"/>
                  <a:pt x="800183" y="565754"/>
                  <a:pt x="1368726" y="557652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วงรี 26"/>
          <p:cNvSpPr/>
          <p:nvPr/>
        </p:nvSpPr>
        <p:spPr>
          <a:xfrm>
            <a:off x="6928583" y="1790700"/>
            <a:ext cx="17780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วงรี 27"/>
          <p:cNvSpPr/>
          <p:nvPr/>
        </p:nvSpPr>
        <p:spPr>
          <a:xfrm>
            <a:off x="6969250" y="1866900"/>
            <a:ext cx="635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รูปแบบอิสระ 28"/>
          <p:cNvSpPr/>
          <p:nvPr/>
        </p:nvSpPr>
        <p:spPr>
          <a:xfrm>
            <a:off x="6550150" y="1882775"/>
            <a:ext cx="234950" cy="136525"/>
          </a:xfrm>
          <a:custGeom>
            <a:avLst/>
            <a:gdLst>
              <a:gd name="connsiteX0" fmla="*/ 0 w 234950"/>
              <a:gd name="connsiteY0" fmla="*/ 117475 h 136525"/>
              <a:gd name="connsiteX1" fmla="*/ 114300 w 234950"/>
              <a:gd name="connsiteY1" fmla="*/ 3175 h 136525"/>
              <a:gd name="connsiteX2" fmla="*/ 234950 w 234950"/>
              <a:gd name="connsiteY2" fmla="*/ 136525 h 13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950" h="136525">
                <a:moveTo>
                  <a:pt x="0" y="117475"/>
                </a:moveTo>
                <a:cubicBezTo>
                  <a:pt x="37571" y="58737"/>
                  <a:pt x="75142" y="0"/>
                  <a:pt x="114300" y="3175"/>
                </a:cubicBezTo>
                <a:cubicBezTo>
                  <a:pt x="153458" y="6350"/>
                  <a:pt x="194204" y="71437"/>
                  <a:pt x="234950" y="136525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2" name="รูปแบบอิสระ 31"/>
          <p:cNvSpPr/>
          <p:nvPr/>
        </p:nvSpPr>
        <p:spPr>
          <a:xfrm>
            <a:off x="5597650" y="3162300"/>
            <a:ext cx="431800" cy="1117600"/>
          </a:xfrm>
          <a:custGeom>
            <a:avLst/>
            <a:gdLst>
              <a:gd name="connsiteX0" fmla="*/ 0 w 431800"/>
              <a:gd name="connsiteY0" fmla="*/ 0 h 1117600"/>
              <a:gd name="connsiteX1" fmla="*/ 50800 w 431800"/>
              <a:gd name="connsiteY1" fmla="*/ 412750 h 1117600"/>
              <a:gd name="connsiteX2" fmla="*/ 234950 w 431800"/>
              <a:gd name="connsiteY2" fmla="*/ 838200 h 1117600"/>
              <a:gd name="connsiteX3" fmla="*/ 431800 w 431800"/>
              <a:gd name="connsiteY3" fmla="*/ 11176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" h="1117600">
                <a:moveTo>
                  <a:pt x="0" y="0"/>
                </a:moveTo>
                <a:cubicBezTo>
                  <a:pt x="5821" y="136525"/>
                  <a:pt x="11642" y="273050"/>
                  <a:pt x="50800" y="412750"/>
                </a:cubicBezTo>
                <a:cubicBezTo>
                  <a:pt x="89958" y="552450"/>
                  <a:pt x="171450" y="720725"/>
                  <a:pt x="234950" y="838200"/>
                </a:cubicBezTo>
                <a:cubicBezTo>
                  <a:pt x="298450" y="955675"/>
                  <a:pt x="365125" y="1036637"/>
                  <a:pt x="431800" y="111760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รูปแบบอิสระ 32"/>
          <p:cNvSpPr/>
          <p:nvPr/>
        </p:nvSpPr>
        <p:spPr>
          <a:xfrm flipH="1">
            <a:off x="7661400" y="3124200"/>
            <a:ext cx="488950" cy="1073150"/>
          </a:xfrm>
          <a:custGeom>
            <a:avLst/>
            <a:gdLst>
              <a:gd name="connsiteX0" fmla="*/ 0 w 431800"/>
              <a:gd name="connsiteY0" fmla="*/ 0 h 1117600"/>
              <a:gd name="connsiteX1" fmla="*/ 50800 w 431800"/>
              <a:gd name="connsiteY1" fmla="*/ 412750 h 1117600"/>
              <a:gd name="connsiteX2" fmla="*/ 234950 w 431800"/>
              <a:gd name="connsiteY2" fmla="*/ 838200 h 1117600"/>
              <a:gd name="connsiteX3" fmla="*/ 431800 w 431800"/>
              <a:gd name="connsiteY3" fmla="*/ 11176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" h="1117600">
                <a:moveTo>
                  <a:pt x="0" y="0"/>
                </a:moveTo>
                <a:cubicBezTo>
                  <a:pt x="5821" y="136525"/>
                  <a:pt x="11642" y="273050"/>
                  <a:pt x="50800" y="412750"/>
                </a:cubicBezTo>
                <a:cubicBezTo>
                  <a:pt x="89958" y="552450"/>
                  <a:pt x="171450" y="720725"/>
                  <a:pt x="234950" y="838200"/>
                </a:cubicBezTo>
                <a:cubicBezTo>
                  <a:pt x="298450" y="955675"/>
                  <a:pt x="365125" y="1036637"/>
                  <a:pt x="431800" y="111760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" name="รูปแบบอิสระ 33"/>
          <p:cNvSpPr/>
          <p:nvPr/>
        </p:nvSpPr>
        <p:spPr>
          <a:xfrm>
            <a:off x="5393392" y="1465792"/>
            <a:ext cx="2938991" cy="2776008"/>
          </a:xfrm>
          <a:custGeom>
            <a:avLst/>
            <a:gdLst>
              <a:gd name="connsiteX0" fmla="*/ 521758 w 2938991"/>
              <a:gd name="connsiteY0" fmla="*/ 2776008 h 2776008"/>
              <a:gd name="connsiteX1" fmla="*/ 261408 w 2938991"/>
              <a:gd name="connsiteY1" fmla="*/ 2407708 h 2776008"/>
              <a:gd name="connsiteX2" fmla="*/ 45508 w 2938991"/>
              <a:gd name="connsiteY2" fmla="*/ 1848908 h 2776008"/>
              <a:gd name="connsiteX3" fmla="*/ 26458 w 2938991"/>
              <a:gd name="connsiteY3" fmla="*/ 1309158 h 2776008"/>
              <a:gd name="connsiteX4" fmla="*/ 204258 w 2938991"/>
              <a:gd name="connsiteY4" fmla="*/ 699558 h 2776008"/>
              <a:gd name="connsiteX5" fmla="*/ 547158 w 2938991"/>
              <a:gd name="connsiteY5" fmla="*/ 299508 h 2776008"/>
              <a:gd name="connsiteX6" fmla="*/ 1074208 w 2938991"/>
              <a:gd name="connsiteY6" fmla="*/ 45508 h 2776008"/>
              <a:gd name="connsiteX7" fmla="*/ 1601258 w 2938991"/>
              <a:gd name="connsiteY7" fmla="*/ 26458 h 2776008"/>
              <a:gd name="connsiteX8" fmla="*/ 2102908 w 2938991"/>
              <a:gd name="connsiteY8" fmla="*/ 140758 h 2776008"/>
              <a:gd name="connsiteX9" fmla="*/ 2471208 w 2938991"/>
              <a:gd name="connsiteY9" fmla="*/ 401108 h 2776008"/>
              <a:gd name="connsiteX10" fmla="*/ 2839508 w 2938991"/>
              <a:gd name="connsiteY10" fmla="*/ 953558 h 2776008"/>
              <a:gd name="connsiteX11" fmla="*/ 2909358 w 2938991"/>
              <a:gd name="connsiteY11" fmla="*/ 1709208 h 2776008"/>
              <a:gd name="connsiteX12" fmla="*/ 2661708 w 2938991"/>
              <a:gd name="connsiteY12" fmla="*/ 2401358 h 2776008"/>
              <a:gd name="connsiteX13" fmla="*/ 2337858 w 2938991"/>
              <a:gd name="connsiteY13" fmla="*/ 2750608 h 2776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8991" h="2776008">
                <a:moveTo>
                  <a:pt x="521758" y="2776008"/>
                </a:moveTo>
                <a:cubicBezTo>
                  <a:pt x="431270" y="2669116"/>
                  <a:pt x="340783" y="2562225"/>
                  <a:pt x="261408" y="2407708"/>
                </a:cubicBezTo>
                <a:cubicBezTo>
                  <a:pt x="182033" y="2253191"/>
                  <a:pt x="84666" y="2032000"/>
                  <a:pt x="45508" y="1848908"/>
                </a:cubicBezTo>
                <a:cubicBezTo>
                  <a:pt x="6350" y="1665816"/>
                  <a:pt x="0" y="1500716"/>
                  <a:pt x="26458" y="1309158"/>
                </a:cubicBezTo>
                <a:cubicBezTo>
                  <a:pt x="52916" y="1117600"/>
                  <a:pt x="117475" y="867833"/>
                  <a:pt x="204258" y="699558"/>
                </a:cubicBezTo>
                <a:cubicBezTo>
                  <a:pt x="291041" y="531283"/>
                  <a:pt x="402166" y="408516"/>
                  <a:pt x="547158" y="299508"/>
                </a:cubicBezTo>
                <a:cubicBezTo>
                  <a:pt x="692150" y="190500"/>
                  <a:pt x="898525" y="91016"/>
                  <a:pt x="1074208" y="45508"/>
                </a:cubicBezTo>
                <a:cubicBezTo>
                  <a:pt x="1249891" y="0"/>
                  <a:pt x="1429808" y="10583"/>
                  <a:pt x="1601258" y="26458"/>
                </a:cubicBezTo>
                <a:cubicBezTo>
                  <a:pt x="1772708" y="42333"/>
                  <a:pt x="1957916" y="78316"/>
                  <a:pt x="2102908" y="140758"/>
                </a:cubicBezTo>
                <a:cubicBezTo>
                  <a:pt x="2247900" y="203200"/>
                  <a:pt x="2348441" y="265641"/>
                  <a:pt x="2471208" y="401108"/>
                </a:cubicBezTo>
                <a:cubicBezTo>
                  <a:pt x="2593975" y="536575"/>
                  <a:pt x="2766483" y="735541"/>
                  <a:pt x="2839508" y="953558"/>
                </a:cubicBezTo>
                <a:cubicBezTo>
                  <a:pt x="2912533" y="1171575"/>
                  <a:pt x="2938991" y="1467908"/>
                  <a:pt x="2909358" y="1709208"/>
                </a:cubicBezTo>
                <a:cubicBezTo>
                  <a:pt x="2879725" y="1950508"/>
                  <a:pt x="2756958" y="2227791"/>
                  <a:pt x="2661708" y="2401358"/>
                </a:cubicBezTo>
                <a:cubicBezTo>
                  <a:pt x="2566458" y="2574925"/>
                  <a:pt x="2452158" y="2662766"/>
                  <a:pt x="2337858" y="2750608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" name="รูปแบบอิสระ 35"/>
          <p:cNvSpPr/>
          <p:nvPr/>
        </p:nvSpPr>
        <p:spPr>
          <a:xfrm>
            <a:off x="5796617" y="4208992"/>
            <a:ext cx="2077508" cy="353483"/>
          </a:xfrm>
          <a:custGeom>
            <a:avLst/>
            <a:gdLst>
              <a:gd name="connsiteX0" fmla="*/ 74083 w 2077508"/>
              <a:gd name="connsiteY0" fmla="*/ 7408 h 353483"/>
              <a:gd name="connsiteX1" fmla="*/ 359833 w 2077508"/>
              <a:gd name="connsiteY1" fmla="*/ 115358 h 353483"/>
              <a:gd name="connsiteX2" fmla="*/ 753533 w 2077508"/>
              <a:gd name="connsiteY2" fmla="*/ 166158 h 353483"/>
              <a:gd name="connsiteX3" fmla="*/ 1299633 w 2077508"/>
              <a:gd name="connsiteY3" fmla="*/ 159808 h 353483"/>
              <a:gd name="connsiteX4" fmla="*/ 1972733 w 2077508"/>
              <a:gd name="connsiteY4" fmla="*/ 7408 h 353483"/>
              <a:gd name="connsiteX5" fmla="*/ 1928283 w 2077508"/>
              <a:gd name="connsiteY5" fmla="*/ 172508 h 353483"/>
              <a:gd name="connsiteX6" fmla="*/ 1483783 w 2077508"/>
              <a:gd name="connsiteY6" fmla="*/ 318558 h 353483"/>
              <a:gd name="connsiteX7" fmla="*/ 912283 w 2077508"/>
              <a:gd name="connsiteY7" fmla="*/ 350308 h 353483"/>
              <a:gd name="connsiteX8" fmla="*/ 423333 w 2077508"/>
              <a:gd name="connsiteY8" fmla="*/ 299508 h 353483"/>
              <a:gd name="connsiteX9" fmla="*/ 55033 w 2077508"/>
              <a:gd name="connsiteY9" fmla="*/ 159808 h 353483"/>
              <a:gd name="connsiteX10" fmla="*/ 74083 w 2077508"/>
              <a:gd name="connsiteY10" fmla="*/ 7408 h 35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77508" h="353483">
                <a:moveTo>
                  <a:pt x="74083" y="7408"/>
                </a:moveTo>
                <a:cubicBezTo>
                  <a:pt x="124883" y="0"/>
                  <a:pt x="246591" y="88900"/>
                  <a:pt x="359833" y="115358"/>
                </a:cubicBezTo>
                <a:cubicBezTo>
                  <a:pt x="473075" y="141816"/>
                  <a:pt x="596900" y="158750"/>
                  <a:pt x="753533" y="166158"/>
                </a:cubicBezTo>
                <a:cubicBezTo>
                  <a:pt x="910166" y="173566"/>
                  <a:pt x="1096433" y="186266"/>
                  <a:pt x="1299633" y="159808"/>
                </a:cubicBezTo>
                <a:cubicBezTo>
                  <a:pt x="1502833" y="133350"/>
                  <a:pt x="1867958" y="5291"/>
                  <a:pt x="1972733" y="7408"/>
                </a:cubicBezTo>
                <a:cubicBezTo>
                  <a:pt x="2077508" y="9525"/>
                  <a:pt x="2009775" y="120650"/>
                  <a:pt x="1928283" y="172508"/>
                </a:cubicBezTo>
                <a:cubicBezTo>
                  <a:pt x="1846791" y="224366"/>
                  <a:pt x="1653116" y="288925"/>
                  <a:pt x="1483783" y="318558"/>
                </a:cubicBezTo>
                <a:cubicBezTo>
                  <a:pt x="1314450" y="348191"/>
                  <a:pt x="1089025" y="353483"/>
                  <a:pt x="912283" y="350308"/>
                </a:cubicBezTo>
                <a:cubicBezTo>
                  <a:pt x="735541" y="347133"/>
                  <a:pt x="566208" y="331258"/>
                  <a:pt x="423333" y="299508"/>
                </a:cubicBezTo>
                <a:cubicBezTo>
                  <a:pt x="280458" y="267758"/>
                  <a:pt x="110066" y="206375"/>
                  <a:pt x="55033" y="159808"/>
                </a:cubicBezTo>
                <a:cubicBezTo>
                  <a:pt x="0" y="113241"/>
                  <a:pt x="23283" y="14816"/>
                  <a:pt x="74083" y="7408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7" name="รูปแบบอิสระ 36"/>
          <p:cNvSpPr/>
          <p:nvPr/>
        </p:nvSpPr>
        <p:spPr>
          <a:xfrm>
            <a:off x="5754283" y="4578350"/>
            <a:ext cx="2137834" cy="1604433"/>
          </a:xfrm>
          <a:custGeom>
            <a:avLst/>
            <a:gdLst>
              <a:gd name="connsiteX0" fmla="*/ 116417 w 2137834"/>
              <a:gd name="connsiteY0" fmla="*/ 19050 h 1604433"/>
              <a:gd name="connsiteX1" fmla="*/ 84667 w 2137834"/>
              <a:gd name="connsiteY1" fmla="*/ 590550 h 1604433"/>
              <a:gd name="connsiteX2" fmla="*/ 110067 w 2137834"/>
              <a:gd name="connsiteY2" fmla="*/ 1174750 h 1604433"/>
              <a:gd name="connsiteX3" fmla="*/ 65617 w 2137834"/>
              <a:gd name="connsiteY3" fmla="*/ 1479550 h 1604433"/>
              <a:gd name="connsiteX4" fmla="*/ 116417 w 2137834"/>
              <a:gd name="connsiteY4" fmla="*/ 1549400 h 1604433"/>
              <a:gd name="connsiteX5" fmla="*/ 764117 w 2137834"/>
              <a:gd name="connsiteY5" fmla="*/ 1600200 h 1604433"/>
              <a:gd name="connsiteX6" fmla="*/ 897467 w 2137834"/>
              <a:gd name="connsiteY6" fmla="*/ 1555750 h 1604433"/>
              <a:gd name="connsiteX7" fmla="*/ 967317 w 2137834"/>
              <a:gd name="connsiteY7" fmla="*/ 1460500 h 1604433"/>
              <a:gd name="connsiteX8" fmla="*/ 1094317 w 2137834"/>
              <a:gd name="connsiteY8" fmla="*/ 1409700 h 1604433"/>
              <a:gd name="connsiteX9" fmla="*/ 1246717 w 2137834"/>
              <a:gd name="connsiteY9" fmla="*/ 1454150 h 1604433"/>
              <a:gd name="connsiteX10" fmla="*/ 1316567 w 2137834"/>
              <a:gd name="connsiteY10" fmla="*/ 1555750 h 1604433"/>
              <a:gd name="connsiteX11" fmla="*/ 1576917 w 2137834"/>
              <a:gd name="connsiteY11" fmla="*/ 1600200 h 1604433"/>
              <a:gd name="connsiteX12" fmla="*/ 1875367 w 2137834"/>
              <a:gd name="connsiteY12" fmla="*/ 1581150 h 1604433"/>
              <a:gd name="connsiteX13" fmla="*/ 2097617 w 2137834"/>
              <a:gd name="connsiteY13" fmla="*/ 1511300 h 1604433"/>
              <a:gd name="connsiteX14" fmla="*/ 2116667 w 2137834"/>
              <a:gd name="connsiteY14" fmla="*/ 1377950 h 1604433"/>
              <a:gd name="connsiteX15" fmla="*/ 2078567 w 2137834"/>
              <a:gd name="connsiteY15" fmla="*/ 1155700 h 1604433"/>
              <a:gd name="connsiteX16" fmla="*/ 2110317 w 2137834"/>
              <a:gd name="connsiteY16" fmla="*/ 755650 h 1604433"/>
              <a:gd name="connsiteX17" fmla="*/ 2123017 w 2137834"/>
              <a:gd name="connsiteY17" fmla="*/ 228600 h 1604433"/>
              <a:gd name="connsiteX18" fmla="*/ 2078567 w 2137834"/>
              <a:gd name="connsiteY18" fmla="*/ 0 h 16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37834" h="1604433">
                <a:moveTo>
                  <a:pt x="116417" y="19050"/>
                </a:moveTo>
                <a:cubicBezTo>
                  <a:pt x="101071" y="208491"/>
                  <a:pt x="85725" y="397933"/>
                  <a:pt x="84667" y="590550"/>
                </a:cubicBezTo>
                <a:cubicBezTo>
                  <a:pt x="83609" y="783167"/>
                  <a:pt x="113242" y="1026583"/>
                  <a:pt x="110067" y="1174750"/>
                </a:cubicBezTo>
                <a:cubicBezTo>
                  <a:pt x="106892" y="1322917"/>
                  <a:pt x="64559" y="1417108"/>
                  <a:pt x="65617" y="1479550"/>
                </a:cubicBezTo>
                <a:cubicBezTo>
                  <a:pt x="66675" y="1541992"/>
                  <a:pt x="0" y="1529292"/>
                  <a:pt x="116417" y="1549400"/>
                </a:cubicBezTo>
                <a:cubicBezTo>
                  <a:pt x="232834" y="1569508"/>
                  <a:pt x="633942" y="1599142"/>
                  <a:pt x="764117" y="1600200"/>
                </a:cubicBezTo>
                <a:cubicBezTo>
                  <a:pt x="894292" y="1601258"/>
                  <a:pt x="863600" y="1579033"/>
                  <a:pt x="897467" y="1555750"/>
                </a:cubicBezTo>
                <a:cubicBezTo>
                  <a:pt x="931334" y="1532467"/>
                  <a:pt x="934509" y="1484842"/>
                  <a:pt x="967317" y="1460500"/>
                </a:cubicBezTo>
                <a:cubicBezTo>
                  <a:pt x="1000125" y="1436158"/>
                  <a:pt x="1047750" y="1410758"/>
                  <a:pt x="1094317" y="1409700"/>
                </a:cubicBezTo>
                <a:cubicBezTo>
                  <a:pt x="1140884" y="1408642"/>
                  <a:pt x="1209675" y="1429808"/>
                  <a:pt x="1246717" y="1454150"/>
                </a:cubicBezTo>
                <a:cubicBezTo>
                  <a:pt x="1283759" y="1478492"/>
                  <a:pt x="1261534" y="1531408"/>
                  <a:pt x="1316567" y="1555750"/>
                </a:cubicBezTo>
                <a:cubicBezTo>
                  <a:pt x="1371600" y="1580092"/>
                  <a:pt x="1483784" y="1595967"/>
                  <a:pt x="1576917" y="1600200"/>
                </a:cubicBezTo>
                <a:cubicBezTo>
                  <a:pt x="1670050" y="1604433"/>
                  <a:pt x="1788584" y="1595967"/>
                  <a:pt x="1875367" y="1581150"/>
                </a:cubicBezTo>
                <a:cubicBezTo>
                  <a:pt x="1962150" y="1566333"/>
                  <a:pt x="2057400" y="1545167"/>
                  <a:pt x="2097617" y="1511300"/>
                </a:cubicBezTo>
                <a:cubicBezTo>
                  <a:pt x="2137834" y="1477433"/>
                  <a:pt x="2119842" y="1437217"/>
                  <a:pt x="2116667" y="1377950"/>
                </a:cubicBezTo>
                <a:cubicBezTo>
                  <a:pt x="2113492" y="1318683"/>
                  <a:pt x="2079625" y="1259417"/>
                  <a:pt x="2078567" y="1155700"/>
                </a:cubicBezTo>
                <a:cubicBezTo>
                  <a:pt x="2077509" y="1051983"/>
                  <a:pt x="2102909" y="910167"/>
                  <a:pt x="2110317" y="755650"/>
                </a:cubicBezTo>
                <a:cubicBezTo>
                  <a:pt x="2117725" y="601133"/>
                  <a:pt x="2128309" y="354542"/>
                  <a:pt x="2123017" y="228600"/>
                </a:cubicBezTo>
                <a:cubicBezTo>
                  <a:pt x="2117725" y="102658"/>
                  <a:pt x="2098146" y="51329"/>
                  <a:pt x="2078567" y="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8" name="รูปแบบอิสระ 37"/>
          <p:cNvSpPr/>
          <p:nvPr/>
        </p:nvSpPr>
        <p:spPr>
          <a:xfrm>
            <a:off x="5417733" y="4368800"/>
            <a:ext cx="414867" cy="745067"/>
          </a:xfrm>
          <a:custGeom>
            <a:avLst/>
            <a:gdLst>
              <a:gd name="connsiteX0" fmla="*/ 414867 w 414867"/>
              <a:gd name="connsiteY0" fmla="*/ 0 h 745067"/>
              <a:gd name="connsiteX1" fmla="*/ 59267 w 414867"/>
              <a:gd name="connsiteY1" fmla="*/ 381000 h 745067"/>
              <a:gd name="connsiteX2" fmla="*/ 59267 w 414867"/>
              <a:gd name="connsiteY2" fmla="*/ 565150 h 745067"/>
              <a:gd name="connsiteX3" fmla="*/ 230717 w 414867"/>
              <a:gd name="connsiteY3" fmla="*/ 730250 h 745067"/>
              <a:gd name="connsiteX4" fmla="*/ 383117 w 414867"/>
              <a:gd name="connsiteY4" fmla="*/ 654050 h 745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867" h="745067">
                <a:moveTo>
                  <a:pt x="414867" y="0"/>
                </a:moveTo>
                <a:cubicBezTo>
                  <a:pt x="266700" y="143404"/>
                  <a:pt x="118534" y="286808"/>
                  <a:pt x="59267" y="381000"/>
                </a:cubicBezTo>
                <a:cubicBezTo>
                  <a:pt x="0" y="475192"/>
                  <a:pt x="30692" y="506942"/>
                  <a:pt x="59267" y="565150"/>
                </a:cubicBezTo>
                <a:cubicBezTo>
                  <a:pt x="87842" y="623358"/>
                  <a:pt x="176742" y="715433"/>
                  <a:pt x="230717" y="730250"/>
                </a:cubicBezTo>
                <a:cubicBezTo>
                  <a:pt x="284692" y="745067"/>
                  <a:pt x="333904" y="699558"/>
                  <a:pt x="383117" y="65405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รูปแบบอิสระ 39"/>
          <p:cNvSpPr/>
          <p:nvPr/>
        </p:nvSpPr>
        <p:spPr>
          <a:xfrm rot="21438036" flipH="1">
            <a:off x="6940072" y="6057365"/>
            <a:ext cx="1167931" cy="515408"/>
          </a:xfrm>
          <a:custGeom>
            <a:avLst/>
            <a:gdLst>
              <a:gd name="connsiteX0" fmla="*/ 197908 w 1190625"/>
              <a:gd name="connsiteY0" fmla="*/ 0 h 515408"/>
              <a:gd name="connsiteX1" fmla="*/ 26458 w 1190625"/>
              <a:gd name="connsiteY1" fmla="*/ 107950 h 515408"/>
              <a:gd name="connsiteX2" fmla="*/ 39158 w 1190625"/>
              <a:gd name="connsiteY2" fmla="*/ 342900 h 515408"/>
              <a:gd name="connsiteX3" fmla="*/ 204258 w 1190625"/>
              <a:gd name="connsiteY3" fmla="*/ 488950 h 515408"/>
              <a:gd name="connsiteX4" fmla="*/ 572558 w 1190625"/>
              <a:gd name="connsiteY4" fmla="*/ 501650 h 515408"/>
              <a:gd name="connsiteX5" fmla="*/ 1093258 w 1190625"/>
              <a:gd name="connsiteY5" fmla="*/ 406400 h 515408"/>
              <a:gd name="connsiteX6" fmla="*/ 1156758 w 1190625"/>
              <a:gd name="connsiteY6" fmla="*/ 171450 h 515408"/>
              <a:gd name="connsiteX7" fmla="*/ 1080558 w 1190625"/>
              <a:gd name="connsiteY7" fmla="*/ 38100 h 515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0625" h="515408">
                <a:moveTo>
                  <a:pt x="197908" y="0"/>
                </a:moveTo>
                <a:cubicBezTo>
                  <a:pt x="125412" y="25400"/>
                  <a:pt x="52916" y="50800"/>
                  <a:pt x="26458" y="107950"/>
                </a:cubicBezTo>
                <a:cubicBezTo>
                  <a:pt x="0" y="165100"/>
                  <a:pt x="9525" y="279400"/>
                  <a:pt x="39158" y="342900"/>
                </a:cubicBezTo>
                <a:cubicBezTo>
                  <a:pt x="68791" y="406400"/>
                  <a:pt x="115358" y="462492"/>
                  <a:pt x="204258" y="488950"/>
                </a:cubicBezTo>
                <a:cubicBezTo>
                  <a:pt x="293158" y="515408"/>
                  <a:pt x="424391" y="515408"/>
                  <a:pt x="572558" y="501650"/>
                </a:cubicBezTo>
                <a:cubicBezTo>
                  <a:pt x="720725" y="487892"/>
                  <a:pt x="995891" y="461433"/>
                  <a:pt x="1093258" y="406400"/>
                </a:cubicBezTo>
                <a:cubicBezTo>
                  <a:pt x="1190625" y="351367"/>
                  <a:pt x="1158875" y="232833"/>
                  <a:pt x="1156758" y="171450"/>
                </a:cubicBezTo>
                <a:cubicBezTo>
                  <a:pt x="1154641" y="110067"/>
                  <a:pt x="1117599" y="74083"/>
                  <a:pt x="1080558" y="3810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รูปแบบอิสระ 42"/>
          <p:cNvSpPr/>
          <p:nvPr/>
        </p:nvSpPr>
        <p:spPr>
          <a:xfrm>
            <a:off x="6155392" y="5000625"/>
            <a:ext cx="1407583" cy="713317"/>
          </a:xfrm>
          <a:custGeom>
            <a:avLst/>
            <a:gdLst>
              <a:gd name="connsiteX0" fmla="*/ 58208 w 1407583"/>
              <a:gd name="connsiteY0" fmla="*/ 53975 h 713317"/>
              <a:gd name="connsiteX1" fmla="*/ 147108 w 1407583"/>
              <a:gd name="connsiteY1" fmla="*/ 428625 h 713317"/>
              <a:gd name="connsiteX2" fmla="*/ 337608 w 1407583"/>
              <a:gd name="connsiteY2" fmla="*/ 612775 h 713317"/>
              <a:gd name="connsiteX3" fmla="*/ 636058 w 1407583"/>
              <a:gd name="connsiteY3" fmla="*/ 708025 h 713317"/>
              <a:gd name="connsiteX4" fmla="*/ 959908 w 1407583"/>
              <a:gd name="connsiteY4" fmla="*/ 644525 h 713317"/>
              <a:gd name="connsiteX5" fmla="*/ 1188508 w 1407583"/>
              <a:gd name="connsiteY5" fmla="*/ 485775 h 713317"/>
              <a:gd name="connsiteX6" fmla="*/ 1328208 w 1407583"/>
              <a:gd name="connsiteY6" fmla="*/ 250825 h 713317"/>
              <a:gd name="connsiteX7" fmla="*/ 1321858 w 1407583"/>
              <a:gd name="connsiteY7" fmla="*/ 47625 h 713317"/>
              <a:gd name="connsiteX8" fmla="*/ 813858 w 1407583"/>
              <a:gd name="connsiteY8" fmla="*/ 111125 h 713317"/>
              <a:gd name="connsiteX9" fmla="*/ 496358 w 1407583"/>
              <a:gd name="connsiteY9" fmla="*/ 104775 h 713317"/>
              <a:gd name="connsiteX10" fmla="*/ 58208 w 1407583"/>
              <a:gd name="connsiteY10" fmla="*/ 53975 h 71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07583" h="713317">
                <a:moveTo>
                  <a:pt x="58208" y="53975"/>
                </a:moveTo>
                <a:cubicBezTo>
                  <a:pt x="0" y="107950"/>
                  <a:pt x="100541" y="335492"/>
                  <a:pt x="147108" y="428625"/>
                </a:cubicBezTo>
                <a:cubicBezTo>
                  <a:pt x="193675" y="521758"/>
                  <a:pt x="256116" y="566208"/>
                  <a:pt x="337608" y="612775"/>
                </a:cubicBezTo>
                <a:cubicBezTo>
                  <a:pt x="419100" y="659342"/>
                  <a:pt x="532341" y="702733"/>
                  <a:pt x="636058" y="708025"/>
                </a:cubicBezTo>
                <a:cubicBezTo>
                  <a:pt x="739775" y="713317"/>
                  <a:pt x="867833" y="681567"/>
                  <a:pt x="959908" y="644525"/>
                </a:cubicBezTo>
                <a:cubicBezTo>
                  <a:pt x="1051983" y="607483"/>
                  <a:pt x="1127125" y="551392"/>
                  <a:pt x="1188508" y="485775"/>
                </a:cubicBezTo>
                <a:cubicBezTo>
                  <a:pt x="1249891" y="420158"/>
                  <a:pt x="1305983" y="323850"/>
                  <a:pt x="1328208" y="250825"/>
                </a:cubicBezTo>
                <a:cubicBezTo>
                  <a:pt x="1350433" y="177800"/>
                  <a:pt x="1407583" y="70908"/>
                  <a:pt x="1321858" y="47625"/>
                </a:cubicBezTo>
                <a:cubicBezTo>
                  <a:pt x="1236133" y="24342"/>
                  <a:pt x="951441" y="101600"/>
                  <a:pt x="813858" y="111125"/>
                </a:cubicBezTo>
                <a:cubicBezTo>
                  <a:pt x="676275" y="120650"/>
                  <a:pt x="621241" y="114300"/>
                  <a:pt x="496358" y="104775"/>
                </a:cubicBezTo>
                <a:cubicBezTo>
                  <a:pt x="371475" y="95250"/>
                  <a:pt x="116416" y="0"/>
                  <a:pt x="58208" y="53975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" name="รูปแบบอิสระ 44"/>
          <p:cNvSpPr/>
          <p:nvPr/>
        </p:nvSpPr>
        <p:spPr>
          <a:xfrm>
            <a:off x="6052733" y="4496858"/>
            <a:ext cx="1649942" cy="1384300"/>
          </a:xfrm>
          <a:custGeom>
            <a:avLst/>
            <a:gdLst>
              <a:gd name="connsiteX0" fmla="*/ 770467 w 1649942"/>
              <a:gd name="connsiteY0" fmla="*/ 81492 h 1384300"/>
              <a:gd name="connsiteX1" fmla="*/ 440267 w 1649942"/>
              <a:gd name="connsiteY1" fmla="*/ 37042 h 1384300"/>
              <a:gd name="connsiteX2" fmla="*/ 122767 w 1649942"/>
              <a:gd name="connsiteY2" fmla="*/ 138642 h 1384300"/>
              <a:gd name="connsiteX3" fmla="*/ 8467 w 1649942"/>
              <a:gd name="connsiteY3" fmla="*/ 506942 h 1384300"/>
              <a:gd name="connsiteX4" fmla="*/ 71967 w 1649942"/>
              <a:gd name="connsiteY4" fmla="*/ 932392 h 1384300"/>
              <a:gd name="connsiteX5" fmla="*/ 376767 w 1649942"/>
              <a:gd name="connsiteY5" fmla="*/ 1268942 h 1384300"/>
              <a:gd name="connsiteX6" fmla="*/ 1005417 w 1649942"/>
              <a:gd name="connsiteY6" fmla="*/ 1357842 h 1384300"/>
              <a:gd name="connsiteX7" fmla="*/ 1437217 w 1649942"/>
              <a:gd name="connsiteY7" fmla="*/ 1110192 h 1384300"/>
              <a:gd name="connsiteX8" fmla="*/ 1627717 w 1649942"/>
              <a:gd name="connsiteY8" fmla="*/ 760942 h 1384300"/>
              <a:gd name="connsiteX9" fmla="*/ 1570567 w 1649942"/>
              <a:gd name="connsiteY9" fmla="*/ 278342 h 1384300"/>
              <a:gd name="connsiteX10" fmla="*/ 1291167 w 1649942"/>
              <a:gd name="connsiteY10" fmla="*/ 37042 h 1384300"/>
              <a:gd name="connsiteX11" fmla="*/ 980017 w 1649942"/>
              <a:gd name="connsiteY11" fmla="*/ 56092 h 1384300"/>
              <a:gd name="connsiteX12" fmla="*/ 618067 w 1649942"/>
              <a:gd name="connsiteY12" fmla="*/ 56092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9942" h="1384300">
                <a:moveTo>
                  <a:pt x="770467" y="81492"/>
                </a:moveTo>
                <a:cubicBezTo>
                  <a:pt x="659342" y="54504"/>
                  <a:pt x="548217" y="27517"/>
                  <a:pt x="440267" y="37042"/>
                </a:cubicBezTo>
                <a:cubicBezTo>
                  <a:pt x="332317" y="46567"/>
                  <a:pt x="194734" y="60325"/>
                  <a:pt x="122767" y="138642"/>
                </a:cubicBezTo>
                <a:cubicBezTo>
                  <a:pt x="50800" y="216959"/>
                  <a:pt x="16934" y="374650"/>
                  <a:pt x="8467" y="506942"/>
                </a:cubicBezTo>
                <a:cubicBezTo>
                  <a:pt x="0" y="639234"/>
                  <a:pt x="10584" y="805392"/>
                  <a:pt x="71967" y="932392"/>
                </a:cubicBezTo>
                <a:cubicBezTo>
                  <a:pt x="133350" y="1059392"/>
                  <a:pt x="221192" y="1198034"/>
                  <a:pt x="376767" y="1268942"/>
                </a:cubicBezTo>
                <a:cubicBezTo>
                  <a:pt x="532342" y="1339850"/>
                  <a:pt x="828675" y="1384300"/>
                  <a:pt x="1005417" y="1357842"/>
                </a:cubicBezTo>
                <a:cubicBezTo>
                  <a:pt x="1182159" y="1331384"/>
                  <a:pt x="1333500" y="1209675"/>
                  <a:pt x="1437217" y="1110192"/>
                </a:cubicBezTo>
                <a:cubicBezTo>
                  <a:pt x="1540934" y="1010709"/>
                  <a:pt x="1605492" y="899584"/>
                  <a:pt x="1627717" y="760942"/>
                </a:cubicBezTo>
                <a:cubicBezTo>
                  <a:pt x="1649942" y="622300"/>
                  <a:pt x="1626659" y="398992"/>
                  <a:pt x="1570567" y="278342"/>
                </a:cubicBezTo>
                <a:cubicBezTo>
                  <a:pt x="1514475" y="157692"/>
                  <a:pt x="1389592" y="74084"/>
                  <a:pt x="1291167" y="37042"/>
                </a:cubicBezTo>
                <a:cubicBezTo>
                  <a:pt x="1192742" y="0"/>
                  <a:pt x="1092200" y="52917"/>
                  <a:pt x="980017" y="56092"/>
                </a:cubicBezTo>
                <a:cubicBezTo>
                  <a:pt x="867834" y="59267"/>
                  <a:pt x="742950" y="57679"/>
                  <a:pt x="618067" y="560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6" name="วงรี 45"/>
          <p:cNvSpPr/>
          <p:nvPr/>
        </p:nvSpPr>
        <p:spPr>
          <a:xfrm>
            <a:off x="6600950" y="4425950"/>
            <a:ext cx="501650" cy="55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8" name="ตัวเชื่อมต่อตรง 47"/>
          <p:cNvCxnSpPr>
            <a:endCxn id="46" idx="4"/>
          </p:cNvCxnSpPr>
          <p:nvPr/>
        </p:nvCxnSpPr>
        <p:spPr>
          <a:xfrm rot="16200000" flipH="1">
            <a:off x="6773987" y="4906962"/>
            <a:ext cx="1524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วงรี 48"/>
          <p:cNvSpPr/>
          <p:nvPr/>
        </p:nvSpPr>
        <p:spPr>
          <a:xfrm>
            <a:off x="6806531" y="4726781"/>
            <a:ext cx="97632" cy="1119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0" name="รูปแบบอิสระ 49"/>
          <p:cNvSpPr/>
          <p:nvPr/>
        </p:nvSpPr>
        <p:spPr>
          <a:xfrm>
            <a:off x="6575550" y="4589859"/>
            <a:ext cx="563562" cy="89694"/>
          </a:xfrm>
          <a:custGeom>
            <a:avLst/>
            <a:gdLst>
              <a:gd name="connsiteX0" fmla="*/ 35719 w 563562"/>
              <a:gd name="connsiteY0" fmla="*/ 27385 h 89694"/>
              <a:gd name="connsiteX1" fmla="*/ 178594 w 563562"/>
              <a:gd name="connsiteY1" fmla="*/ 3572 h 89694"/>
              <a:gd name="connsiteX2" fmla="*/ 328613 w 563562"/>
              <a:gd name="connsiteY2" fmla="*/ 5954 h 89694"/>
              <a:gd name="connsiteX3" fmla="*/ 516731 w 563562"/>
              <a:gd name="connsiteY3" fmla="*/ 17860 h 89694"/>
              <a:gd name="connsiteX4" fmla="*/ 561975 w 563562"/>
              <a:gd name="connsiteY4" fmla="*/ 60722 h 89694"/>
              <a:gd name="connsiteX5" fmla="*/ 526256 w 563562"/>
              <a:gd name="connsiteY5" fmla="*/ 84535 h 89694"/>
              <a:gd name="connsiteX6" fmla="*/ 350044 w 563562"/>
              <a:gd name="connsiteY6" fmla="*/ 77391 h 89694"/>
              <a:gd name="connsiteX7" fmla="*/ 226219 w 563562"/>
              <a:gd name="connsiteY7" fmla="*/ 70247 h 89694"/>
              <a:gd name="connsiteX8" fmla="*/ 35719 w 563562"/>
              <a:gd name="connsiteY8" fmla="*/ 84535 h 89694"/>
              <a:gd name="connsiteX9" fmla="*/ 35719 w 563562"/>
              <a:gd name="connsiteY9" fmla="*/ 27385 h 8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562" h="89694">
                <a:moveTo>
                  <a:pt x="35719" y="27385"/>
                </a:moveTo>
                <a:cubicBezTo>
                  <a:pt x="59531" y="13891"/>
                  <a:pt x="129778" y="7144"/>
                  <a:pt x="178594" y="3572"/>
                </a:cubicBezTo>
                <a:cubicBezTo>
                  <a:pt x="227410" y="0"/>
                  <a:pt x="272257" y="3573"/>
                  <a:pt x="328613" y="5954"/>
                </a:cubicBezTo>
                <a:cubicBezTo>
                  <a:pt x="384969" y="8335"/>
                  <a:pt x="477837" y="8732"/>
                  <a:pt x="516731" y="17860"/>
                </a:cubicBezTo>
                <a:cubicBezTo>
                  <a:pt x="555625" y="26988"/>
                  <a:pt x="560388" y="49610"/>
                  <a:pt x="561975" y="60722"/>
                </a:cubicBezTo>
                <a:cubicBezTo>
                  <a:pt x="563562" y="71834"/>
                  <a:pt x="561578" y="81757"/>
                  <a:pt x="526256" y="84535"/>
                </a:cubicBezTo>
                <a:cubicBezTo>
                  <a:pt x="490934" y="87313"/>
                  <a:pt x="400050" y="79772"/>
                  <a:pt x="350044" y="77391"/>
                </a:cubicBezTo>
                <a:cubicBezTo>
                  <a:pt x="300038" y="75010"/>
                  <a:pt x="278606" y="69056"/>
                  <a:pt x="226219" y="70247"/>
                </a:cubicBezTo>
                <a:cubicBezTo>
                  <a:pt x="173832" y="71438"/>
                  <a:pt x="71438" y="89694"/>
                  <a:pt x="35719" y="84535"/>
                </a:cubicBezTo>
                <a:cubicBezTo>
                  <a:pt x="0" y="79376"/>
                  <a:pt x="11907" y="40879"/>
                  <a:pt x="35719" y="27385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1" name="วงรี 50"/>
          <p:cNvSpPr/>
          <p:nvPr/>
        </p:nvSpPr>
        <p:spPr>
          <a:xfrm>
            <a:off x="8245600" y="3147060"/>
            <a:ext cx="661670" cy="7581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รูปแบบอิสระ 51"/>
          <p:cNvSpPr/>
          <p:nvPr/>
        </p:nvSpPr>
        <p:spPr>
          <a:xfrm>
            <a:off x="7749030" y="3653790"/>
            <a:ext cx="774700" cy="1078230"/>
          </a:xfrm>
          <a:custGeom>
            <a:avLst/>
            <a:gdLst>
              <a:gd name="connsiteX0" fmla="*/ 0 w 774700"/>
              <a:gd name="connsiteY0" fmla="*/ 537210 h 1078230"/>
              <a:gd name="connsiteX1" fmla="*/ 342900 w 774700"/>
              <a:gd name="connsiteY1" fmla="*/ 125730 h 1078230"/>
              <a:gd name="connsiteX2" fmla="*/ 487680 w 774700"/>
              <a:gd name="connsiteY2" fmla="*/ 11430 h 1078230"/>
              <a:gd name="connsiteX3" fmla="*/ 617220 w 774700"/>
              <a:gd name="connsiteY3" fmla="*/ 194310 h 1078230"/>
              <a:gd name="connsiteX4" fmla="*/ 769620 w 774700"/>
              <a:gd name="connsiteY4" fmla="*/ 285750 h 1078230"/>
              <a:gd name="connsiteX5" fmla="*/ 586740 w 774700"/>
              <a:gd name="connsiteY5" fmla="*/ 544830 h 1078230"/>
              <a:gd name="connsiteX6" fmla="*/ 144780 w 774700"/>
              <a:gd name="connsiteY6" fmla="*/ 1078230 h 107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00" h="1078230">
                <a:moveTo>
                  <a:pt x="0" y="537210"/>
                </a:moveTo>
                <a:cubicBezTo>
                  <a:pt x="130810" y="375285"/>
                  <a:pt x="261620" y="213360"/>
                  <a:pt x="342900" y="125730"/>
                </a:cubicBezTo>
                <a:cubicBezTo>
                  <a:pt x="424180" y="38100"/>
                  <a:pt x="441960" y="0"/>
                  <a:pt x="487680" y="11430"/>
                </a:cubicBezTo>
                <a:cubicBezTo>
                  <a:pt x="533400" y="22860"/>
                  <a:pt x="570230" y="148590"/>
                  <a:pt x="617220" y="194310"/>
                </a:cubicBezTo>
                <a:cubicBezTo>
                  <a:pt x="664210" y="240030"/>
                  <a:pt x="774700" y="227330"/>
                  <a:pt x="769620" y="285750"/>
                </a:cubicBezTo>
                <a:cubicBezTo>
                  <a:pt x="764540" y="344170"/>
                  <a:pt x="690880" y="412750"/>
                  <a:pt x="586740" y="544830"/>
                </a:cubicBezTo>
                <a:cubicBezTo>
                  <a:pt x="482600" y="676910"/>
                  <a:pt x="313690" y="877570"/>
                  <a:pt x="144780" y="107823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3" name="รูปแบบอิสระ 52"/>
          <p:cNvSpPr/>
          <p:nvPr/>
        </p:nvSpPr>
        <p:spPr>
          <a:xfrm>
            <a:off x="5628656" y="6094595"/>
            <a:ext cx="1138332" cy="515408"/>
          </a:xfrm>
          <a:custGeom>
            <a:avLst/>
            <a:gdLst>
              <a:gd name="connsiteX0" fmla="*/ 197908 w 1190625"/>
              <a:gd name="connsiteY0" fmla="*/ 0 h 515408"/>
              <a:gd name="connsiteX1" fmla="*/ 26458 w 1190625"/>
              <a:gd name="connsiteY1" fmla="*/ 107950 h 515408"/>
              <a:gd name="connsiteX2" fmla="*/ 39158 w 1190625"/>
              <a:gd name="connsiteY2" fmla="*/ 342900 h 515408"/>
              <a:gd name="connsiteX3" fmla="*/ 204258 w 1190625"/>
              <a:gd name="connsiteY3" fmla="*/ 488950 h 515408"/>
              <a:gd name="connsiteX4" fmla="*/ 572558 w 1190625"/>
              <a:gd name="connsiteY4" fmla="*/ 501650 h 515408"/>
              <a:gd name="connsiteX5" fmla="*/ 1093258 w 1190625"/>
              <a:gd name="connsiteY5" fmla="*/ 406400 h 515408"/>
              <a:gd name="connsiteX6" fmla="*/ 1156758 w 1190625"/>
              <a:gd name="connsiteY6" fmla="*/ 171450 h 515408"/>
              <a:gd name="connsiteX7" fmla="*/ 1080558 w 1190625"/>
              <a:gd name="connsiteY7" fmla="*/ 38100 h 515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0625" h="515408">
                <a:moveTo>
                  <a:pt x="197908" y="0"/>
                </a:moveTo>
                <a:cubicBezTo>
                  <a:pt x="125412" y="25400"/>
                  <a:pt x="52916" y="50800"/>
                  <a:pt x="26458" y="107950"/>
                </a:cubicBezTo>
                <a:cubicBezTo>
                  <a:pt x="0" y="165100"/>
                  <a:pt x="9525" y="279400"/>
                  <a:pt x="39158" y="342900"/>
                </a:cubicBezTo>
                <a:cubicBezTo>
                  <a:pt x="68791" y="406400"/>
                  <a:pt x="115358" y="462492"/>
                  <a:pt x="204258" y="488950"/>
                </a:cubicBezTo>
                <a:cubicBezTo>
                  <a:pt x="293158" y="515408"/>
                  <a:pt x="424391" y="515408"/>
                  <a:pt x="572558" y="501650"/>
                </a:cubicBezTo>
                <a:cubicBezTo>
                  <a:pt x="720725" y="487892"/>
                  <a:pt x="995891" y="461433"/>
                  <a:pt x="1093258" y="406400"/>
                </a:cubicBezTo>
                <a:cubicBezTo>
                  <a:pt x="1190625" y="351367"/>
                  <a:pt x="1158875" y="232833"/>
                  <a:pt x="1156758" y="171450"/>
                </a:cubicBezTo>
                <a:cubicBezTo>
                  <a:pt x="1154641" y="110067"/>
                  <a:pt x="1117599" y="74083"/>
                  <a:pt x="1080558" y="3810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4" name="รูปแบบอิสระ 53"/>
          <p:cNvSpPr/>
          <p:nvPr/>
        </p:nvSpPr>
        <p:spPr>
          <a:xfrm>
            <a:off x="5783070" y="3103880"/>
            <a:ext cx="2179320" cy="1155700"/>
          </a:xfrm>
          <a:custGeom>
            <a:avLst/>
            <a:gdLst>
              <a:gd name="connsiteX0" fmla="*/ 0 w 2164080"/>
              <a:gd name="connsiteY0" fmla="*/ 7620 h 1028700"/>
              <a:gd name="connsiteX1" fmla="*/ 495300 w 2164080"/>
              <a:gd name="connsiteY1" fmla="*/ 792480 h 1028700"/>
              <a:gd name="connsiteX2" fmla="*/ 1127760 w 2164080"/>
              <a:gd name="connsiteY2" fmla="*/ 1021080 h 1028700"/>
              <a:gd name="connsiteX3" fmla="*/ 1668780 w 2164080"/>
              <a:gd name="connsiteY3" fmla="*/ 746760 h 1028700"/>
              <a:gd name="connsiteX4" fmla="*/ 2164080 w 2164080"/>
              <a:gd name="connsiteY4" fmla="*/ 0 h 1028700"/>
              <a:gd name="connsiteX5" fmla="*/ 2164080 w 2164080"/>
              <a:gd name="connsiteY5" fmla="*/ 0 h 1028700"/>
              <a:gd name="connsiteX0" fmla="*/ 21590 w 2185670"/>
              <a:gd name="connsiteY0" fmla="*/ 7620 h 1028700"/>
              <a:gd name="connsiteX1" fmla="*/ 82550 w 2185670"/>
              <a:gd name="connsiteY1" fmla="*/ 205740 h 1028700"/>
              <a:gd name="connsiteX2" fmla="*/ 516890 w 2185670"/>
              <a:gd name="connsiteY2" fmla="*/ 792480 h 1028700"/>
              <a:gd name="connsiteX3" fmla="*/ 1149350 w 2185670"/>
              <a:gd name="connsiteY3" fmla="*/ 1021080 h 1028700"/>
              <a:gd name="connsiteX4" fmla="*/ 1690370 w 2185670"/>
              <a:gd name="connsiteY4" fmla="*/ 746760 h 1028700"/>
              <a:gd name="connsiteX5" fmla="*/ 2185670 w 2185670"/>
              <a:gd name="connsiteY5" fmla="*/ 0 h 1028700"/>
              <a:gd name="connsiteX6" fmla="*/ 2185670 w 2185670"/>
              <a:gd name="connsiteY6" fmla="*/ 0 h 1028700"/>
              <a:gd name="connsiteX0" fmla="*/ 0 w 2164080"/>
              <a:gd name="connsiteY0" fmla="*/ 93980 h 1115060"/>
              <a:gd name="connsiteX1" fmla="*/ 701040 w 2164080"/>
              <a:gd name="connsiteY1" fmla="*/ 33020 h 1115060"/>
              <a:gd name="connsiteX2" fmla="*/ 60960 w 2164080"/>
              <a:gd name="connsiteY2" fmla="*/ 292100 h 1115060"/>
              <a:gd name="connsiteX3" fmla="*/ 495300 w 2164080"/>
              <a:gd name="connsiteY3" fmla="*/ 878840 h 1115060"/>
              <a:gd name="connsiteX4" fmla="*/ 1127760 w 2164080"/>
              <a:gd name="connsiteY4" fmla="*/ 1107440 h 1115060"/>
              <a:gd name="connsiteX5" fmla="*/ 1668780 w 2164080"/>
              <a:gd name="connsiteY5" fmla="*/ 833120 h 1115060"/>
              <a:gd name="connsiteX6" fmla="*/ 2164080 w 2164080"/>
              <a:gd name="connsiteY6" fmla="*/ 86360 h 1115060"/>
              <a:gd name="connsiteX7" fmla="*/ 2164080 w 2164080"/>
              <a:gd name="connsiteY7" fmla="*/ 86360 h 1115060"/>
              <a:gd name="connsiteX0" fmla="*/ 2160270 w 2161540"/>
              <a:gd name="connsiteY0" fmla="*/ 81280 h 1117600"/>
              <a:gd name="connsiteX1" fmla="*/ 674370 w 2161540"/>
              <a:gd name="connsiteY1" fmla="*/ 35560 h 1117600"/>
              <a:gd name="connsiteX2" fmla="*/ 34290 w 2161540"/>
              <a:gd name="connsiteY2" fmla="*/ 294640 h 1117600"/>
              <a:gd name="connsiteX3" fmla="*/ 468630 w 2161540"/>
              <a:gd name="connsiteY3" fmla="*/ 881380 h 1117600"/>
              <a:gd name="connsiteX4" fmla="*/ 1101090 w 2161540"/>
              <a:gd name="connsiteY4" fmla="*/ 1109980 h 1117600"/>
              <a:gd name="connsiteX5" fmla="*/ 1642110 w 2161540"/>
              <a:gd name="connsiteY5" fmla="*/ 835660 h 1117600"/>
              <a:gd name="connsiteX6" fmla="*/ 2137410 w 2161540"/>
              <a:gd name="connsiteY6" fmla="*/ 88900 h 1117600"/>
              <a:gd name="connsiteX7" fmla="*/ 2137410 w 2161540"/>
              <a:gd name="connsiteY7" fmla="*/ 88900 h 1117600"/>
              <a:gd name="connsiteX0" fmla="*/ 2533650 w 2534920"/>
              <a:gd name="connsiteY0" fmla="*/ 35560 h 1071880"/>
              <a:gd name="connsiteX1" fmla="*/ 354330 w 2534920"/>
              <a:gd name="connsiteY1" fmla="*/ 35560 h 1071880"/>
              <a:gd name="connsiteX2" fmla="*/ 407670 w 2534920"/>
              <a:gd name="connsiteY2" fmla="*/ 248920 h 1071880"/>
              <a:gd name="connsiteX3" fmla="*/ 842010 w 2534920"/>
              <a:gd name="connsiteY3" fmla="*/ 835660 h 1071880"/>
              <a:gd name="connsiteX4" fmla="*/ 1474470 w 2534920"/>
              <a:gd name="connsiteY4" fmla="*/ 1064260 h 1071880"/>
              <a:gd name="connsiteX5" fmla="*/ 2015490 w 2534920"/>
              <a:gd name="connsiteY5" fmla="*/ 789940 h 1071880"/>
              <a:gd name="connsiteX6" fmla="*/ 2510790 w 2534920"/>
              <a:gd name="connsiteY6" fmla="*/ 43180 h 1071880"/>
              <a:gd name="connsiteX7" fmla="*/ 2510790 w 2534920"/>
              <a:gd name="connsiteY7" fmla="*/ 43180 h 1071880"/>
              <a:gd name="connsiteX0" fmla="*/ 2207260 w 2208530"/>
              <a:gd name="connsiteY0" fmla="*/ 35560 h 1071880"/>
              <a:gd name="connsiteX1" fmla="*/ 27940 w 2208530"/>
              <a:gd name="connsiteY1" fmla="*/ 35560 h 1071880"/>
              <a:gd name="connsiteX2" fmla="*/ 81280 w 2208530"/>
              <a:gd name="connsiteY2" fmla="*/ 248920 h 1071880"/>
              <a:gd name="connsiteX3" fmla="*/ 515620 w 2208530"/>
              <a:gd name="connsiteY3" fmla="*/ 835660 h 1071880"/>
              <a:gd name="connsiteX4" fmla="*/ 1148080 w 2208530"/>
              <a:gd name="connsiteY4" fmla="*/ 1064260 h 1071880"/>
              <a:gd name="connsiteX5" fmla="*/ 1689100 w 2208530"/>
              <a:gd name="connsiteY5" fmla="*/ 789940 h 1071880"/>
              <a:gd name="connsiteX6" fmla="*/ 2184400 w 2208530"/>
              <a:gd name="connsiteY6" fmla="*/ 43180 h 1071880"/>
              <a:gd name="connsiteX7" fmla="*/ 2184400 w 2208530"/>
              <a:gd name="connsiteY7" fmla="*/ 43180 h 1071880"/>
              <a:gd name="connsiteX0" fmla="*/ 2207260 w 2208530"/>
              <a:gd name="connsiteY0" fmla="*/ 43180 h 1079500"/>
              <a:gd name="connsiteX1" fmla="*/ 27940 w 2208530"/>
              <a:gd name="connsiteY1" fmla="*/ 43180 h 1079500"/>
              <a:gd name="connsiteX2" fmla="*/ 81280 w 2208530"/>
              <a:gd name="connsiteY2" fmla="*/ 256540 h 1079500"/>
              <a:gd name="connsiteX3" fmla="*/ 515620 w 2208530"/>
              <a:gd name="connsiteY3" fmla="*/ 843280 h 1079500"/>
              <a:gd name="connsiteX4" fmla="*/ 1148080 w 2208530"/>
              <a:gd name="connsiteY4" fmla="*/ 1071880 h 1079500"/>
              <a:gd name="connsiteX5" fmla="*/ 1689100 w 2208530"/>
              <a:gd name="connsiteY5" fmla="*/ 797560 h 1079500"/>
              <a:gd name="connsiteX6" fmla="*/ 2184400 w 2208530"/>
              <a:gd name="connsiteY6" fmla="*/ 50800 h 1079500"/>
              <a:gd name="connsiteX7" fmla="*/ 2184400 w 2208530"/>
              <a:gd name="connsiteY7" fmla="*/ 50800 h 1079500"/>
              <a:gd name="connsiteX0" fmla="*/ 2179320 w 2180590"/>
              <a:gd name="connsiteY0" fmla="*/ 43180 h 1079500"/>
              <a:gd name="connsiteX1" fmla="*/ 0 w 2180590"/>
              <a:gd name="connsiteY1" fmla="*/ 43180 h 1079500"/>
              <a:gd name="connsiteX2" fmla="*/ 198120 w 2180590"/>
              <a:gd name="connsiteY2" fmla="*/ 492760 h 1079500"/>
              <a:gd name="connsiteX3" fmla="*/ 487680 w 2180590"/>
              <a:gd name="connsiteY3" fmla="*/ 843280 h 1079500"/>
              <a:gd name="connsiteX4" fmla="*/ 1120140 w 2180590"/>
              <a:gd name="connsiteY4" fmla="*/ 1071880 h 1079500"/>
              <a:gd name="connsiteX5" fmla="*/ 1661160 w 2180590"/>
              <a:gd name="connsiteY5" fmla="*/ 797560 h 1079500"/>
              <a:gd name="connsiteX6" fmla="*/ 2156460 w 2180590"/>
              <a:gd name="connsiteY6" fmla="*/ 50800 h 1079500"/>
              <a:gd name="connsiteX7" fmla="*/ 2156460 w 2180590"/>
              <a:gd name="connsiteY7" fmla="*/ 50800 h 1079500"/>
              <a:gd name="connsiteX0" fmla="*/ 2179320 w 2179320"/>
              <a:gd name="connsiteY0" fmla="*/ 78740 h 1115060"/>
              <a:gd name="connsiteX1" fmla="*/ 1005840 w 2179320"/>
              <a:gd name="connsiteY1" fmla="*/ 2540 h 1115060"/>
              <a:gd name="connsiteX2" fmla="*/ 0 w 2179320"/>
              <a:gd name="connsiteY2" fmla="*/ 78740 h 1115060"/>
              <a:gd name="connsiteX3" fmla="*/ 198120 w 2179320"/>
              <a:gd name="connsiteY3" fmla="*/ 528320 h 1115060"/>
              <a:gd name="connsiteX4" fmla="*/ 487680 w 2179320"/>
              <a:gd name="connsiteY4" fmla="*/ 878840 h 1115060"/>
              <a:gd name="connsiteX5" fmla="*/ 1120140 w 2179320"/>
              <a:gd name="connsiteY5" fmla="*/ 1107440 h 1115060"/>
              <a:gd name="connsiteX6" fmla="*/ 1661160 w 2179320"/>
              <a:gd name="connsiteY6" fmla="*/ 833120 h 1115060"/>
              <a:gd name="connsiteX7" fmla="*/ 2156460 w 2179320"/>
              <a:gd name="connsiteY7" fmla="*/ 86360 h 1115060"/>
              <a:gd name="connsiteX8" fmla="*/ 2156460 w 2179320"/>
              <a:gd name="connsiteY8" fmla="*/ 86360 h 1115060"/>
              <a:gd name="connsiteX0" fmla="*/ 2179320 w 2179320"/>
              <a:gd name="connsiteY0" fmla="*/ 88900 h 1125220"/>
              <a:gd name="connsiteX1" fmla="*/ 1005840 w 2179320"/>
              <a:gd name="connsiteY1" fmla="*/ 12700 h 1125220"/>
              <a:gd name="connsiteX2" fmla="*/ 0 w 2179320"/>
              <a:gd name="connsiteY2" fmla="*/ 88900 h 1125220"/>
              <a:gd name="connsiteX3" fmla="*/ 198120 w 2179320"/>
              <a:gd name="connsiteY3" fmla="*/ 538480 h 1125220"/>
              <a:gd name="connsiteX4" fmla="*/ 487680 w 2179320"/>
              <a:gd name="connsiteY4" fmla="*/ 889000 h 1125220"/>
              <a:gd name="connsiteX5" fmla="*/ 1120140 w 2179320"/>
              <a:gd name="connsiteY5" fmla="*/ 1117600 h 1125220"/>
              <a:gd name="connsiteX6" fmla="*/ 1661160 w 2179320"/>
              <a:gd name="connsiteY6" fmla="*/ 843280 h 1125220"/>
              <a:gd name="connsiteX7" fmla="*/ 2156460 w 2179320"/>
              <a:gd name="connsiteY7" fmla="*/ 96520 h 1125220"/>
              <a:gd name="connsiteX8" fmla="*/ 2156460 w 2179320"/>
              <a:gd name="connsiteY8" fmla="*/ 96520 h 1125220"/>
              <a:gd name="connsiteX0" fmla="*/ 2179320 w 2179320"/>
              <a:gd name="connsiteY0" fmla="*/ 119380 h 1155700"/>
              <a:gd name="connsiteX1" fmla="*/ 1005840 w 2179320"/>
              <a:gd name="connsiteY1" fmla="*/ 12700 h 1155700"/>
              <a:gd name="connsiteX2" fmla="*/ 0 w 2179320"/>
              <a:gd name="connsiteY2" fmla="*/ 119380 h 1155700"/>
              <a:gd name="connsiteX3" fmla="*/ 198120 w 2179320"/>
              <a:gd name="connsiteY3" fmla="*/ 568960 h 1155700"/>
              <a:gd name="connsiteX4" fmla="*/ 487680 w 2179320"/>
              <a:gd name="connsiteY4" fmla="*/ 919480 h 1155700"/>
              <a:gd name="connsiteX5" fmla="*/ 1120140 w 2179320"/>
              <a:gd name="connsiteY5" fmla="*/ 1148080 h 1155700"/>
              <a:gd name="connsiteX6" fmla="*/ 1661160 w 2179320"/>
              <a:gd name="connsiteY6" fmla="*/ 873760 h 1155700"/>
              <a:gd name="connsiteX7" fmla="*/ 2156460 w 2179320"/>
              <a:gd name="connsiteY7" fmla="*/ 127000 h 1155700"/>
              <a:gd name="connsiteX8" fmla="*/ 2156460 w 2179320"/>
              <a:gd name="connsiteY8" fmla="*/ 1270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9320" h="1155700">
                <a:moveTo>
                  <a:pt x="2179320" y="119380"/>
                </a:moveTo>
                <a:cubicBezTo>
                  <a:pt x="1788160" y="93980"/>
                  <a:pt x="1374140" y="0"/>
                  <a:pt x="1005840" y="12700"/>
                </a:cubicBezTo>
                <a:cubicBezTo>
                  <a:pt x="642620" y="12700"/>
                  <a:pt x="135890" y="40640"/>
                  <a:pt x="0" y="119380"/>
                </a:cubicBezTo>
                <a:cubicBezTo>
                  <a:pt x="49530" y="337820"/>
                  <a:pt x="116840" y="435610"/>
                  <a:pt x="198120" y="568960"/>
                </a:cubicBezTo>
                <a:cubicBezTo>
                  <a:pt x="279400" y="702310"/>
                  <a:pt x="334010" y="822960"/>
                  <a:pt x="487680" y="919480"/>
                </a:cubicBezTo>
                <a:cubicBezTo>
                  <a:pt x="641350" y="1016000"/>
                  <a:pt x="924560" y="1155700"/>
                  <a:pt x="1120140" y="1148080"/>
                </a:cubicBezTo>
                <a:cubicBezTo>
                  <a:pt x="1315720" y="1140460"/>
                  <a:pt x="1488440" y="1043940"/>
                  <a:pt x="1661160" y="873760"/>
                </a:cubicBezTo>
                <a:cubicBezTo>
                  <a:pt x="1833880" y="703580"/>
                  <a:pt x="2156460" y="127000"/>
                  <a:pt x="2156460" y="127000"/>
                </a:cubicBezTo>
                <a:lnTo>
                  <a:pt x="2156460" y="127000"/>
                </a:lnTo>
              </a:path>
            </a:pathLst>
          </a:cu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5" name="รูปแบบอิสระ 54"/>
          <p:cNvSpPr/>
          <p:nvPr/>
        </p:nvSpPr>
        <p:spPr>
          <a:xfrm>
            <a:off x="6294880" y="3742690"/>
            <a:ext cx="1149350" cy="494030"/>
          </a:xfrm>
          <a:custGeom>
            <a:avLst/>
            <a:gdLst>
              <a:gd name="connsiteX0" fmla="*/ 29210 w 1149350"/>
              <a:gd name="connsiteY0" fmla="*/ 280670 h 494030"/>
              <a:gd name="connsiteX1" fmla="*/ 36830 w 1149350"/>
              <a:gd name="connsiteY1" fmla="*/ 113030 h 494030"/>
              <a:gd name="connsiteX2" fmla="*/ 151130 w 1149350"/>
              <a:gd name="connsiteY2" fmla="*/ 29210 h 494030"/>
              <a:gd name="connsiteX3" fmla="*/ 341630 w 1149350"/>
              <a:gd name="connsiteY3" fmla="*/ 21590 h 494030"/>
              <a:gd name="connsiteX4" fmla="*/ 524510 w 1149350"/>
              <a:gd name="connsiteY4" fmla="*/ 113030 h 494030"/>
              <a:gd name="connsiteX5" fmla="*/ 783590 w 1149350"/>
              <a:gd name="connsiteY5" fmla="*/ 13970 h 494030"/>
              <a:gd name="connsiteX6" fmla="*/ 951230 w 1149350"/>
              <a:gd name="connsiteY6" fmla="*/ 29210 h 494030"/>
              <a:gd name="connsiteX7" fmla="*/ 1103630 w 1149350"/>
              <a:gd name="connsiteY7" fmla="*/ 158750 h 494030"/>
              <a:gd name="connsiteX8" fmla="*/ 1118870 w 1149350"/>
              <a:gd name="connsiteY8" fmla="*/ 265430 h 494030"/>
              <a:gd name="connsiteX9" fmla="*/ 920750 w 1149350"/>
              <a:gd name="connsiteY9" fmla="*/ 410210 h 494030"/>
              <a:gd name="connsiteX10" fmla="*/ 562610 w 1149350"/>
              <a:gd name="connsiteY10" fmla="*/ 494030 h 494030"/>
              <a:gd name="connsiteX11" fmla="*/ 212090 w 1149350"/>
              <a:gd name="connsiteY11" fmla="*/ 410210 h 494030"/>
              <a:gd name="connsiteX12" fmla="*/ 29210 w 1149350"/>
              <a:gd name="connsiteY12" fmla="*/ 280670 h 49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9350" h="494030">
                <a:moveTo>
                  <a:pt x="29210" y="280670"/>
                </a:moveTo>
                <a:cubicBezTo>
                  <a:pt x="0" y="231140"/>
                  <a:pt x="16510" y="154940"/>
                  <a:pt x="36830" y="113030"/>
                </a:cubicBezTo>
                <a:cubicBezTo>
                  <a:pt x="57150" y="71120"/>
                  <a:pt x="100330" y="44450"/>
                  <a:pt x="151130" y="29210"/>
                </a:cubicBezTo>
                <a:cubicBezTo>
                  <a:pt x="201930" y="13970"/>
                  <a:pt x="279400" y="7620"/>
                  <a:pt x="341630" y="21590"/>
                </a:cubicBezTo>
                <a:cubicBezTo>
                  <a:pt x="403860" y="35560"/>
                  <a:pt x="450850" y="114300"/>
                  <a:pt x="524510" y="113030"/>
                </a:cubicBezTo>
                <a:cubicBezTo>
                  <a:pt x="598170" y="111760"/>
                  <a:pt x="712470" y="27940"/>
                  <a:pt x="783590" y="13970"/>
                </a:cubicBezTo>
                <a:cubicBezTo>
                  <a:pt x="854710" y="0"/>
                  <a:pt x="897890" y="5080"/>
                  <a:pt x="951230" y="29210"/>
                </a:cubicBezTo>
                <a:cubicBezTo>
                  <a:pt x="1004570" y="53340"/>
                  <a:pt x="1075690" y="119380"/>
                  <a:pt x="1103630" y="158750"/>
                </a:cubicBezTo>
                <a:cubicBezTo>
                  <a:pt x="1131570" y="198120"/>
                  <a:pt x="1149350" y="223520"/>
                  <a:pt x="1118870" y="265430"/>
                </a:cubicBezTo>
                <a:cubicBezTo>
                  <a:pt x="1088390" y="307340"/>
                  <a:pt x="1013460" y="372110"/>
                  <a:pt x="920750" y="410210"/>
                </a:cubicBezTo>
                <a:cubicBezTo>
                  <a:pt x="828040" y="448310"/>
                  <a:pt x="680720" y="494030"/>
                  <a:pt x="562610" y="494030"/>
                </a:cubicBezTo>
                <a:cubicBezTo>
                  <a:pt x="444500" y="494030"/>
                  <a:pt x="300990" y="450850"/>
                  <a:pt x="212090" y="410210"/>
                </a:cubicBezTo>
                <a:cubicBezTo>
                  <a:pt x="123190" y="369570"/>
                  <a:pt x="58420" y="330200"/>
                  <a:pt x="29210" y="28067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6" name="รูปแบบอิสระ 55"/>
          <p:cNvSpPr/>
          <p:nvPr/>
        </p:nvSpPr>
        <p:spPr>
          <a:xfrm>
            <a:off x="5089650" y="4709160"/>
            <a:ext cx="601980" cy="676910"/>
          </a:xfrm>
          <a:custGeom>
            <a:avLst/>
            <a:gdLst>
              <a:gd name="connsiteX0" fmla="*/ 382270 w 610870"/>
              <a:gd name="connsiteY0" fmla="*/ 30480 h 699770"/>
              <a:gd name="connsiteX1" fmla="*/ 153670 w 610870"/>
              <a:gd name="connsiteY1" fmla="*/ 22860 h 699770"/>
              <a:gd name="connsiteX2" fmla="*/ 39370 w 610870"/>
              <a:gd name="connsiteY2" fmla="*/ 167640 h 699770"/>
              <a:gd name="connsiteX3" fmla="*/ 8890 w 610870"/>
              <a:gd name="connsiteY3" fmla="*/ 396240 h 699770"/>
              <a:gd name="connsiteX4" fmla="*/ 92710 w 610870"/>
              <a:gd name="connsiteY4" fmla="*/ 617220 h 699770"/>
              <a:gd name="connsiteX5" fmla="*/ 222250 w 610870"/>
              <a:gd name="connsiteY5" fmla="*/ 693420 h 699770"/>
              <a:gd name="connsiteX6" fmla="*/ 420370 w 610870"/>
              <a:gd name="connsiteY6" fmla="*/ 655320 h 699770"/>
              <a:gd name="connsiteX7" fmla="*/ 549910 w 610870"/>
              <a:gd name="connsiteY7" fmla="*/ 556260 h 699770"/>
              <a:gd name="connsiteX8" fmla="*/ 610870 w 610870"/>
              <a:gd name="connsiteY8" fmla="*/ 419100 h 69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70" h="699770">
                <a:moveTo>
                  <a:pt x="382270" y="30480"/>
                </a:moveTo>
                <a:cubicBezTo>
                  <a:pt x="296545" y="15240"/>
                  <a:pt x="210820" y="0"/>
                  <a:pt x="153670" y="22860"/>
                </a:cubicBezTo>
                <a:cubicBezTo>
                  <a:pt x="96520" y="45720"/>
                  <a:pt x="63500" y="105410"/>
                  <a:pt x="39370" y="167640"/>
                </a:cubicBezTo>
                <a:cubicBezTo>
                  <a:pt x="15240" y="229870"/>
                  <a:pt x="0" y="321310"/>
                  <a:pt x="8890" y="396240"/>
                </a:cubicBezTo>
                <a:cubicBezTo>
                  <a:pt x="17780" y="471170"/>
                  <a:pt x="57150" y="567690"/>
                  <a:pt x="92710" y="617220"/>
                </a:cubicBezTo>
                <a:cubicBezTo>
                  <a:pt x="128270" y="666750"/>
                  <a:pt x="167640" y="687070"/>
                  <a:pt x="222250" y="693420"/>
                </a:cubicBezTo>
                <a:cubicBezTo>
                  <a:pt x="276860" y="699770"/>
                  <a:pt x="365760" y="678180"/>
                  <a:pt x="420370" y="655320"/>
                </a:cubicBezTo>
                <a:cubicBezTo>
                  <a:pt x="474980" y="632460"/>
                  <a:pt x="518160" y="595630"/>
                  <a:pt x="549910" y="556260"/>
                </a:cubicBezTo>
                <a:cubicBezTo>
                  <a:pt x="581660" y="516890"/>
                  <a:pt x="596265" y="467995"/>
                  <a:pt x="610870" y="41910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58" name="ตัวเชื่อมต่อตรง 57"/>
          <p:cNvCxnSpPr>
            <a:endCxn id="26" idx="5"/>
          </p:cNvCxnSpPr>
          <p:nvPr/>
        </p:nvCxnSpPr>
        <p:spPr>
          <a:xfrm rot="5400000">
            <a:off x="6591670" y="2850482"/>
            <a:ext cx="510263" cy="6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วงรี 58"/>
          <p:cNvSpPr/>
          <p:nvPr/>
        </p:nvSpPr>
        <p:spPr>
          <a:xfrm>
            <a:off x="6674610" y="2171700"/>
            <a:ext cx="373380" cy="4191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0" name="วงรี 59"/>
          <p:cNvSpPr/>
          <p:nvPr/>
        </p:nvSpPr>
        <p:spPr>
          <a:xfrm>
            <a:off x="6902575" y="2238375"/>
            <a:ext cx="76200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1" name="รูปแบบอิสระ 60"/>
          <p:cNvSpPr/>
          <p:nvPr/>
        </p:nvSpPr>
        <p:spPr>
          <a:xfrm>
            <a:off x="5681663" y="2076450"/>
            <a:ext cx="576262" cy="485775"/>
          </a:xfrm>
          <a:custGeom>
            <a:avLst/>
            <a:gdLst>
              <a:gd name="connsiteX0" fmla="*/ 576262 w 576262"/>
              <a:gd name="connsiteY0" fmla="*/ 0 h 485775"/>
              <a:gd name="connsiteX1" fmla="*/ 257175 w 576262"/>
              <a:gd name="connsiteY1" fmla="*/ 90488 h 485775"/>
              <a:gd name="connsiteX2" fmla="*/ 42862 w 576262"/>
              <a:gd name="connsiteY2" fmla="*/ 333375 h 485775"/>
              <a:gd name="connsiteX3" fmla="*/ 0 w 576262"/>
              <a:gd name="connsiteY3" fmla="*/ 485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262" h="485775">
                <a:moveTo>
                  <a:pt x="576262" y="0"/>
                </a:moveTo>
                <a:cubicBezTo>
                  <a:pt x="461168" y="17463"/>
                  <a:pt x="346075" y="34926"/>
                  <a:pt x="257175" y="90488"/>
                </a:cubicBezTo>
                <a:cubicBezTo>
                  <a:pt x="168275" y="146051"/>
                  <a:pt x="85725" y="267494"/>
                  <a:pt x="42862" y="333375"/>
                </a:cubicBezTo>
                <a:cubicBezTo>
                  <a:pt x="0" y="399256"/>
                  <a:pt x="0" y="442515"/>
                  <a:pt x="0" y="48577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2" name="รูปแบบอิสระ 61"/>
          <p:cNvSpPr/>
          <p:nvPr/>
        </p:nvSpPr>
        <p:spPr>
          <a:xfrm>
            <a:off x="7443788" y="2057400"/>
            <a:ext cx="623887" cy="504825"/>
          </a:xfrm>
          <a:custGeom>
            <a:avLst/>
            <a:gdLst>
              <a:gd name="connsiteX0" fmla="*/ 0 w 623887"/>
              <a:gd name="connsiteY0" fmla="*/ 0 h 504825"/>
              <a:gd name="connsiteX1" fmla="*/ 214312 w 623887"/>
              <a:gd name="connsiteY1" fmla="*/ 76200 h 504825"/>
              <a:gd name="connsiteX2" fmla="*/ 428625 w 623887"/>
              <a:gd name="connsiteY2" fmla="*/ 209550 h 504825"/>
              <a:gd name="connsiteX3" fmla="*/ 623887 w 623887"/>
              <a:gd name="connsiteY3" fmla="*/ 504825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887" h="504825">
                <a:moveTo>
                  <a:pt x="0" y="0"/>
                </a:moveTo>
                <a:cubicBezTo>
                  <a:pt x="71437" y="20637"/>
                  <a:pt x="142875" y="41275"/>
                  <a:pt x="214312" y="76200"/>
                </a:cubicBezTo>
                <a:cubicBezTo>
                  <a:pt x="285749" y="111125"/>
                  <a:pt x="360363" y="138113"/>
                  <a:pt x="428625" y="209550"/>
                </a:cubicBezTo>
                <a:cubicBezTo>
                  <a:pt x="496888" y="280988"/>
                  <a:pt x="560387" y="392906"/>
                  <a:pt x="623887" y="50482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3" name="TextBox 72"/>
          <p:cNvSpPr txBox="1"/>
          <p:nvPr/>
        </p:nvSpPr>
        <p:spPr>
          <a:xfrm>
            <a:off x="0" y="53047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Tahoma" pitchFamily="34" charset="0"/>
                <a:ea typeface="Tahoma" pitchFamily="34" charset="0"/>
                <a:cs typeface="Tahoma" pitchFamily="34" charset="0"/>
              </a:rPr>
              <a:t>ปรับปรุง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20 </a:t>
            </a:r>
            <a:r>
              <a:rPr lang="th-TH" dirty="0">
                <a:latin typeface="Tahoma" pitchFamily="34" charset="0"/>
                <a:ea typeface="Tahoma" pitchFamily="34" charset="0"/>
                <a:cs typeface="Tahoma" pitchFamily="34" charset="0"/>
              </a:rPr>
              <a:t>ต.ค.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2560</a:t>
            </a: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Microsoft </a:t>
            </a:r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2007 to 2016</a:t>
            </a:r>
          </a:p>
          <a:p>
            <a:r>
              <a:rPr lang="th-TH" dirty="0">
                <a:latin typeface="Tahoma" pitchFamily="34" charset="0"/>
                <a:ea typeface="Tahoma" pitchFamily="34" charset="0"/>
                <a:cs typeface="Tahoma" pitchFamily="34" charset="0"/>
              </a:rPr>
              <a:t>สามารถ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remove background </a:t>
            </a:r>
            <a:r>
              <a:rPr lang="th-TH" dirty="0">
                <a:latin typeface="Tahoma" pitchFamily="34" charset="0"/>
                <a:ea typeface="Tahoma" pitchFamily="34" charset="0"/>
                <a:cs typeface="Tahoma" pitchFamily="34" charset="0"/>
              </a:rPr>
              <a:t>ได้</a:t>
            </a:r>
            <a:br>
              <a:rPr lang="th-TH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th-TH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DDECC4-DD18-4387-B2A7-C45C06CF2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91" y="1787645"/>
            <a:ext cx="3991392" cy="47692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bcdn-sphotos-d-a.akamaihd.net/hphotos-ak-ash3/73554_10151807655591171_34222321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881" y="1067905"/>
            <a:ext cx="3888432" cy="5147321"/>
          </a:xfrm>
          <a:prstGeom prst="rect">
            <a:avLst/>
          </a:prstGeom>
          <a:noFill/>
        </p:spPr>
      </p:pic>
      <p:sp>
        <p:nvSpPr>
          <p:cNvPr id="9" name="วงรี 8"/>
          <p:cNvSpPr/>
          <p:nvPr/>
        </p:nvSpPr>
        <p:spPr>
          <a:xfrm rot="21383890">
            <a:off x="6854079" y="1175021"/>
            <a:ext cx="581040" cy="7230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วงรี 9"/>
          <p:cNvSpPr/>
          <p:nvPr/>
        </p:nvSpPr>
        <p:spPr>
          <a:xfrm rot="180534">
            <a:off x="6245916" y="1165185"/>
            <a:ext cx="588846" cy="75871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3" name="ตัวเชื่อมต่อตรง 12"/>
          <p:cNvCxnSpPr/>
          <p:nvPr/>
        </p:nvCxnSpPr>
        <p:spPr>
          <a:xfrm rot="10800000" flipV="1">
            <a:off x="5765926" y="2557462"/>
            <a:ext cx="747713" cy="111919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/>
          <p:cNvCxnSpPr/>
          <p:nvPr/>
        </p:nvCxnSpPr>
        <p:spPr>
          <a:xfrm rot="10800000">
            <a:off x="5749257" y="2343151"/>
            <a:ext cx="766763" cy="21431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/>
          <p:cNvCxnSpPr/>
          <p:nvPr/>
        </p:nvCxnSpPr>
        <p:spPr>
          <a:xfrm rot="10800000">
            <a:off x="5825457" y="1985964"/>
            <a:ext cx="714375" cy="204787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/>
          <p:nvPr/>
        </p:nvCxnSpPr>
        <p:spPr>
          <a:xfrm flipV="1">
            <a:off x="7220869" y="1988344"/>
            <a:ext cx="659606" cy="207169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7228013" y="2364581"/>
            <a:ext cx="728662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ตัวเชื่อมต่อตรง 22"/>
          <p:cNvCxnSpPr/>
          <p:nvPr/>
        </p:nvCxnSpPr>
        <p:spPr>
          <a:xfrm>
            <a:off x="7230394" y="2566988"/>
            <a:ext cx="711994" cy="130968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รูปแบบอิสระ 24"/>
          <p:cNvSpPr/>
          <p:nvPr/>
        </p:nvSpPr>
        <p:spPr>
          <a:xfrm>
            <a:off x="5486418" y="2160505"/>
            <a:ext cx="1368726" cy="694286"/>
          </a:xfrm>
          <a:custGeom>
            <a:avLst/>
            <a:gdLst>
              <a:gd name="connsiteX0" fmla="*/ 1030013 w 1996965"/>
              <a:gd name="connsiteY0" fmla="*/ 113862 h 1443421"/>
              <a:gd name="connsiteX1" fmla="*/ 94593 w 1996965"/>
              <a:gd name="connsiteY1" fmla="*/ 197945 h 1443421"/>
              <a:gd name="connsiteX2" fmla="*/ 462455 w 1996965"/>
              <a:gd name="connsiteY2" fmla="*/ 1301531 h 1443421"/>
              <a:gd name="connsiteX3" fmla="*/ 1334813 w 1996965"/>
              <a:gd name="connsiteY3" fmla="*/ 1049283 h 1443421"/>
              <a:gd name="connsiteX4" fmla="*/ 1996965 w 1996965"/>
              <a:gd name="connsiteY4" fmla="*/ 954690 h 1443421"/>
              <a:gd name="connsiteX5" fmla="*/ 1996965 w 1996965"/>
              <a:gd name="connsiteY5" fmla="*/ 954690 h 1443421"/>
              <a:gd name="connsiteX0" fmla="*/ 2452413 w 2452413"/>
              <a:gd name="connsiteY0" fmla="*/ 280275 h 1410138"/>
              <a:gd name="connsiteX1" fmla="*/ 297793 w 2452413"/>
              <a:gd name="connsiteY1" fmla="*/ 164662 h 1410138"/>
              <a:gd name="connsiteX2" fmla="*/ 665655 w 2452413"/>
              <a:gd name="connsiteY2" fmla="*/ 1268248 h 1410138"/>
              <a:gd name="connsiteX3" fmla="*/ 1538013 w 2452413"/>
              <a:gd name="connsiteY3" fmla="*/ 1016000 h 1410138"/>
              <a:gd name="connsiteX4" fmla="*/ 2200165 w 2452413"/>
              <a:gd name="connsiteY4" fmla="*/ 921407 h 1410138"/>
              <a:gd name="connsiteX5" fmla="*/ 2200165 w 2452413"/>
              <a:gd name="connsiteY5" fmla="*/ 921407 h 1410138"/>
              <a:gd name="connsiteX0" fmla="*/ 1876096 w 1876096"/>
              <a:gd name="connsiteY0" fmla="*/ 56931 h 1144752"/>
              <a:gd name="connsiteX1" fmla="*/ 1497724 w 1876096"/>
              <a:gd name="connsiteY1" fmla="*/ 193566 h 1144752"/>
              <a:gd name="connsiteX2" fmla="*/ 89338 w 1876096"/>
              <a:gd name="connsiteY2" fmla="*/ 1044904 h 1144752"/>
              <a:gd name="connsiteX3" fmla="*/ 961696 w 1876096"/>
              <a:gd name="connsiteY3" fmla="*/ 792656 h 1144752"/>
              <a:gd name="connsiteX4" fmla="*/ 1623848 w 1876096"/>
              <a:gd name="connsiteY4" fmla="*/ 698063 h 1144752"/>
              <a:gd name="connsiteX5" fmla="*/ 1623848 w 1876096"/>
              <a:gd name="connsiteY5" fmla="*/ 698063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1623848 w 2916620"/>
              <a:gd name="connsiteY4" fmla="*/ 698063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59875 w 2916620"/>
              <a:gd name="connsiteY4" fmla="*/ 645511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59875 w 2916620"/>
              <a:gd name="connsiteY4" fmla="*/ 645511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71939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71939 h 1144752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432675 w 1473199"/>
              <a:gd name="connsiteY0" fmla="*/ 56931 h 708573"/>
              <a:gd name="connsiteX1" fmla="*/ 54303 w 1473199"/>
              <a:gd name="connsiteY1" fmla="*/ 193566 h 708573"/>
              <a:gd name="connsiteX2" fmla="*/ 106855 w 1473199"/>
              <a:gd name="connsiteY2" fmla="*/ 361732 h 708573"/>
              <a:gd name="connsiteX3" fmla="*/ 169917 w 1473199"/>
              <a:gd name="connsiteY3" fmla="*/ 592959 h 708573"/>
              <a:gd name="connsiteX4" fmla="*/ 726964 w 1473199"/>
              <a:gd name="connsiteY4" fmla="*/ 666532 h 708573"/>
              <a:gd name="connsiteX5" fmla="*/ 1473199 w 1473199"/>
              <a:gd name="connsiteY5" fmla="*/ 571939 h 708573"/>
              <a:gd name="connsiteX0" fmla="*/ 420414 w 1460938"/>
              <a:gd name="connsiteY0" fmla="*/ 56931 h 708573"/>
              <a:gd name="connsiteX1" fmla="*/ 168167 w 1460938"/>
              <a:gd name="connsiteY1" fmla="*/ 77953 h 708573"/>
              <a:gd name="connsiteX2" fmla="*/ 94594 w 1460938"/>
              <a:gd name="connsiteY2" fmla="*/ 361732 h 708573"/>
              <a:gd name="connsiteX3" fmla="*/ 157656 w 1460938"/>
              <a:gd name="connsiteY3" fmla="*/ 592959 h 708573"/>
              <a:gd name="connsiteX4" fmla="*/ 714703 w 1460938"/>
              <a:gd name="connsiteY4" fmla="*/ 666532 h 708573"/>
              <a:gd name="connsiteX5" fmla="*/ 1460938 w 1460938"/>
              <a:gd name="connsiteY5" fmla="*/ 571939 h 708573"/>
              <a:gd name="connsiteX0" fmla="*/ 420414 w 1460938"/>
              <a:gd name="connsiteY0" fmla="*/ 56931 h 708573"/>
              <a:gd name="connsiteX1" fmla="*/ 168167 w 1460938"/>
              <a:gd name="connsiteY1" fmla="*/ 77953 h 708573"/>
              <a:gd name="connsiteX2" fmla="*/ 94594 w 1460938"/>
              <a:gd name="connsiteY2" fmla="*/ 361732 h 708573"/>
              <a:gd name="connsiteX3" fmla="*/ 157656 w 1460938"/>
              <a:gd name="connsiteY3" fmla="*/ 592959 h 708573"/>
              <a:gd name="connsiteX4" fmla="*/ 714703 w 1460938"/>
              <a:gd name="connsiteY4" fmla="*/ 666532 h 708573"/>
              <a:gd name="connsiteX5" fmla="*/ 1460938 w 1460938"/>
              <a:gd name="connsiteY5" fmla="*/ 571939 h 708573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72929 w 1460937"/>
              <a:gd name="connsiteY1" fmla="*/ 75573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91417 w 1394699"/>
              <a:gd name="connsiteY3" fmla="*/ 578672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05705 w 1394699"/>
              <a:gd name="connsiteY3" fmla="*/ 573910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05705 w 1394699"/>
              <a:gd name="connsiteY3" fmla="*/ 573910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1794 w 1392318"/>
              <a:gd name="connsiteY0" fmla="*/ 42644 h 694286"/>
              <a:gd name="connsiteX1" fmla="*/ 106691 w 1392318"/>
              <a:gd name="connsiteY1" fmla="*/ 82717 h 694286"/>
              <a:gd name="connsiteX2" fmla="*/ 23592 w 1392318"/>
              <a:gd name="connsiteY2" fmla="*/ 311726 h 694286"/>
              <a:gd name="connsiteX3" fmla="*/ 108087 w 1392318"/>
              <a:gd name="connsiteY3" fmla="*/ 578673 h 694286"/>
              <a:gd name="connsiteX4" fmla="*/ 646083 w 1392318"/>
              <a:gd name="connsiteY4" fmla="*/ 652245 h 694286"/>
              <a:gd name="connsiteX5" fmla="*/ 1392318 w 1392318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8726" h="694286">
                <a:moveTo>
                  <a:pt x="328202" y="42644"/>
                </a:moveTo>
                <a:cubicBezTo>
                  <a:pt x="181631" y="0"/>
                  <a:pt x="92159" y="62873"/>
                  <a:pt x="83099" y="82717"/>
                </a:cubicBezTo>
                <a:cubicBezTo>
                  <a:pt x="24033" y="135898"/>
                  <a:pt x="6514" y="254466"/>
                  <a:pt x="0" y="311726"/>
                </a:cubicBezTo>
                <a:cubicBezTo>
                  <a:pt x="7772" y="421373"/>
                  <a:pt x="33996" y="504033"/>
                  <a:pt x="84495" y="578673"/>
                </a:cubicBezTo>
                <a:cubicBezTo>
                  <a:pt x="176378" y="669490"/>
                  <a:pt x="296670" y="694286"/>
                  <a:pt x="622491" y="652245"/>
                </a:cubicBezTo>
                <a:cubicBezTo>
                  <a:pt x="874739" y="617211"/>
                  <a:pt x="800183" y="565754"/>
                  <a:pt x="1368726" y="557652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รูปแบบอิสระ 25"/>
          <p:cNvSpPr/>
          <p:nvPr/>
        </p:nvSpPr>
        <p:spPr>
          <a:xfrm flipH="1">
            <a:off x="6843731" y="2160506"/>
            <a:ext cx="1368726" cy="694286"/>
          </a:xfrm>
          <a:custGeom>
            <a:avLst/>
            <a:gdLst>
              <a:gd name="connsiteX0" fmla="*/ 1030013 w 1996965"/>
              <a:gd name="connsiteY0" fmla="*/ 113862 h 1443421"/>
              <a:gd name="connsiteX1" fmla="*/ 94593 w 1996965"/>
              <a:gd name="connsiteY1" fmla="*/ 197945 h 1443421"/>
              <a:gd name="connsiteX2" fmla="*/ 462455 w 1996965"/>
              <a:gd name="connsiteY2" fmla="*/ 1301531 h 1443421"/>
              <a:gd name="connsiteX3" fmla="*/ 1334813 w 1996965"/>
              <a:gd name="connsiteY3" fmla="*/ 1049283 h 1443421"/>
              <a:gd name="connsiteX4" fmla="*/ 1996965 w 1996965"/>
              <a:gd name="connsiteY4" fmla="*/ 954690 h 1443421"/>
              <a:gd name="connsiteX5" fmla="*/ 1996965 w 1996965"/>
              <a:gd name="connsiteY5" fmla="*/ 954690 h 1443421"/>
              <a:gd name="connsiteX0" fmla="*/ 2452413 w 2452413"/>
              <a:gd name="connsiteY0" fmla="*/ 280275 h 1410138"/>
              <a:gd name="connsiteX1" fmla="*/ 297793 w 2452413"/>
              <a:gd name="connsiteY1" fmla="*/ 164662 h 1410138"/>
              <a:gd name="connsiteX2" fmla="*/ 665655 w 2452413"/>
              <a:gd name="connsiteY2" fmla="*/ 1268248 h 1410138"/>
              <a:gd name="connsiteX3" fmla="*/ 1538013 w 2452413"/>
              <a:gd name="connsiteY3" fmla="*/ 1016000 h 1410138"/>
              <a:gd name="connsiteX4" fmla="*/ 2200165 w 2452413"/>
              <a:gd name="connsiteY4" fmla="*/ 921407 h 1410138"/>
              <a:gd name="connsiteX5" fmla="*/ 2200165 w 2452413"/>
              <a:gd name="connsiteY5" fmla="*/ 921407 h 1410138"/>
              <a:gd name="connsiteX0" fmla="*/ 1876096 w 1876096"/>
              <a:gd name="connsiteY0" fmla="*/ 56931 h 1144752"/>
              <a:gd name="connsiteX1" fmla="*/ 1497724 w 1876096"/>
              <a:gd name="connsiteY1" fmla="*/ 193566 h 1144752"/>
              <a:gd name="connsiteX2" fmla="*/ 89338 w 1876096"/>
              <a:gd name="connsiteY2" fmla="*/ 1044904 h 1144752"/>
              <a:gd name="connsiteX3" fmla="*/ 961696 w 1876096"/>
              <a:gd name="connsiteY3" fmla="*/ 792656 h 1144752"/>
              <a:gd name="connsiteX4" fmla="*/ 1623848 w 1876096"/>
              <a:gd name="connsiteY4" fmla="*/ 698063 h 1144752"/>
              <a:gd name="connsiteX5" fmla="*/ 1623848 w 1876096"/>
              <a:gd name="connsiteY5" fmla="*/ 698063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1623848 w 2916620"/>
              <a:gd name="connsiteY4" fmla="*/ 698063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59875 w 2916620"/>
              <a:gd name="connsiteY4" fmla="*/ 645511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59875 w 2916620"/>
              <a:gd name="connsiteY4" fmla="*/ 645511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40408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71939 h 1144752"/>
              <a:gd name="connsiteX0" fmla="*/ 1876096 w 2916620"/>
              <a:gd name="connsiteY0" fmla="*/ 56931 h 1144752"/>
              <a:gd name="connsiteX1" fmla="*/ 1497724 w 2916620"/>
              <a:gd name="connsiteY1" fmla="*/ 193566 h 1144752"/>
              <a:gd name="connsiteX2" fmla="*/ 89338 w 2916620"/>
              <a:gd name="connsiteY2" fmla="*/ 1044904 h 1144752"/>
              <a:gd name="connsiteX3" fmla="*/ 961696 w 2916620"/>
              <a:gd name="connsiteY3" fmla="*/ 792656 h 1144752"/>
              <a:gd name="connsiteX4" fmla="*/ 2170385 w 2916620"/>
              <a:gd name="connsiteY4" fmla="*/ 666532 h 1144752"/>
              <a:gd name="connsiteX5" fmla="*/ 2916620 w 2916620"/>
              <a:gd name="connsiteY5" fmla="*/ 571939 h 1144752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1806027 w 2846551"/>
              <a:gd name="connsiteY0" fmla="*/ 56931 h 1111470"/>
              <a:gd name="connsiteX1" fmla="*/ 1427655 w 2846551"/>
              <a:gd name="connsiteY1" fmla="*/ 193566 h 1111470"/>
              <a:gd name="connsiteX2" fmla="*/ 19269 w 2846551"/>
              <a:gd name="connsiteY2" fmla="*/ 1044904 h 1111470"/>
              <a:gd name="connsiteX3" fmla="*/ 1543269 w 2846551"/>
              <a:gd name="connsiteY3" fmla="*/ 592959 h 1111470"/>
              <a:gd name="connsiteX4" fmla="*/ 2100316 w 2846551"/>
              <a:gd name="connsiteY4" fmla="*/ 666532 h 1111470"/>
              <a:gd name="connsiteX5" fmla="*/ 2846551 w 2846551"/>
              <a:gd name="connsiteY5" fmla="*/ 571939 h 1111470"/>
              <a:gd name="connsiteX0" fmla="*/ 432675 w 1473199"/>
              <a:gd name="connsiteY0" fmla="*/ 56931 h 708573"/>
              <a:gd name="connsiteX1" fmla="*/ 54303 w 1473199"/>
              <a:gd name="connsiteY1" fmla="*/ 193566 h 708573"/>
              <a:gd name="connsiteX2" fmla="*/ 106855 w 1473199"/>
              <a:gd name="connsiteY2" fmla="*/ 361732 h 708573"/>
              <a:gd name="connsiteX3" fmla="*/ 169917 w 1473199"/>
              <a:gd name="connsiteY3" fmla="*/ 592959 h 708573"/>
              <a:gd name="connsiteX4" fmla="*/ 726964 w 1473199"/>
              <a:gd name="connsiteY4" fmla="*/ 666532 h 708573"/>
              <a:gd name="connsiteX5" fmla="*/ 1473199 w 1473199"/>
              <a:gd name="connsiteY5" fmla="*/ 571939 h 708573"/>
              <a:gd name="connsiteX0" fmla="*/ 420414 w 1460938"/>
              <a:gd name="connsiteY0" fmla="*/ 56931 h 708573"/>
              <a:gd name="connsiteX1" fmla="*/ 168167 w 1460938"/>
              <a:gd name="connsiteY1" fmla="*/ 77953 h 708573"/>
              <a:gd name="connsiteX2" fmla="*/ 94594 w 1460938"/>
              <a:gd name="connsiteY2" fmla="*/ 361732 h 708573"/>
              <a:gd name="connsiteX3" fmla="*/ 157656 w 1460938"/>
              <a:gd name="connsiteY3" fmla="*/ 592959 h 708573"/>
              <a:gd name="connsiteX4" fmla="*/ 714703 w 1460938"/>
              <a:gd name="connsiteY4" fmla="*/ 666532 h 708573"/>
              <a:gd name="connsiteX5" fmla="*/ 1460938 w 1460938"/>
              <a:gd name="connsiteY5" fmla="*/ 571939 h 708573"/>
              <a:gd name="connsiteX0" fmla="*/ 420414 w 1460938"/>
              <a:gd name="connsiteY0" fmla="*/ 56931 h 708573"/>
              <a:gd name="connsiteX1" fmla="*/ 168167 w 1460938"/>
              <a:gd name="connsiteY1" fmla="*/ 77953 h 708573"/>
              <a:gd name="connsiteX2" fmla="*/ 94594 w 1460938"/>
              <a:gd name="connsiteY2" fmla="*/ 361732 h 708573"/>
              <a:gd name="connsiteX3" fmla="*/ 157656 w 1460938"/>
              <a:gd name="connsiteY3" fmla="*/ 592959 h 708573"/>
              <a:gd name="connsiteX4" fmla="*/ 714703 w 1460938"/>
              <a:gd name="connsiteY4" fmla="*/ 666532 h 708573"/>
              <a:gd name="connsiteX5" fmla="*/ 1460938 w 1460938"/>
              <a:gd name="connsiteY5" fmla="*/ 571939 h 708573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4593 w 1460937"/>
              <a:gd name="connsiteY2" fmla="*/ 347445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68166 w 1460937"/>
              <a:gd name="connsiteY1" fmla="*/ 63666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420413 w 1460937"/>
              <a:gd name="connsiteY0" fmla="*/ 42644 h 694286"/>
              <a:gd name="connsiteX1" fmla="*/ 172929 w 1460937"/>
              <a:gd name="connsiteY1" fmla="*/ 75573 h 694286"/>
              <a:gd name="connsiteX2" fmla="*/ 92211 w 1460937"/>
              <a:gd name="connsiteY2" fmla="*/ 311726 h 694286"/>
              <a:gd name="connsiteX3" fmla="*/ 157655 w 1460937"/>
              <a:gd name="connsiteY3" fmla="*/ 578672 h 694286"/>
              <a:gd name="connsiteX4" fmla="*/ 714702 w 1460937"/>
              <a:gd name="connsiteY4" fmla="*/ 652245 h 694286"/>
              <a:gd name="connsiteX5" fmla="*/ 1460937 w 1460937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91417 w 1394699"/>
              <a:gd name="connsiteY3" fmla="*/ 578672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05705 w 1394699"/>
              <a:gd name="connsiteY3" fmla="*/ 573910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05705 w 1394699"/>
              <a:gd name="connsiteY3" fmla="*/ 573910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4175 w 1394699"/>
              <a:gd name="connsiteY0" fmla="*/ 42644 h 694286"/>
              <a:gd name="connsiteX1" fmla="*/ 106691 w 1394699"/>
              <a:gd name="connsiteY1" fmla="*/ 75573 h 694286"/>
              <a:gd name="connsiteX2" fmla="*/ 25973 w 1394699"/>
              <a:gd name="connsiteY2" fmla="*/ 311726 h 694286"/>
              <a:gd name="connsiteX3" fmla="*/ 110468 w 1394699"/>
              <a:gd name="connsiteY3" fmla="*/ 578673 h 694286"/>
              <a:gd name="connsiteX4" fmla="*/ 648464 w 1394699"/>
              <a:gd name="connsiteY4" fmla="*/ 652245 h 694286"/>
              <a:gd name="connsiteX5" fmla="*/ 1394699 w 1394699"/>
              <a:gd name="connsiteY5" fmla="*/ 557652 h 694286"/>
              <a:gd name="connsiteX0" fmla="*/ 351794 w 1392318"/>
              <a:gd name="connsiteY0" fmla="*/ 42644 h 694286"/>
              <a:gd name="connsiteX1" fmla="*/ 106691 w 1392318"/>
              <a:gd name="connsiteY1" fmla="*/ 82717 h 694286"/>
              <a:gd name="connsiteX2" fmla="*/ 23592 w 1392318"/>
              <a:gd name="connsiteY2" fmla="*/ 311726 h 694286"/>
              <a:gd name="connsiteX3" fmla="*/ 108087 w 1392318"/>
              <a:gd name="connsiteY3" fmla="*/ 578673 h 694286"/>
              <a:gd name="connsiteX4" fmla="*/ 646083 w 1392318"/>
              <a:gd name="connsiteY4" fmla="*/ 652245 h 694286"/>
              <a:gd name="connsiteX5" fmla="*/ 1392318 w 1392318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  <a:gd name="connsiteX0" fmla="*/ 328202 w 1368726"/>
              <a:gd name="connsiteY0" fmla="*/ 42644 h 694286"/>
              <a:gd name="connsiteX1" fmla="*/ 83099 w 1368726"/>
              <a:gd name="connsiteY1" fmla="*/ 82717 h 694286"/>
              <a:gd name="connsiteX2" fmla="*/ 0 w 1368726"/>
              <a:gd name="connsiteY2" fmla="*/ 311726 h 694286"/>
              <a:gd name="connsiteX3" fmla="*/ 84495 w 1368726"/>
              <a:gd name="connsiteY3" fmla="*/ 578673 h 694286"/>
              <a:gd name="connsiteX4" fmla="*/ 622491 w 1368726"/>
              <a:gd name="connsiteY4" fmla="*/ 652245 h 694286"/>
              <a:gd name="connsiteX5" fmla="*/ 1368726 w 1368726"/>
              <a:gd name="connsiteY5" fmla="*/ 557652 h 69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8726" h="694286">
                <a:moveTo>
                  <a:pt x="328202" y="42644"/>
                </a:moveTo>
                <a:cubicBezTo>
                  <a:pt x="181631" y="0"/>
                  <a:pt x="92159" y="62873"/>
                  <a:pt x="83099" y="82717"/>
                </a:cubicBezTo>
                <a:cubicBezTo>
                  <a:pt x="24033" y="135898"/>
                  <a:pt x="6514" y="254466"/>
                  <a:pt x="0" y="311726"/>
                </a:cubicBezTo>
                <a:cubicBezTo>
                  <a:pt x="7772" y="421373"/>
                  <a:pt x="33996" y="504033"/>
                  <a:pt x="84495" y="578673"/>
                </a:cubicBezTo>
                <a:cubicBezTo>
                  <a:pt x="176378" y="669490"/>
                  <a:pt x="296670" y="694286"/>
                  <a:pt x="622491" y="652245"/>
                </a:cubicBezTo>
                <a:cubicBezTo>
                  <a:pt x="874739" y="617211"/>
                  <a:pt x="800183" y="565754"/>
                  <a:pt x="1368726" y="557652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วงรี 26"/>
          <p:cNvSpPr/>
          <p:nvPr/>
        </p:nvSpPr>
        <p:spPr>
          <a:xfrm>
            <a:off x="6931150" y="1393825"/>
            <a:ext cx="17780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วงรี 27"/>
          <p:cNvSpPr/>
          <p:nvPr/>
        </p:nvSpPr>
        <p:spPr>
          <a:xfrm>
            <a:off x="6969250" y="1476375"/>
            <a:ext cx="635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รูปแบบอิสระ 28"/>
          <p:cNvSpPr/>
          <p:nvPr/>
        </p:nvSpPr>
        <p:spPr>
          <a:xfrm>
            <a:off x="6550150" y="1492250"/>
            <a:ext cx="234950" cy="136525"/>
          </a:xfrm>
          <a:custGeom>
            <a:avLst/>
            <a:gdLst>
              <a:gd name="connsiteX0" fmla="*/ 0 w 234950"/>
              <a:gd name="connsiteY0" fmla="*/ 117475 h 136525"/>
              <a:gd name="connsiteX1" fmla="*/ 114300 w 234950"/>
              <a:gd name="connsiteY1" fmla="*/ 3175 h 136525"/>
              <a:gd name="connsiteX2" fmla="*/ 234950 w 234950"/>
              <a:gd name="connsiteY2" fmla="*/ 136525 h 13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950" h="136525">
                <a:moveTo>
                  <a:pt x="0" y="117475"/>
                </a:moveTo>
                <a:cubicBezTo>
                  <a:pt x="37571" y="58737"/>
                  <a:pt x="75142" y="0"/>
                  <a:pt x="114300" y="3175"/>
                </a:cubicBezTo>
                <a:cubicBezTo>
                  <a:pt x="153458" y="6350"/>
                  <a:pt x="194204" y="71437"/>
                  <a:pt x="234950" y="13652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2" name="รูปแบบอิสระ 31"/>
          <p:cNvSpPr/>
          <p:nvPr/>
        </p:nvSpPr>
        <p:spPr>
          <a:xfrm>
            <a:off x="5597650" y="2771775"/>
            <a:ext cx="431800" cy="1117600"/>
          </a:xfrm>
          <a:custGeom>
            <a:avLst/>
            <a:gdLst>
              <a:gd name="connsiteX0" fmla="*/ 0 w 431800"/>
              <a:gd name="connsiteY0" fmla="*/ 0 h 1117600"/>
              <a:gd name="connsiteX1" fmla="*/ 50800 w 431800"/>
              <a:gd name="connsiteY1" fmla="*/ 412750 h 1117600"/>
              <a:gd name="connsiteX2" fmla="*/ 234950 w 431800"/>
              <a:gd name="connsiteY2" fmla="*/ 838200 h 1117600"/>
              <a:gd name="connsiteX3" fmla="*/ 431800 w 431800"/>
              <a:gd name="connsiteY3" fmla="*/ 11176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" h="1117600">
                <a:moveTo>
                  <a:pt x="0" y="0"/>
                </a:moveTo>
                <a:cubicBezTo>
                  <a:pt x="5821" y="136525"/>
                  <a:pt x="11642" y="273050"/>
                  <a:pt x="50800" y="412750"/>
                </a:cubicBezTo>
                <a:cubicBezTo>
                  <a:pt x="89958" y="552450"/>
                  <a:pt x="171450" y="720725"/>
                  <a:pt x="234950" y="838200"/>
                </a:cubicBezTo>
                <a:cubicBezTo>
                  <a:pt x="298450" y="955675"/>
                  <a:pt x="365125" y="1036637"/>
                  <a:pt x="431800" y="111760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รูปแบบอิสระ 32"/>
          <p:cNvSpPr/>
          <p:nvPr/>
        </p:nvSpPr>
        <p:spPr>
          <a:xfrm flipH="1">
            <a:off x="7661400" y="2733675"/>
            <a:ext cx="488950" cy="1073150"/>
          </a:xfrm>
          <a:custGeom>
            <a:avLst/>
            <a:gdLst>
              <a:gd name="connsiteX0" fmla="*/ 0 w 431800"/>
              <a:gd name="connsiteY0" fmla="*/ 0 h 1117600"/>
              <a:gd name="connsiteX1" fmla="*/ 50800 w 431800"/>
              <a:gd name="connsiteY1" fmla="*/ 412750 h 1117600"/>
              <a:gd name="connsiteX2" fmla="*/ 234950 w 431800"/>
              <a:gd name="connsiteY2" fmla="*/ 838200 h 1117600"/>
              <a:gd name="connsiteX3" fmla="*/ 431800 w 431800"/>
              <a:gd name="connsiteY3" fmla="*/ 11176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" h="1117600">
                <a:moveTo>
                  <a:pt x="0" y="0"/>
                </a:moveTo>
                <a:cubicBezTo>
                  <a:pt x="5821" y="136525"/>
                  <a:pt x="11642" y="273050"/>
                  <a:pt x="50800" y="412750"/>
                </a:cubicBezTo>
                <a:cubicBezTo>
                  <a:pt x="89958" y="552450"/>
                  <a:pt x="171450" y="720725"/>
                  <a:pt x="234950" y="838200"/>
                </a:cubicBezTo>
                <a:cubicBezTo>
                  <a:pt x="298450" y="955675"/>
                  <a:pt x="365125" y="1036637"/>
                  <a:pt x="431800" y="111760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" name="รูปแบบอิสระ 33"/>
          <p:cNvSpPr/>
          <p:nvPr/>
        </p:nvSpPr>
        <p:spPr>
          <a:xfrm>
            <a:off x="5393392" y="1075267"/>
            <a:ext cx="2938991" cy="2776008"/>
          </a:xfrm>
          <a:custGeom>
            <a:avLst/>
            <a:gdLst>
              <a:gd name="connsiteX0" fmla="*/ 521758 w 2938991"/>
              <a:gd name="connsiteY0" fmla="*/ 2776008 h 2776008"/>
              <a:gd name="connsiteX1" fmla="*/ 261408 w 2938991"/>
              <a:gd name="connsiteY1" fmla="*/ 2407708 h 2776008"/>
              <a:gd name="connsiteX2" fmla="*/ 45508 w 2938991"/>
              <a:gd name="connsiteY2" fmla="*/ 1848908 h 2776008"/>
              <a:gd name="connsiteX3" fmla="*/ 26458 w 2938991"/>
              <a:gd name="connsiteY3" fmla="*/ 1309158 h 2776008"/>
              <a:gd name="connsiteX4" fmla="*/ 204258 w 2938991"/>
              <a:gd name="connsiteY4" fmla="*/ 699558 h 2776008"/>
              <a:gd name="connsiteX5" fmla="*/ 547158 w 2938991"/>
              <a:gd name="connsiteY5" fmla="*/ 299508 h 2776008"/>
              <a:gd name="connsiteX6" fmla="*/ 1074208 w 2938991"/>
              <a:gd name="connsiteY6" fmla="*/ 45508 h 2776008"/>
              <a:gd name="connsiteX7" fmla="*/ 1601258 w 2938991"/>
              <a:gd name="connsiteY7" fmla="*/ 26458 h 2776008"/>
              <a:gd name="connsiteX8" fmla="*/ 2102908 w 2938991"/>
              <a:gd name="connsiteY8" fmla="*/ 140758 h 2776008"/>
              <a:gd name="connsiteX9" fmla="*/ 2471208 w 2938991"/>
              <a:gd name="connsiteY9" fmla="*/ 401108 h 2776008"/>
              <a:gd name="connsiteX10" fmla="*/ 2839508 w 2938991"/>
              <a:gd name="connsiteY10" fmla="*/ 953558 h 2776008"/>
              <a:gd name="connsiteX11" fmla="*/ 2909358 w 2938991"/>
              <a:gd name="connsiteY11" fmla="*/ 1709208 h 2776008"/>
              <a:gd name="connsiteX12" fmla="*/ 2661708 w 2938991"/>
              <a:gd name="connsiteY12" fmla="*/ 2401358 h 2776008"/>
              <a:gd name="connsiteX13" fmla="*/ 2337858 w 2938991"/>
              <a:gd name="connsiteY13" fmla="*/ 2750608 h 2776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8991" h="2776008">
                <a:moveTo>
                  <a:pt x="521758" y="2776008"/>
                </a:moveTo>
                <a:cubicBezTo>
                  <a:pt x="431270" y="2669116"/>
                  <a:pt x="340783" y="2562225"/>
                  <a:pt x="261408" y="2407708"/>
                </a:cubicBezTo>
                <a:cubicBezTo>
                  <a:pt x="182033" y="2253191"/>
                  <a:pt x="84666" y="2032000"/>
                  <a:pt x="45508" y="1848908"/>
                </a:cubicBezTo>
                <a:cubicBezTo>
                  <a:pt x="6350" y="1665816"/>
                  <a:pt x="0" y="1500716"/>
                  <a:pt x="26458" y="1309158"/>
                </a:cubicBezTo>
                <a:cubicBezTo>
                  <a:pt x="52916" y="1117600"/>
                  <a:pt x="117475" y="867833"/>
                  <a:pt x="204258" y="699558"/>
                </a:cubicBezTo>
                <a:cubicBezTo>
                  <a:pt x="291041" y="531283"/>
                  <a:pt x="402166" y="408516"/>
                  <a:pt x="547158" y="299508"/>
                </a:cubicBezTo>
                <a:cubicBezTo>
                  <a:pt x="692150" y="190500"/>
                  <a:pt x="898525" y="91016"/>
                  <a:pt x="1074208" y="45508"/>
                </a:cubicBezTo>
                <a:cubicBezTo>
                  <a:pt x="1249891" y="0"/>
                  <a:pt x="1429808" y="10583"/>
                  <a:pt x="1601258" y="26458"/>
                </a:cubicBezTo>
                <a:cubicBezTo>
                  <a:pt x="1772708" y="42333"/>
                  <a:pt x="1957916" y="78316"/>
                  <a:pt x="2102908" y="140758"/>
                </a:cubicBezTo>
                <a:cubicBezTo>
                  <a:pt x="2247900" y="203200"/>
                  <a:pt x="2348441" y="265641"/>
                  <a:pt x="2471208" y="401108"/>
                </a:cubicBezTo>
                <a:cubicBezTo>
                  <a:pt x="2593975" y="536575"/>
                  <a:pt x="2766483" y="735541"/>
                  <a:pt x="2839508" y="953558"/>
                </a:cubicBezTo>
                <a:cubicBezTo>
                  <a:pt x="2912533" y="1171575"/>
                  <a:pt x="2938991" y="1467908"/>
                  <a:pt x="2909358" y="1709208"/>
                </a:cubicBezTo>
                <a:cubicBezTo>
                  <a:pt x="2879725" y="1950508"/>
                  <a:pt x="2756958" y="2227791"/>
                  <a:pt x="2661708" y="2401358"/>
                </a:cubicBezTo>
                <a:cubicBezTo>
                  <a:pt x="2566458" y="2574925"/>
                  <a:pt x="2452158" y="2662766"/>
                  <a:pt x="2337858" y="2750608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" name="รูปแบบอิสระ 35"/>
          <p:cNvSpPr/>
          <p:nvPr/>
        </p:nvSpPr>
        <p:spPr>
          <a:xfrm>
            <a:off x="5796617" y="3818467"/>
            <a:ext cx="2077508" cy="353483"/>
          </a:xfrm>
          <a:custGeom>
            <a:avLst/>
            <a:gdLst>
              <a:gd name="connsiteX0" fmla="*/ 74083 w 2077508"/>
              <a:gd name="connsiteY0" fmla="*/ 7408 h 353483"/>
              <a:gd name="connsiteX1" fmla="*/ 359833 w 2077508"/>
              <a:gd name="connsiteY1" fmla="*/ 115358 h 353483"/>
              <a:gd name="connsiteX2" fmla="*/ 753533 w 2077508"/>
              <a:gd name="connsiteY2" fmla="*/ 166158 h 353483"/>
              <a:gd name="connsiteX3" fmla="*/ 1299633 w 2077508"/>
              <a:gd name="connsiteY3" fmla="*/ 159808 h 353483"/>
              <a:gd name="connsiteX4" fmla="*/ 1972733 w 2077508"/>
              <a:gd name="connsiteY4" fmla="*/ 7408 h 353483"/>
              <a:gd name="connsiteX5" fmla="*/ 1928283 w 2077508"/>
              <a:gd name="connsiteY5" fmla="*/ 172508 h 353483"/>
              <a:gd name="connsiteX6" fmla="*/ 1483783 w 2077508"/>
              <a:gd name="connsiteY6" fmla="*/ 318558 h 353483"/>
              <a:gd name="connsiteX7" fmla="*/ 912283 w 2077508"/>
              <a:gd name="connsiteY7" fmla="*/ 350308 h 353483"/>
              <a:gd name="connsiteX8" fmla="*/ 423333 w 2077508"/>
              <a:gd name="connsiteY8" fmla="*/ 299508 h 353483"/>
              <a:gd name="connsiteX9" fmla="*/ 55033 w 2077508"/>
              <a:gd name="connsiteY9" fmla="*/ 159808 h 353483"/>
              <a:gd name="connsiteX10" fmla="*/ 74083 w 2077508"/>
              <a:gd name="connsiteY10" fmla="*/ 7408 h 35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77508" h="353483">
                <a:moveTo>
                  <a:pt x="74083" y="7408"/>
                </a:moveTo>
                <a:cubicBezTo>
                  <a:pt x="124883" y="0"/>
                  <a:pt x="246591" y="88900"/>
                  <a:pt x="359833" y="115358"/>
                </a:cubicBezTo>
                <a:cubicBezTo>
                  <a:pt x="473075" y="141816"/>
                  <a:pt x="596900" y="158750"/>
                  <a:pt x="753533" y="166158"/>
                </a:cubicBezTo>
                <a:cubicBezTo>
                  <a:pt x="910166" y="173566"/>
                  <a:pt x="1096433" y="186266"/>
                  <a:pt x="1299633" y="159808"/>
                </a:cubicBezTo>
                <a:cubicBezTo>
                  <a:pt x="1502833" y="133350"/>
                  <a:pt x="1867958" y="5291"/>
                  <a:pt x="1972733" y="7408"/>
                </a:cubicBezTo>
                <a:cubicBezTo>
                  <a:pt x="2077508" y="9525"/>
                  <a:pt x="2009775" y="120650"/>
                  <a:pt x="1928283" y="172508"/>
                </a:cubicBezTo>
                <a:cubicBezTo>
                  <a:pt x="1846791" y="224366"/>
                  <a:pt x="1653116" y="288925"/>
                  <a:pt x="1483783" y="318558"/>
                </a:cubicBezTo>
                <a:cubicBezTo>
                  <a:pt x="1314450" y="348191"/>
                  <a:pt x="1089025" y="353483"/>
                  <a:pt x="912283" y="350308"/>
                </a:cubicBezTo>
                <a:cubicBezTo>
                  <a:pt x="735541" y="347133"/>
                  <a:pt x="566208" y="331258"/>
                  <a:pt x="423333" y="299508"/>
                </a:cubicBezTo>
                <a:cubicBezTo>
                  <a:pt x="280458" y="267758"/>
                  <a:pt x="110066" y="206375"/>
                  <a:pt x="55033" y="159808"/>
                </a:cubicBezTo>
                <a:cubicBezTo>
                  <a:pt x="0" y="113241"/>
                  <a:pt x="23283" y="14816"/>
                  <a:pt x="74083" y="7408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7" name="รูปแบบอิสระ 36"/>
          <p:cNvSpPr/>
          <p:nvPr/>
        </p:nvSpPr>
        <p:spPr>
          <a:xfrm>
            <a:off x="5754283" y="4187825"/>
            <a:ext cx="2137834" cy="1604433"/>
          </a:xfrm>
          <a:custGeom>
            <a:avLst/>
            <a:gdLst>
              <a:gd name="connsiteX0" fmla="*/ 116417 w 2137834"/>
              <a:gd name="connsiteY0" fmla="*/ 19050 h 1604433"/>
              <a:gd name="connsiteX1" fmla="*/ 84667 w 2137834"/>
              <a:gd name="connsiteY1" fmla="*/ 590550 h 1604433"/>
              <a:gd name="connsiteX2" fmla="*/ 110067 w 2137834"/>
              <a:gd name="connsiteY2" fmla="*/ 1174750 h 1604433"/>
              <a:gd name="connsiteX3" fmla="*/ 65617 w 2137834"/>
              <a:gd name="connsiteY3" fmla="*/ 1479550 h 1604433"/>
              <a:gd name="connsiteX4" fmla="*/ 116417 w 2137834"/>
              <a:gd name="connsiteY4" fmla="*/ 1549400 h 1604433"/>
              <a:gd name="connsiteX5" fmla="*/ 764117 w 2137834"/>
              <a:gd name="connsiteY5" fmla="*/ 1600200 h 1604433"/>
              <a:gd name="connsiteX6" fmla="*/ 897467 w 2137834"/>
              <a:gd name="connsiteY6" fmla="*/ 1555750 h 1604433"/>
              <a:gd name="connsiteX7" fmla="*/ 967317 w 2137834"/>
              <a:gd name="connsiteY7" fmla="*/ 1460500 h 1604433"/>
              <a:gd name="connsiteX8" fmla="*/ 1094317 w 2137834"/>
              <a:gd name="connsiteY8" fmla="*/ 1409700 h 1604433"/>
              <a:gd name="connsiteX9" fmla="*/ 1246717 w 2137834"/>
              <a:gd name="connsiteY9" fmla="*/ 1454150 h 1604433"/>
              <a:gd name="connsiteX10" fmla="*/ 1316567 w 2137834"/>
              <a:gd name="connsiteY10" fmla="*/ 1555750 h 1604433"/>
              <a:gd name="connsiteX11" fmla="*/ 1576917 w 2137834"/>
              <a:gd name="connsiteY11" fmla="*/ 1600200 h 1604433"/>
              <a:gd name="connsiteX12" fmla="*/ 1875367 w 2137834"/>
              <a:gd name="connsiteY12" fmla="*/ 1581150 h 1604433"/>
              <a:gd name="connsiteX13" fmla="*/ 2097617 w 2137834"/>
              <a:gd name="connsiteY13" fmla="*/ 1511300 h 1604433"/>
              <a:gd name="connsiteX14" fmla="*/ 2116667 w 2137834"/>
              <a:gd name="connsiteY14" fmla="*/ 1377950 h 1604433"/>
              <a:gd name="connsiteX15" fmla="*/ 2078567 w 2137834"/>
              <a:gd name="connsiteY15" fmla="*/ 1155700 h 1604433"/>
              <a:gd name="connsiteX16" fmla="*/ 2110317 w 2137834"/>
              <a:gd name="connsiteY16" fmla="*/ 755650 h 1604433"/>
              <a:gd name="connsiteX17" fmla="*/ 2123017 w 2137834"/>
              <a:gd name="connsiteY17" fmla="*/ 228600 h 1604433"/>
              <a:gd name="connsiteX18" fmla="*/ 2078567 w 2137834"/>
              <a:gd name="connsiteY18" fmla="*/ 0 h 16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37834" h="1604433">
                <a:moveTo>
                  <a:pt x="116417" y="19050"/>
                </a:moveTo>
                <a:cubicBezTo>
                  <a:pt x="101071" y="208491"/>
                  <a:pt x="85725" y="397933"/>
                  <a:pt x="84667" y="590550"/>
                </a:cubicBezTo>
                <a:cubicBezTo>
                  <a:pt x="83609" y="783167"/>
                  <a:pt x="113242" y="1026583"/>
                  <a:pt x="110067" y="1174750"/>
                </a:cubicBezTo>
                <a:cubicBezTo>
                  <a:pt x="106892" y="1322917"/>
                  <a:pt x="64559" y="1417108"/>
                  <a:pt x="65617" y="1479550"/>
                </a:cubicBezTo>
                <a:cubicBezTo>
                  <a:pt x="66675" y="1541992"/>
                  <a:pt x="0" y="1529292"/>
                  <a:pt x="116417" y="1549400"/>
                </a:cubicBezTo>
                <a:cubicBezTo>
                  <a:pt x="232834" y="1569508"/>
                  <a:pt x="633942" y="1599142"/>
                  <a:pt x="764117" y="1600200"/>
                </a:cubicBezTo>
                <a:cubicBezTo>
                  <a:pt x="894292" y="1601258"/>
                  <a:pt x="863600" y="1579033"/>
                  <a:pt x="897467" y="1555750"/>
                </a:cubicBezTo>
                <a:cubicBezTo>
                  <a:pt x="931334" y="1532467"/>
                  <a:pt x="934509" y="1484842"/>
                  <a:pt x="967317" y="1460500"/>
                </a:cubicBezTo>
                <a:cubicBezTo>
                  <a:pt x="1000125" y="1436158"/>
                  <a:pt x="1047750" y="1410758"/>
                  <a:pt x="1094317" y="1409700"/>
                </a:cubicBezTo>
                <a:cubicBezTo>
                  <a:pt x="1140884" y="1408642"/>
                  <a:pt x="1209675" y="1429808"/>
                  <a:pt x="1246717" y="1454150"/>
                </a:cubicBezTo>
                <a:cubicBezTo>
                  <a:pt x="1283759" y="1478492"/>
                  <a:pt x="1261534" y="1531408"/>
                  <a:pt x="1316567" y="1555750"/>
                </a:cubicBezTo>
                <a:cubicBezTo>
                  <a:pt x="1371600" y="1580092"/>
                  <a:pt x="1483784" y="1595967"/>
                  <a:pt x="1576917" y="1600200"/>
                </a:cubicBezTo>
                <a:cubicBezTo>
                  <a:pt x="1670050" y="1604433"/>
                  <a:pt x="1788584" y="1595967"/>
                  <a:pt x="1875367" y="1581150"/>
                </a:cubicBezTo>
                <a:cubicBezTo>
                  <a:pt x="1962150" y="1566333"/>
                  <a:pt x="2057400" y="1545167"/>
                  <a:pt x="2097617" y="1511300"/>
                </a:cubicBezTo>
                <a:cubicBezTo>
                  <a:pt x="2137834" y="1477433"/>
                  <a:pt x="2119842" y="1437217"/>
                  <a:pt x="2116667" y="1377950"/>
                </a:cubicBezTo>
                <a:cubicBezTo>
                  <a:pt x="2113492" y="1318683"/>
                  <a:pt x="2079625" y="1259417"/>
                  <a:pt x="2078567" y="1155700"/>
                </a:cubicBezTo>
                <a:cubicBezTo>
                  <a:pt x="2077509" y="1051983"/>
                  <a:pt x="2102909" y="910167"/>
                  <a:pt x="2110317" y="755650"/>
                </a:cubicBezTo>
                <a:cubicBezTo>
                  <a:pt x="2117725" y="601133"/>
                  <a:pt x="2128309" y="354542"/>
                  <a:pt x="2123017" y="228600"/>
                </a:cubicBezTo>
                <a:cubicBezTo>
                  <a:pt x="2117725" y="102658"/>
                  <a:pt x="2098146" y="51329"/>
                  <a:pt x="2078567" y="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8" name="รูปแบบอิสระ 37"/>
          <p:cNvSpPr/>
          <p:nvPr/>
        </p:nvSpPr>
        <p:spPr>
          <a:xfrm>
            <a:off x="5417733" y="3978275"/>
            <a:ext cx="414867" cy="745067"/>
          </a:xfrm>
          <a:custGeom>
            <a:avLst/>
            <a:gdLst>
              <a:gd name="connsiteX0" fmla="*/ 414867 w 414867"/>
              <a:gd name="connsiteY0" fmla="*/ 0 h 745067"/>
              <a:gd name="connsiteX1" fmla="*/ 59267 w 414867"/>
              <a:gd name="connsiteY1" fmla="*/ 381000 h 745067"/>
              <a:gd name="connsiteX2" fmla="*/ 59267 w 414867"/>
              <a:gd name="connsiteY2" fmla="*/ 565150 h 745067"/>
              <a:gd name="connsiteX3" fmla="*/ 230717 w 414867"/>
              <a:gd name="connsiteY3" fmla="*/ 730250 h 745067"/>
              <a:gd name="connsiteX4" fmla="*/ 383117 w 414867"/>
              <a:gd name="connsiteY4" fmla="*/ 654050 h 745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867" h="745067">
                <a:moveTo>
                  <a:pt x="414867" y="0"/>
                </a:moveTo>
                <a:cubicBezTo>
                  <a:pt x="266700" y="143404"/>
                  <a:pt x="118534" y="286808"/>
                  <a:pt x="59267" y="381000"/>
                </a:cubicBezTo>
                <a:cubicBezTo>
                  <a:pt x="0" y="475192"/>
                  <a:pt x="30692" y="506942"/>
                  <a:pt x="59267" y="565150"/>
                </a:cubicBezTo>
                <a:cubicBezTo>
                  <a:pt x="87842" y="623358"/>
                  <a:pt x="176742" y="715433"/>
                  <a:pt x="230717" y="730250"/>
                </a:cubicBezTo>
                <a:cubicBezTo>
                  <a:pt x="284692" y="745067"/>
                  <a:pt x="333904" y="699558"/>
                  <a:pt x="383117" y="65405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รูปแบบอิสระ 39"/>
          <p:cNvSpPr/>
          <p:nvPr/>
        </p:nvSpPr>
        <p:spPr>
          <a:xfrm rot="21438036" flipH="1">
            <a:off x="6940072" y="5666840"/>
            <a:ext cx="1167931" cy="515408"/>
          </a:xfrm>
          <a:custGeom>
            <a:avLst/>
            <a:gdLst>
              <a:gd name="connsiteX0" fmla="*/ 197908 w 1190625"/>
              <a:gd name="connsiteY0" fmla="*/ 0 h 515408"/>
              <a:gd name="connsiteX1" fmla="*/ 26458 w 1190625"/>
              <a:gd name="connsiteY1" fmla="*/ 107950 h 515408"/>
              <a:gd name="connsiteX2" fmla="*/ 39158 w 1190625"/>
              <a:gd name="connsiteY2" fmla="*/ 342900 h 515408"/>
              <a:gd name="connsiteX3" fmla="*/ 204258 w 1190625"/>
              <a:gd name="connsiteY3" fmla="*/ 488950 h 515408"/>
              <a:gd name="connsiteX4" fmla="*/ 572558 w 1190625"/>
              <a:gd name="connsiteY4" fmla="*/ 501650 h 515408"/>
              <a:gd name="connsiteX5" fmla="*/ 1093258 w 1190625"/>
              <a:gd name="connsiteY5" fmla="*/ 406400 h 515408"/>
              <a:gd name="connsiteX6" fmla="*/ 1156758 w 1190625"/>
              <a:gd name="connsiteY6" fmla="*/ 171450 h 515408"/>
              <a:gd name="connsiteX7" fmla="*/ 1080558 w 1190625"/>
              <a:gd name="connsiteY7" fmla="*/ 38100 h 515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0625" h="515408">
                <a:moveTo>
                  <a:pt x="197908" y="0"/>
                </a:moveTo>
                <a:cubicBezTo>
                  <a:pt x="125412" y="25400"/>
                  <a:pt x="52916" y="50800"/>
                  <a:pt x="26458" y="107950"/>
                </a:cubicBezTo>
                <a:cubicBezTo>
                  <a:pt x="0" y="165100"/>
                  <a:pt x="9525" y="279400"/>
                  <a:pt x="39158" y="342900"/>
                </a:cubicBezTo>
                <a:cubicBezTo>
                  <a:pt x="68791" y="406400"/>
                  <a:pt x="115358" y="462492"/>
                  <a:pt x="204258" y="488950"/>
                </a:cubicBezTo>
                <a:cubicBezTo>
                  <a:pt x="293158" y="515408"/>
                  <a:pt x="424391" y="515408"/>
                  <a:pt x="572558" y="501650"/>
                </a:cubicBezTo>
                <a:cubicBezTo>
                  <a:pt x="720725" y="487892"/>
                  <a:pt x="995891" y="461433"/>
                  <a:pt x="1093258" y="406400"/>
                </a:cubicBezTo>
                <a:cubicBezTo>
                  <a:pt x="1190625" y="351367"/>
                  <a:pt x="1158875" y="232833"/>
                  <a:pt x="1156758" y="171450"/>
                </a:cubicBezTo>
                <a:cubicBezTo>
                  <a:pt x="1154641" y="110067"/>
                  <a:pt x="1117599" y="74083"/>
                  <a:pt x="1080558" y="3810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รูปแบบอิสระ 42"/>
          <p:cNvSpPr/>
          <p:nvPr/>
        </p:nvSpPr>
        <p:spPr>
          <a:xfrm>
            <a:off x="6155392" y="4610100"/>
            <a:ext cx="1407583" cy="713317"/>
          </a:xfrm>
          <a:custGeom>
            <a:avLst/>
            <a:gdLst>
              <a:gd name="connsiteX0" fmla="*/ 58208 w 1407583"/>
              <a:gd name="connsiteY0" fmla="*/ 53975 h 713317"/>
              <a:gd name="connsiteX1" fmla="*/ 147108 w 1407583"/>
              <a:gd name="connsiteY1" fmla="*/ 428625 h 713317"/>
              <a:gd name="connsiteX2" fmla="*/ 337608 w 1407583"/>
              <a:gd name="connsiteY2" fmla="*/ 612775 h 713317"/>
              <a:gd name="connsiteX3" fmla="*/ 636058 w 1407583"/>
              <a:gd name="connsiteY3" fmla="*/ 708025 h 713317"/>
              <a:gd name="connsiteX4" fmla="*/ 959908 w 1407583"/>
              <a:gd name="connsiteY4" fmla="*/ 644525 h 713317"/>
              <a:gd name="connsiteX5" fmla="*/ 1188508 w 1407583"/>
              <a:gd name="connsiteY5" fmla="*/ 485775 h 713317"/>
              <a:gd name="connsiteX6" fmla="*/ 1328208 w 1407583"/>
              <a:gd name="connsiteY6" fmla="*/ 250825 h 713317"/>
              <a:gd name="connsiteX7" fmla="*/ 1321858 w 1407583"/>
              <a:gd name="connsiteY7" fmla="*/ 47625 h 713317"/>
              <a:gd name="connsiteX8" fmla="*/ 813858 w 1407583"/>
              <a:gd name="connsiteY8" fmla="*/ 111125 h 713317"/>
              <a:gd name="connsiteX9" fmla="*/ 496358 w 1407583"/>
              <a:gd name="connsiteY9" fmla="*/ 104775 h 713317"/>
              <a:gd name="connsiteX10" fmla="*/ 58208 w 1407583"/>
              <a:gd name="connsiteY10" fmla="*/ 53975 h 71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07583" h="713317">
                <a:moveTo>
                  <a:pt x="58208" y="53975"/>
                </a:moveTo>
                <a:cubicBezTo>
                  <a:pt x="0" y="107950"/>
                  <a:pt x="100541" y="335492"/>
                  <a:pt x="147108" y="428625"/>
                </a:cubicBezTo>
                <a:cubicBezTo>
                  <a:pt x="193675" y="521758"/>
                  <a:pt x="256116" y="566208"/>
                  <a:pt x="337608" y="612775"/>
                </a:cubicBezTo>
                <a:cubicBezTo>
                  <a:pt x="419100" y="659342"/>
                  <a:pt x="532341" y="702733"/>
                  <a:pt x="636058" y="708025"/>
                </a:cubicBezTo>
                <a:cubicBezTo>
                  <a:pt x="739775" y="713317"/>
                  <a:pt x="867833" y="681567"/>
                  <a:pt x="959908" y="644525"/>
                </a:cubicBezTo>
                <a:cubicBezTo>
                  <a:pt x="1051983" y="607483"/>
                  <a:pt x="1127125" y="551392"/>
                  <a:pt x="1188508" y="485775"/>
                </a:cubicBezTo>
                <a:cubicBezTo>
                  <a:pt x="1249891" y="420158"/>
                  <a:pt x="1305983" y="323850"/>
                  <a:pt x="1328208" y="250825"/>
                </a:cubicBezTo>
                <a:cubicBezTo>
                  <a:pt x="1350433" y="177800"/>
                  <a:pt x="1407583" y="70908"/>
                  <a:pt x="1321858" y="47625"/>
                </a:cubicBezTo>
                <a:cubicBezTo>
                  <a:pt x="1236133" y="24342"/>
                  <a:pt x="951441" y="101600"/>
                  <a:pt x="813858" y="111125"/>
                </a:cubicBezTo>
                <a:cubicBezTo>
                  <a:pt x="676275" y="120650"/>
                  <a:pt x="621241" y="114300"/>
                  <a:pt x="496358" y="104775"/>
                </a:cubicBezTo>
                <a:cubicBezTo>
                  <a:pt x="371475" y="95250"/>
                  <a:pt x="116416" y="0"/>
                  <a:pt x="58208" y="53975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" name="รูปแบบอิสระ 44"/>
          <p:cNvSpPr/>
          <p:nvPr/>
        </p:nvSpPr>
        <p:spPr>
          <a:xfrm>
            <a:off x="6052733" y="4106333"/>
            <a:ext cx="1649942" cy="1384300"/>
          </a:xfrm>
          <a:custGeom>
            <a:avLst/>
            <a:gdLst>
              <a:gd name="connsiteX0" fmla="*/ 770467 w 1649942"/>
              <a:gd name="connsiteY0" fmla="*/ 81492 h 1384300"/>
              <a:gd name="connsiteX1" fmla="*/ 440267 w 1649942"/>
              <a:gd name="connsiteY1" fmla="*/ 37042 h 1384300"/>
              <a:gd name="connsiteX2" fmla="*/ 122767 w 1649942"/>
              <a:gd name="connsiteY2" fmla="*/ 138642 h 1384300"/>
              <a:gd name="connsiteX3" fmla="*/ 8467 w 1649942"/>
              <a:gd name="connsiteY3" fmla="*/ 506942 h 1384300"/>
              <a:gd name="connsiteX4" fmla="*/ 71967 w 1649942"/>
              <a:gd name="connsiteY4" fmla="*/ 932392 h 1384300"/>
              <a:gd name="connsiteX5" fmla="*/ 376767 w 1649942"/>
              <a:gd name="connsiteY5" fmla="*/ 1268942 h 1384300"/>
              <a:gd name="connsiteX6" fmla="*/ 1005417 w 1649942"/>
              <a:gd name="connsiteY6" fmla="*/ 1357842 h 1384300"/>
              <a:gd name="connsiteX7" fmla="*/ 1437217 w 1649942"/>
              <a:gd name="connsiteY7" fmla="*/ 1110192 h 1384300"/>
              <a:gd name="connsiteX8" fmla="*/ 1627717 w 1649942"/>
              <a:gd name="connsiteY8" fmla="*/ 760942 h 1384300"/>
              <a:gd name="connsiteX9" fmla="*/ 1570567 w 1649942"/>
              <a:gd name="connsiteY9" fmla="*/ 278342 h 1384300"/>
              <a:gd name="connsiteX10" fmla="*/ 1291167 w 1649942"/>
              <a:gd name="connsiteY10" fmla="*/ 37042 h 1384300"/>
              <a:gd name="connsiteX11" fmla="*/ 980017 w 1649942"/>
              <a:gd name="connsiteY11" fmla="*/ 56092 h 1384300"/>
              <a:gd name="connsiteX12" fmla="*/ 618067 w 1649942"/>
              <a:gd name="connsiteY12" fmla="*/ 56092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9942" h="1384300">
                <a:moveTo>
                  <a:pt x="770467" y="81492"/>
                </a:moveTo>
                <a:cubicBezTo>
                  <a:pt x="659342" y="54504"/>
                  <a:pt x="548217" y="27517"/>
                  <a:pt x="440267" y="37042"/>
                </a:cubicBezTo>
                <a:cubicBezTo>
                  <a:pt x="332317" y="46567"/>
                  <a:pt x="194734" y="60325"/>
                  <a:pt x="122767" y="138642"/>
                </a:cubicBezTo>
                <a:cubicBezTo>
                  <a:pt x="50800" y="216959"/>
                  <a:pt x="16934" y="374650"/>
                  <a:pt x="8467" y="506942"/>
                </a:cubicBezTo>
                <a:cubicBezTo>
                  <a:pt x="0" y="639234"/>
                  <a:pt x="10584" y="805392"/>
                  <a:pt x="71967" y="932392"/>
                </a:cubicBezTo>
                <a:cubicBezTo>
                  <a:pt x="133350" y="1059392"/>
                  <a:pt x="221192" y="1198034"/>
                  <a:pt x="376767" y="1268942"/>
                </a:cubicBezTo>
                <a:cubicBezTo>
                  <a:pt x="532342" y="1339850"/>
                  <a:pt x="828675" y="1384300"/>
                  <a:pt x="1005417" y="1357842"/>
                </a:cubicBezTo>
                <a:cubicBezTo>
                  <a:pt x="1182159" y="1331384"/>
                  <a:pt x="1333500" y="1209675"/>
                  <a:pt x="1437217" y="1110192"/>
                </a:cubicBezTo>
                <a:cubicBezTo>
                  <a:pt x="1540934" y="1010709"/>
                  <a:pt x="1605492" y="899584"/>
                  <a:pt x="1627717" y="760942"/>
                </a:cubicBezTo>
                <a:cubicBezTo>
                  <a:pt x="1649942" y="622300"/>
                  <a:pt x="1626659" y="398992"/>
                  <a:pt x="1570567" y="278342"/>
                </a:cubicBezTo>
                <a:cubicBezTo>
                  <a:pt x="1514475" y="157692"/>
                  <a:pt x="1389592" y="74084"/>
                  <a:pt x="1291167" y="37042"/>
                </a:cubicBezTo>
                <a:cubicBezTo>
                  <a:pt x="1192742" y="0"/>
                  <a:pt x="1092200" y="52917"/>
                  <a:pt x="980017" y="56092"/>
                </a:cubicBezTo>
                <a:cubicBezTo>
                  <a:pt x="867834" y="59267"/>
                  <a:pt x="742950" y="57679"/>
                  <a:pt x="618067" y="560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46" name="วงรี 45"/>
          <p:cNvSpPr/>
          <p:nvPr/>
        </p:nvSpPr>
        <p:spPr>
          <a:xfrm>
            <a:off x="6600950" y="4035425"/>
            <a:ext cx="501650" cy="558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8" name="ตัวเชื่อมต่อตรง 47"/>
          <p:cNvCxnSpPr>
            <a:endCxn id="46" idx="4"/>
          </p:cNvCxnSpPr>
          <p:nvPr/>
        </p:nvCxnSpPr>
        <p:spPr>
          <a:xfrm rot="16200000" flipH="1">
            <a:off x="6773987" y="4516437"/>
            <a:ext cx="152400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วงรี 48"/>
          <p:cNvSpPr/>
          <p:nvPr/>
        </p:nvSpPr>
        <p:spPr>
          <a:xfrm>
            <a:off x="6806531" y="4336256"/>
            <a:ext cx="97632" cy="1119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0" name="รูปแบบอิสระ 49"/>
          <p:cNvSpPr/>
          <p:nvPr/>
        </p:nvSpPr>
        <p:spPr>
          <a:xfrm>
            <a:off x="6575550" y="4199334"/>
            <a:ext cx="563562" cy="89694"/>
          </a:xfrm>
          <a:custGeom>
            <a:avLst/>
            <a:gdLst>
              <a:gd name="connsiteX0" fmla="*/ 35719 w 563562"/>
              <a:gd name="connsiteY0" fmla="*/ 27385 h 89694"/>
              <a:gd name="connsiteX1" fmla="*/ 178594 w 563562"/>
              <a:gd name="connsiteY1" fmla="*/ 3572 h 89694"/>
              <a:gd name="connsiteX2" fmla="*/ 328613 w 563562"/>
              <a:gd name="connsiteY2" fmla="*/ 5954 h 89694"/>
              <a:gd name="connsiteX3" fmla="*/ 516731 w 563562"/>
              <a:gd name="connsiteY3" fmla="*/ 17860 h 89694"/>
              <a:gd name="connsiteX4" fmla="*/ 561975 w 563562"/>
              <a:gd name="connsiteY4" fmla="*/ 60722 h 89694"/>
              <a:gd name="connsiteX5" fmla="*/ 526256 w 563562"/>
              <a:gd name="connsiteY5" fmla="*/ 84535 h 89694"/>
              <a:gd name="connsiteX6" fmla="*/ 350044 w 563562"/>
              <a:gd name="connsiteY6" fmla="*/ 77391 h 89694"/>
              <a:gd name="connsiteX7" fmla="*/ 226219 w 563562"/>
              <a:gd name="connsiteY7" fmla="*/ 70247 h 89694"/>
              <a:gd name="connsiteX8" fmla="*/ 35719 w 563562"/>
              <a:gd name="connsiteY8" fmla="*/ 84535 h 89694"/>
              <a:gd name="connsiteX9" fmla="*/ 35719 w 563562"/>
              <a:gd name="connsiteY9" fmla="*/ 27385 h 8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562" h="89694">
                <a:moveTo>
                  <a:pt x="35719" y="27385"/>
                </a:moveTo>
                <a:cubicBezTo>
                  <a:pt x="59531" y="13891"/>
                  <a:pt x="129778" y="7144"/>
                  <a:pt x="178594" y="3572"/>
                </a:cubicBezTo>
                <a:cubicBezTo>
                  <a:pt x="227410" y="0"/>
                  <a:pt x="272257" y="3573"/>
                  <a:pt x="328613" y="5954"/>
                </a:cubicBezTo>
                <a:cubicBezTo>
                  <a:pt x="384969" y="8335"/>
                  <a:pt x="477837" y="8732"/>
                  <a:pt x="516731" y="17860"/>
                </a:cubicBezTo>
                <a:cubicBezTo>
                  <a:pt x="555625" y="26988"/>
                  <a:pt x="560388" y="49610"/>
                  <a:pt x="561975" y="60722"/>
                </a:cubicBezTo>
                <a:cubicBezTo>
                  <a:pt x="563562" y="71834"/>
                  <a:pt x="561578" y="81757"/>
                  <a:pt x="526256" y="84535"/>
                </a:cubicBezTo>
                <a:cubicBezTo>
                  <a:pt x="490934" y="87313"/>
                  <a:pt x="400050" y="79772"/>
                  <a:pt x="350044" y="77391"/>
                </a:cubicBezTo>
                <a:cubicBezTo>
                  <a:pt x="300038" y="75010"/>
                  <a:pt x="278606" y="69056"/>
                  <a:pt x="226219" y="70247"/>
                </a:cubicBezTo>
                <a:cubicBezTo>
                  <a:pt x="173832" y="71438"/>
                  <a:pt x="71438" y="89694"/>
                  <a:pt x="35719" y="84535"/>
                </a:cubicBezTo>
                <a:cubicBezTo>
                  <a:pt x="0" y="79376"/>
                  <a:pt x="11907" y="40879"/>
                  <a:pt x="35719" y="27385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1" name="วงรี 50"/>
          <p:cNvSpPr/>
          <p:nvPr/>
        </p:nvSpPr>
        <p:spPr>
          <a:xfrm>
            <a:off x="8245600" y="2756535"/>
            <a:ext cx="661670" cy="7581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รูปแบบอิสระ 51"/>
          <p:cNvSpPr/>
          <p:nvPr/>
        </p:nvSpPr>
        <p:spPr>
          <a:xfrm>
            <a:off x="7749030" y="3263265"/>
            <a:ext cx="774700" cy="1078230"/>
          </a:xfrm>
          <a:custGeom>
            <a:avLst/>
            <a:gdLst>
              <a:gd name="connsiteX0" fmla="*/ 0 w 774700"/>
              <a:gd name="connsiteY0" fmla="*/ 537210 h 1078230"/>
              <a:gd name="connsiteX1" fmla="*/ 342900 w 774700"/>
              <a:gd name="connsiteY1" fmla="*/ 125730 h 1078230"/>
              <a:gd name="connsiteX2" fmla="*/ 487680 w 774700"/>
              <a:gd name="connsiteY2" fmla="*/ 11430 h 1078230"/>
              <a:gd name="connsiteX3" fmla="*/ 617220 w 774700"/>
              <a:gd name="connsiteY3" fmla="*/ 194310 h 1078230"/>
              <a:gd name="connsiteX4" fmla="*/ 769620 w 774700"/>
              <a:gd name="connsiteY4" fmla="*/ 285750 h 1078230"/>
              <a:gd name="connsiteX5" fmla="*/ 586740 w 774700"/>
              <a:gd name="connsiteY5" fmla="*/ 544830 h 1078230"/>
              <a:gd name="connsiteX6" fmla="*/ 144780 w 774700"/>
              <a:gd name="connsiteY6" fmla="*/ 1078230 h 107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00" h="1078230">
                <a:moveTo>
                  <a:pt x="0" y="537210"/>
                </a:moveTo>
                <a:cubicBezTo>
                  <a:pt x="130810" y="375285"/>
                  <a:pt x="261620" y="213360"/>
                  <a:pt x="342900" y="125730"/>
                </a:cubicBezTo>
                <a:cubicBezTo>
                  <a:pt x="424180" y="38100"/>
                  <a:pt x="441960" y="0"/>
                  <a:pt x="487680" y="11430"/>
                </a:cubicBezTo>
                <a:cubicBezTo>
                  <a:pt x="533400" y="22860"/>
                  <a:pt x="570230" y="148590"/>
                  <a:pt x="617220" y="194310"/>
                </a:cubicBezTo>
                <a:cubicBezTo>
                  <a:pt x="664210" y="240030"/>
                  <a:pt x="774700" y="227330"/>
                  <a:pt x="769620" y="285750"/>
                </a:cubicBezTo>
                <a:cubicBezTo>
                  <a:pt x="764540" y="344170"/>
                  <a:pt x="690880" y="412750"/>
                  <a:pt x="586740" y="544830"/>
                </a:cubicBezTo>
                <a:cubicBezTo>
                  <a:pt x="482600" y="676910"/>
                  <a:pt x="313690" y="877570"/>
                  <a:pt x="144780" y="107823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3" name="รูปแบบอิสระ 52"/>
          <p:cNvSpPr/>
          <p:nvPr/>
        </p:nvSpPr>
        <p:spPr>
          <a:xfrm>
            <a:off x="5628656" y="5704070"/>
            <a:ext cx="1138332" cy="515408"/>
          </a:xfrm>
          <a:custGeom>
            <a:avLst/>
            <a:gdLst>
              <a:gd name="connsiteX0" fmla="*/ 197908 w 1190625"/>
              <a:gd name="connsiteY0" fmla="*/ 0 h 515408"/>
              <a:gd name="connsiteX1" fmla="*/ 26458 w 1190625"/>
              <a:gd name="connsiteY1" fmla="*/ 107950 h 515408"/>
              <a:gd name="connsiteX2" fmla="*/ 39158 w 1190625"/>
              <a:gd name="connsiteY2" fmla="*/ 342900 h 515408"/>
              <a:gd name="connsiteX3" fmla="*/ 204258 w 1190625"/>
              <a:gd name="connsiteY3" fmla="*/ 488950 h 515408"/>
              <a:gd name="connsiteX4" fmla="*/ 572558 w 1190625"/>
              <a:gd name="connsiteY4" fmla="*/ 501650 h 515408"/>
              <a:gd name="connsiteX5" fmla="*/ 1093258 w 1190625"/>
              <a:gd name="connsiteY5" fmla="*/ 406400 h 515408"/>
              <a:gd name="connsiteX6" fmla="*/ 1156758 w 1190625"/>
              <a:gd name="connsiteY6" fmla="*/ 171450 h 515408"/>
              <a:gd name="connsiteX7" fmla="*/ 1080558 w 1190625"/>
              <a:gd name="connsiteY7" fmla="*/ 38100 h 515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0625" h="515408">
                <a:moveTo>
                  <a:pt x="197908" y="0"/>
                </a:moveTo>
                <a:cubicBezTo>
                  <a:pt x="125412" y="25400"/>
                  <a:pt x="52916" y="50800"/>
                  <a:pt x="26458" y="107950"/>
                </a:cubicBezTo>
                <a:cubicBezTo>
                  <a:pt x="0" y="165100"/>
                  <a:pt x="9525" y="279400"/>
                  <a:pt x="39158" y="342900"/>
                </a:cubicBezTo>
                <a:cubicBezTo>
                  <a:pt x="68791" y="406400"/>
                  <a:pt x="115358" y="462492"/>
                  <a:pt x="204258" y="488950"/>
                </a:cubicBezTo>
                <a:cubicBezTo>
                  <a:pt x="293158" y="515408"/>
                  <a:pt x="424391" y="515408"/>
                  <a:pt x="572558" y="501650"/>
                </a:cubicBezTo>
                <a:cubicBezTo>
                  <a:pt x="720725" y="487892"/>
                  <a:pt x="995891" y="461433"/>
                  <a:pt x="1093258" y="406400"/>
                </a:cubicBezTo>
                <a:cubicBezTo>
                  <a:pt x="1190625" y="351367"/>
                  <a:pt x="1158875" y="232833"/>
                  <a:pt x="1156758" y="171450"/>
                </a:cubicBezTo>
                <a:cubicBezTo>
                  <a:pt x="1154641" y="110067"/>
                  <a:pt x="1117599" y="74083"/>
                  <a:pt x="1080558" y="3810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4" name="รูปแบบอิสระ 53"/>
          <p:cNvSpPr/>
          <p:nvPr/>
        </p:nvSpPr>
        <p:spPr>
          <a:xfrm>
            <a:off x="5783070" y="2713355"/>
            <a:ext cx="2179320" cy="1155700"/>
          </a:xfrm>
          <a:custGeom>
            <a:avLst/>
            <a:gdLst>
              <a:gd name="connsiteX0" fmla="*/ 0 w 2164080"/>
              <a:gd name="connsiteY0" fmla="*/ 7620 h 1028700"/>
              <a:gd name="connsiteX1" fmla="*/ 495300 w 2164080"/>
              <a:gd name="connsiteY1" fmla="*/ 792480 h 1028700"/>
              <a:gd name="connsiteX2" fmla="*/ 1127760 w 2164080"/>
              <a:gd name="connsiteY2" fmla="*/ 1021080 h 1028700"/>
              <a:gd name="connsiteX3" fmla="*/ 1668780 w 2164080"/>
              <a:gd name="connsiteY3" fmla="*/ 746760 h 1028700"/>
              <a:gd name="connsiteX4" fmla="*/ 2164080 w 2164080"/>
              <a:gd name="connsiteY4" fmla="*/ 0 h 1028700"/>
              <a:gd name="connsiteX5" fmla="*/ 2164080 w 2164080"/>
              <a:gd name="connsiteY5" fmla="*/ 0 h 1028700"/>
              <a:gd name="connsiteX0" fmla="*/ 21590 w 2185670"/>
              <a:gd name="connsiteY0" fmla="*/ 7620 h 1028700"/>
              <a:gd name="connsiteX1" fmla="*/ 82550 w 2185670"/>
              <a:gd name="connsiteY1" fmla="*/ 205740 h 1028700"/>
              <a:gd name="connsiteX2" fmla="*/ 516890 w 2185670"/>
              <a:gd name="connsiteY2" fmla="*/ 792480 h 1028700"/>
              <a:gd name="connsiteX3" fmla="*/ 1149350 w 2185670"/>
              <a:gd name="connsiteY3" fmla="*/ 1021080 h 1028700"/>
              <a:gd name="connsiteX4" fmla="*/ 1690370 w 2185670"/>
              <a:gd name="connsiteY4" fmla="*/ 746760 h 1028700"/>
              <a:gd name="connsiteX5" fmla="*/ 2185670 w 2185670"/>
              <a:gd name="connsiteY5" fmla="*/ 0 h 1028700"/>
              <a:gd name="connsiteX6" fmla="*/ 2185670 w 2185670"/>
              <a:gd name="connsiteY6" fmla="*/ 0 h 1028700"/>
              <a:gd name="connsiteX0" fmla="*/ 0 w 2164080"/>
              <a:gd name="connsiteY0" fmla="*/ 93980 h 1115060"/>
              <a:gd name="connsiteX1" fmla="*/ 701040 w 2164080"/>
              <a:gd name="connsiteY1" fmla="*/ 33020 h 1115060"/>
              <a:gd name="connsiteX2" fmla="*/ 60960 w 2164080"/>
              <a:gd name="connsiteY2" fmla="*/ 292100 h 1115060"/>
              <a:gd name="connsiteX3" fmla="*/ 495300 w 2164080"/>
              <a:gd name="connsiteY3" fmla="*/ 878840 h 1115060"/>
              <a:gd name="connsiteX4" fmla="*/ 1127760 w 2164080"/>
              <a:gd name="connsiteY4" fmla="*/ 1107440 h 1115060"/>
              <a:gd name="connsiteX5" fmla="*/ 1668780 w 2164080"/>
              <a:gd name="connsiteY5" fmla="*/ 833120 h 1115060"/>
              <a:gd name="connsiteX6" fmla="*/ 2164080 w 2164080"/>
              <a:gd name="connsiteY6" fmla="*/ 86360 h 1115060"/>
              <a:gd name="connsiteX7" fmla="*/ 2164080 w 2164080"/>
              <a:gd name="connsiteY7" fmla="*/ 86360 h 1115060"/>
              <a:gd name="connsiteX0" fmla="*/ 2160270 w 2161540"/>
              <a:gd name="connsiteY0" fmla="*/ 81280 h 1117600"/>
              <a:gd name="connsiteX1" fmla="*/ 674370 w 2161540"/>
              <a:gd name="connsiteY1" fmla="*/ 35560 h 1117600"/>
              <a:gd name="connsiteX2" fmla="*/ 34290 w 2161540"/>
              <a:gd name="connsiteY2" fmla="*/ 294640 h 1117600"/>
              <a:gd name="connsiteX3" fmla="*/ 468630 w 2161540"/>
              <a:gd name="connsiteY3" fmla="*/ 881380 h 1117600"/>
              <a:gd name="connsiteX4" fmla="*/ 1101090 w 2161540"/>
              <a:gd name="connsiteY4" fmla="*/ 1109980 h 1117600"/>
              <a:gd name="connsiteX5" fmla="*/ 1642110 w 2161540"/>
              <a:gd name="connsiteY5" fmla="*/ 835660 h 1117600"/>
              <a:gd name="connsiteX6" fmla="*/ 2137410 w 2161540"/>
              <a:gd name="connsiteY6" fmla="*/ 88900 h 1117600"/>
              <a:gd name="connsiteX7" fmla="*/ 2137410 w 2161540"/>
              <a:gd name="connsiteY7" fmla="*/ 88900 h 1117600"/>
              <a:gd name="connsiteX0" fmla="*/ 2533650 w 2534920"/>
              <a:gd name="connsiteY0" fmla="*/ 35560 h 1071880"/>
              <a:gd name="connsiteX1" fmla="*/ 354330 w 2534920"/>
              <a:gd name="connsiteY1" fmla="*/ 35560 h 1071880"/>
              <a:gd name="connsiteX2" fmla="*/ 407670 w 2534920"/>
              <a:gd name="connsiteY2" fmla="*/ 248920 h 1071880"/>
              <a:gd name="connsiteX3" fmla="*/ 842010 w 2534920"/>
              <a:gd name="connsiteY3" fmla="*/ 835660 h 1071880"/>
              <a:gd name="connsiteX4" fmla="*/ 1474470 w 2534920"/>
              <a:gd name="connsiteY4" fmla="*/ 1064260 h 1071880"/>
              <a:gd name="connsiteX5" fmla="*/ 2015490 w 2534920"/>
              <a:gd name="connsiteY5" fmla="*/ 789940 h 1071880"/>
              <a:gd name="connsiteX6" fmla="*/ 2510790 w 2534920"/>
              <a:gd name="connsiteY6" fmla="*/ 43180 h 1071880"/>
              <a:gd name="connsiteX7" fmla="*/ 2510790 w 2534920"/>
              <a:gd name="connsiteY7" fmla="*/ 43180 h 1071880"/>
              <a:gd name="connsiteX0" fmla="*/ 2207260 w 2208530"/>
              <a:gd name="connsiteY0" fmla="*/ 35560 h 1071880"/>
              <a:gd name="connsiteX1" fmla="*/ 27940 w 2208530"/>
              <a:gd name="connsiteY1" fmla="*/ 35560 h 1071880"/>
              <a:gd name="connsiteX2" fmla="*/ 81280 w 2208530"/>
              <a:gd name="connsiteY2" fmla="*/ 248920 h 1071880"/>
              <a:gd name="connsiteX3" fmla="*/ 515620 w 2208530"/>
              <a:gd name="connsiteY3" fmla="*/ 835660 h 1071880"/>
              <a:gd name="connsiteX4" fmla="*/ 1148080 w 2208530"/>
              <a:gd name="connsiteY4" fmla="*/ 1064260 h 1071880"/>
              <a:gd name="connsiteX5" fmla="*/ 1689100 w 2208530"/>
              <a:gd name="connsiteY5" fmla="*/ 789940 h 1071880"/>
              <a:gd name="connsiteX6" fmla="*/ 2184400 w 2208530"/>
              <a:gd name="connsiteY6" fmla="*/ 43180 h 1071880"/>
              <a:gd name="connsiteX7" fmla="*/ 2184400 w 2208530"/>
              <a:gd name="connsiteY7" fmla="*/ 43180 h 1071880"/>
              <a:gd name="connsiteX0" fmla="*/ 2207260 w 2208530"/>
              <a:gd name="connsiteY0" fmla="*/ 43180 h 1079500"/>
              <a:gd name="connsiteX1" fmla="*/ 27940 w 2208530"/>
              <a:gd name="connsiteY1" fmla="*/ 43180 h 1079500"/>
              <a:gd name="connsiteX2" fmla="*/ 81280 w 2208530"/>
              <a:gd name="connsiteY2" fmla="*/ 256540 h 1079500"/>
              <a:gd name="connsiteX3" fmla="*/ 515620 w 2208530"/>
              <a:gd name="connsiteY3" fmla="*/ 843280 h 1079500"/>
              <a:gd name="connsiteX4" fmla="*/ 1148080 w 2208530"/>
              <a:gd name="connsiteY4" fmla="*/ 1071880 h 1079500"/>
              <a:gd name="connsiteX5" fmla="*/ 1689100 w 2208530"/>
              <a:gd name="connsiteY5" fmla="*/ 797560 h 1079500"/>
              <a:gd name="connsiteX6" fmla="*/ 2184400 w 2208530"/>
              <a:gd name="connsiteY6" fmla="*/ 50800 h 1079500"/>
              <a:gd name="connsiteX7" fmla="*/ 2184400 w 2208530"/>
              <a:gd name="connsiteY7" fmla="*/ 50800 h 1079500"/>
              <a:gd name="connsiteX0" fmla="*/ 2179320 w 2180590"/>
              <a:gd name="connsiteY0" fmla="*/ 43180 h 1079500"/>
              <a:gd name="connsiteX1" fmla="*/ 0 w 2180590"/>
              <a:gd name="connsiteY1" fmla="*/ 43180 h 1079500"/>
              <a:gd name="connsiteX2" fmla="*/ 198120 w 2180590"/>
              <a:gd name="connsiteY2" fmla="*/ 492760 h 1079500"/>
              <a:gd name="connsiteX3" fmla="*/ 487680 w 2180590"/>
              <a:gd name="connsiteY3" fmla="*/ 843280 h 1079500"/>
              <a:gd name="connsiteX4" fmla="*/ 1120140 w 2180590"/>
              <a:gd name="connsiteY4" fmla="*/ 1071880 h 1079500"/>
              <a:gd name="connsiteX5" fmla="*/ 1661160 w 2180590"/>
              <a:gd name="connsiteY5" fmla="*/ 797560 h 1079500"/>
              <a:gd name="connsiteX6" fmla="*/ 2156460 w 2180590"/>
              <a:gd name="connsiteY6" fmla="*/ 50800 h 1079500"/>
              <a:gd name="connsiteX7" fmla="*/ 2156460 w 2180590"/>
              <a:gd name="connsiteY7" fmla="*/ 50800 h 1079500"/>
              <a:gd name="connsiteX0" fmla="*/ 2179320 w 2179320"/>
              <a:gd name="connsiteY0" fmla="*/ 78740 h 1115060"/>
              <a:gd name="connsiteX1" fmla="*/ 1005840 w 2179320"/>
              <a:gd name="connsiteY1" fmla="*/ 2540 h 1115060"/>
              <a:gd name="connsiteX2" fmla="*/ 0 w 2179320"/>
              <a:gd name="connsiteY2" fmla="*/ 78740 h 1115060"/>
              <a:gd name="connsiteX3" fmla="*/ 198120 w 2179320"/>
              <a:gd name="connsiteY3" fmla="*/ 528320 h 1115060"/>
              <a:gd name="connsiteX4" fmla="*/ 487680 w 2179320"/>
              <a:gd name="connsiteY4" fmla="*/ 878840 h 1115060"/>
              <a:gd name="connsiteX5" fmla="*/ 1120140 w 2179320"/>
              <a:gd name="connsiteY5" fmla="*/ 1107440 h 1115060"/>
              <a:gd name="connsiteX6" fmla="*/ 1661160 w 2179320"/>
              <a:gd name="connsiteY6" fmla="*/ 833120 h 1115060"/>
              <a:gd name="connsiteX7" fmla="*/ 2156460 w 2179320"/>
              <a:gd name="connsiteY7" fmla="*/ 86360 h 1115060"/>
              <a:gd name="connsiteX8" fmla="*/ 2156460 w 2179320"/>
              <a:gd name="connsiteY8" fmla="*/ 86360 h 1115060"/>
              <a:gd name="connsiteX0" fmla="*/ 2179320 w 2179320"/>
              <a:gd name="connsiteY0" fmla="*/ 88900 h 1125220"/>
              <a:gd name="connsiteX1" fmla="*/ 1005840 w 2179320"/>
              <a:gd name="connsiteY1" fmla="*/ 12700 h 1125220"/>
              <a:gd name="connsiteX2" fmla="*/ 0 w 2179320"/>
              <a:gd name="connsiteY2" fmla="*/ 88900 h 1125220"/>
              <a:gd name="connsiteX3" fmla="*/ 198120 w 2179320"/>
              <a:gd name="connsiteY3" fmla="*/ 538480 h 1125220"/>
              <a:gd name="connsiteX4" fmla="*/ 487680 w 2179320"/>
              <a:gd name="connsiteY4" fmla="*/ 889000 h 1125220"/>
              <a:gd name="connsiteX5" fmla="*/ 1120140 w 2179320"/>
              <a:gd name="connsiteY5" fmla="*/ 1117600 h 1125220"/>
              <a:gd name="connsiteX6" fmla="*/ 1661160 w 2179320"/>
              <a:gd name="connsiteY6" fmla="*/ 843280 h 1125220"/>
              <a:gd name="connsiteX7" fmla="*/ 2156460 w 2179320"/>
              <a:gd name="connsiteY7" fmla="*/ 96520 h 1125220"/>
              <a:gd name="connsiteX8" fmla="*/ 2156460 w 2179320"/>
              <a:gd name="connsiteY8" fmla="*/ 96520 h 1125220"/>
              <a:gd name="connsiteX0" fmla="*/ 2179320 w 2179320"/>
              <a:gd name="connsiteY0" fmla="*/ 119380 h 1155700"/>
              <a:gd name="connsiteX1" fmla="*/ 1005840 w 2179320"/>
              <a:gd name="connsiteY1" fmla="*/ 12700 h 1155700"/>
              <a:gd name="connsiteX2" fmla="*/ 0 w 2179320"/>
              <a:gd name="connsiteY2" fmla="*/ 119380 h 1155700"/>
              <a:gd name="connsiteX3" fmla="*/ 198120 w 2179320"/>
              <a:gd name="connsiteY3" fmla="*/ 568960 h 1155700"/>
              <a:gd name="connsiteX4" fmla="*/ 487680 w 2179320"/>
              <a:gd name="connsiteY4" fmla="*/ 919480 h 1155700"/>
              <a:gd name="connsiteX5" fmla="*/ 1120140 w 2179320"/>
              <a:gd name="connsiteY5" fmla="*/ 1148080 h 1155700"/>
              <a:gd name="connsiteX6" fmla="*/ 1661160 w 2179320"/>
              <a:gd name="connsiteY6" fmla="*/ 873760 h 1155700"/>
              <a:gd name="connsiteX7" fmla="*/ 2156460 w 2179320"/>
              <a:gd name="connsiteY7" fmla="*/ 127000 h 1155700"/>
              <a:gd name="connsiteX8" fmla="*/ 2156460 w 2179320"/>
              <a:gd name="connsiteY8" fmla="*/ 1270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9320" h="1155700">
                <a:moveTo>
                  <a:pt x="2179320" y="119380"/>
                </a:moveTo>
                <a:cubicBezTo>
                  <a:pt x="1788160" y="93980"/>
                  <a:pt x="1374140" y="0"/>
                  <a:pt x="1005840" y="12700"/>
                </a:cubicBezTo>
                <a:cubicBezTo>
                  <a:pt x="642620" y="12700"/>
                  <a:pt x="135890" y="40640"/>
                  <a:pt x="0" y="119380"/>
                </a:cubicBezTo>
                <a:cubicBezTo>
                  <a:pt x="49530" y="337820"/>
                  <a:pt x="116840" y="435610"/>
                  <a:pt x="198120" y="568960"/>
                </a:cubicBezTo>
                <a:cubicBezTo>
                  <a:pt x="279400" y="702310"/>
                  <a:pt x="334010" y="822960"/>
                  <a:pt x="487680" y="919480"/>
                </a:cubicBezTo>
                <a:cubicBezTo>
                  <a:pt x="641350" y="1016000"/>
                  <a:pt x="924560" y="1155700"/>
                  <a:pt x="1120140" y="1148080"/>
                </a:cubicBezTo>
                <a:cubicBezTo>
                  <a:pt x="1315720" y="1140460"/>
                  <a:pt x="1488440" y="1043940"/>
                  <a:pt x="1661160" y="873760"/>
                </a:cubicBezTo>
                <a:cubicBezTo>
                  <a:pt x="1833880" y="703580"/>
                  <a:pt x="2156460" y="127000"/>
                  <a:pt x="2156460" y="127000"/>
                </a:cubicBezTo>
                <a:lnTo>
                  <a:pt x="2156460" y="127000"/>
                </a:lnTo>
              </a:path>
            </a:pathLst>
          </a:cu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5" name="รูปแบบอิสระ 54"/>
          <p:cNvSpPr/>
          <p:nvPr/>
        </p:nvSpPr>
        <p:spPr>
          <a:xfrm>
            <a:off x="6294880" y="3352165"/>
            <a:ext cx="1149350" cy="494030"/>
          </a:xfrm>
          <a:custGeom>
            <a:avLst/>
            <a:gdLst>
              <a:gd name="connsiteX0" fmla="*/ 29210 w 1149350"/>
              <a:gd name="connsiteY0" fmla="*/ 280670 h 494030"/>
              <a:gd name="connsiteX1" fmla="*/ 36830 w 1149350"/>
              <a:gd name="connsiteY1" fmla="*/ 113030 h 494030"/>
              <a:gd name="connsiteX2" fmla="*/ 151130 w 1149350"/>
              <a:gd name="connsiteY2" fmla="*/ 29210 h 494030"/>
              <a:gd name="connsiteX3" fmla="*/ 341630 w 1149350"/>
              <a:gd name="connsiteY3" fmla="*/ 21590 h 494030"/>
              <a:gd name="connsiteX4" fmla="*/ 524510 w 1149350"/>
              <a:gd name="connsiteY4" fmla="*/ 113030 h 494030"/>
              <a:gd name="connsiteX5" fmla="*/ 783590 w 1149350"/>
              <a:gd name="connsiteY5" fmla="*/ 13970 h 494030"/>
              <a:gd name="connsiteX6" fmla="*/ 951230 w 1149350"/>
              <a:gd name="connsiteY6" fmla="*/ 29210 h 494030"/>
              <a:gd name="connsiteX7" fmla="*/ 1103630 w 1149350"/>
              <a:gd name="connsiteY7" fmla="*/ 158750 h 494030"/>
              <a:gd name="connsiteX8" fmla="*/ 1118870 w 1149350"/>
              <a:gd name="connsiteY8" fmla="*/ 265430 h 494030"/>
              <a:gd name="connsiteX9" fmla="*/ 920750 w 1149350"/>
              <a:gd name="connsiteY9" fmla="*/ 410210 h 494030"/>
              <a:gd name="connsiteX10" fmla="*/ 562610 w 1149350"/>
              <a:gd name="connsiteY10" fmla="*/ 494030 h 494030"/>
              <a:gd name="connsiteX11" fmla="*/ 212090 w 1149350"/>
              <a:gd name="connsiteY11" fmla="*/ 410210 h 494030"/>
              <a:gd name="connsiteX12" fmla="*/ 29210 w 1149350"/>
              <a:gd name="connsiteY12" fmla="*/ 280670 h 49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9350" h="494030">
                <a:moveTo>
                  <a:pt x="29210" y="280670"/>
                </a:moveTo>
                <a:cubicBezTo>
                  <a:pt x="0" y="231140"/>
                  <a:pt x="16510" y="154940"/>
                  <a:pt x="36830" y="113030"/>
                </a:cubicBezTo>
                <a:cubicBezTo>
                  <a:pt x="57150" y="71120"/>
                  <a:pt x="100330" y="44450"/>
                  <a:pt x="151130" y="29210"/>
                </a:cubicBezTo>
                <a:cubicBezTo>
                  <a:pt x="201930" y="13970"/>
                  <a:pt x="279400" y="7620"/>
                  <a:pt x="341630" y="21590"/>
                </a:cubicBezTo>
                <a:cubicBezTo>
                  <a:pt x="403860" y="35560"/>
                  <a:pt x="450850" y="114300"/>
                  <a:pt x="524510" y="113030"/>
                </a:cubicBezTo>
                <a:cubicBezTo>
                  <a:pt x="598170" y="111760"/>
                  <a:pt x="712470" y="27940"/>
                  <a:pt x="783590" y="13970"/>
                </a:cubicBezTo>
                <a:cubicBezTo>
                  <a:pt x="854710" y="0"/>
                  <a:pt x="897890" y="5080"/>
                  <a:pt x="951230" y="29210"/>
                </a:cubicBezTo>
                <a:cubicBezTo>
                  <a:pt x="1004570" y="53340"/>
                  <a:pt x="1075690" y="119380"/>
                  <a:pt x="1103630" y="158750"/>
                </a:cubicBezTo>
                <a:cubicBezTo>
                  <a:pt x="1131570" y="198120"/>
                  <a:pt x="1149350" y="223520"/>
                  <a:pt x="1118870" y="265430"/>
                </a:cubicBezTo>
                <a:cubicBezTo>
                  <a:pt x="1088390" y="307340"/>
                  <a:pt x="1013460" y="372110"/>
                  <a:pt x="920750" y="410210"/>
                </a:cubicBezTo>
                <a:cubicBezTo>
                  <a:pt x="828040" y="448310"/>
                  <a:pt x="680720" y="494030"/>
                  <a:pt x="562610" y="494030"/>
                </a:cubicBezTo>
                <a:cubicBezTo>
                  <a:pt x="444500" y="494030"/>
                  <a:pt x="300990" y="450850"/>
                  <a:pt x="212090" y="410210"/>
                </a:cubicBezTo>
                <a:cubicBezTo>
                  <a:pt x="123190" y="369570"/>
                  <a:pt x="58420" y="330200"/>
                  <a:pt x="29210" y="28067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6" name="รูปแบบอิสระ 55"/>
          <p:cNvSpPr/>
          <p:nvPr/>
        </p:nvSpPr>
        <p:spPr>
          <a:xfrm>
            <a:off x="5089650" y="4318635"/>
            <a:ext cx="601980" cy="676910"/>
          </a:xfrm>
          <a:custGeom>
            <a:avLst/>
            <a:gdLst>
              <a:gd name="connsiteX0" fmla="*/ 382270 w 610870"/>
              <a:gd name="connsiteY0" fmla="*/ 30480 h 699770"/>
              <a:gd name="connsiteX1" fmla="*/ 153670 w 610870"/>
              <a:gd name="connsiteY1" fmla="*/ 22860 h 699770"/>
              <a:gd name="connsiteX2" fmla="*/ 39370 w 610870"/>
              <a:gd name="connsiteY2" fmla="*/ 167640 h 699770"/>
              <a:gd name="connsiteX3" fmla="*/ 8890 w 610870"/>
              <a:gd name="connsiteY3" fmla="*/ 396240 h 699770"/>
              <a:gd name="connsiteX4" fmla="*/ 92710 w 610870"/>
              <a:gd name="connsiteY4" fmla="*/ 617220 h 699770"/>
              <a:gd name="connsiteX5" fmla="*/ 222250 w 610870"/>
              <a:gd name="connsiteY5" fmla="*/ 693420 h 699770"/>
              <a:gd name="connsiteX6" fmla="*/ 420370 w 610870"/>
              <a:gd name="connsiteY6" fmla="*/ 655320 h 699770"/>
              <a:gd name="connsiteX7" fmla="*/ 549910 w 610870"/>
              <a:gd name="connsiteY7" fmla="*/ 556260 h 699770"/>
              <a:gd name="connsiteX8" fmla="*/ 610870 w 610870"/>
              <a:gd name="connsiteY8" fmla="*/ 419100 h 69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70" h="699770">
                <a:moveTo>
                  <a:pt x="382270" y="30480"/>
                </a:moveTo>
                <a:cubicBezTo>
                  <a:pt x="296545" y="15240"/>
                  <a:pt x="210820" y="0"/>
                  <a:pt x="153670" y="22860"/>
                </a:cubicBezTo>
                <a:cubicBezTo>
                  <a:pt x="96520" y="45720"/>
                  <a:pt x="63500" y="105410"/>
                  <a:pt x="39370" y="167640"/>
                </a:cubicBezTo>
                <a:cubicBezTo>
                  <a:pt x="15240" y="229870"/>
                  <a:pt x="0" y="321310"/>
                  <a:pt x="8890" y="396240"/>
                </a:cubicBezTo>
                <a:cubicBezTo>
                  <a:pt x="17780" y="471170"/>
                  <a:pt x="57150" y="567690"/>
                  <a:pt x="92710" y="617220"/>
                </a:cubicBezTo>
                <a:cubicBezTo>
                  <a:pt x="128270" y="666750"/>
                  <a:pt x="167640" y="687070"/>
                  <a:pt x="222250" y="693420"/>
                </a:cubicBezTo>
                <a:cubicBezTo>
                  <a:pt x="276860" y="699770"/>
                  <a:pt x="365760" y="678180"/>
                  <a:pt x="420370" y="655320"/>
                </a:cubicBezTo>
                <a:cubicBezTo>
                  <a:pt x="474980" y="632460"/>
                  <a:pt x="518160" y="595630"/>
                  <a:pt x="549910" y="556260"/>
                </a:cubicBezTo>
                <a:cubicBezTo>
                  <a:pt x="581660" y="516890"/>
                  <a:pt x="596265" y="467995"/>
                  <a:pt x="610870" y="41910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58" name="ตัวเชื่อมต่อตรง 57"/>
          <p:cNvCxnSpPr>
            <a:endCxn id="26" idx="5"/>
          </p:cNvCxnSpPr>
          <p:nvPr/>
        </p:nvCxnSpPr>
        <p:spPr>
          <a:xfrm rot="5400000">
            <a:off x="6591670" y="2459957"/>
            <a:ext cx="510263" cy="6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วงรี 58"/>
          <p:cNvSpPr/>
          <p:nvPr/>
        </p:nvSpPr>
        <p:spPr>
          <a:xfrm>
            <a:off x="6674610" y="1781175"/>
            <a:ext cx="373380" cy="4191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0" name="วงรี 59"/>
          <p:cNvSpPr/>
          <p:nvPr/>
        </p:nvSpPr>
        <p:spPr>
          <a:xfrm>
            <a:off x="6902575" y="1847850"/>
            <a:ext cx="76200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1" name="รูปแบบอิสระ 60"/>
          <p:cNvSpPr/>
          <p:nvPr/>
        </p:nvSpPr>
        <p:spPr>
          <a:xfrm>
            <a:off x="5681663" y="1685925"/>
            <a:ext cx="576262" cy="485775"/>
          </a:xfrm>
          <a:custGeom>
            <a:avLst/>
            <a:gdLst>
              <a:gd name="connsiteX0" fmla="*/ 576262 w 576262"/>
              <a:gd name="connsiteY0" fmla="*/ 0 h 485775"/>
              <a:gd name="connsiteX1" fmla="*/ 257175 w 576262"/>
              <a:gd name="connsiteY1" fmla="*/ 90488 h 485775"/>
              <a:gd name="connsiteX2" fmla="*/ 42862 w 576262"/>
              <a:gd name="connsiteY2" fmla="*/ 333375 h 485775"/>
              <a:gd name="connsiteX3" fmla="*/ 0 w 576262"/>
              <a:gd name="connsiteY3" fmla="*/ 485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262" h="485775">
                <a:moveTo>
                  <a:pt x="576262" y="0"/>
                </a:moveTo>
                <a:cubicBezTo>
                  <a:pt x="461168" y="17463"/>
                  <a:pt x="346075" y="34926"/>
                  <a:pt x="257175" y="90488"/>
                </a:cubicBezTo>
                <a:cubicBezTo>
                  <a:pt x="168275" y="146051"/>
                  <a:pt x="85725" y="267494"/>
                  <a:pt x="42862" y="333375"/>
                </a:cubicBezTo>
                <a:cubicBezTo>
                  <a:pt x="0" y="399256"/>
                  <a:pt x="0" y="442515"/>
                  <a:pt x="0" y="48577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2" name="รูปแบบอิสระ 61"/>
          <p:cNvSpPr/>
          <p:nvPr/>
        </p:nvSpPr>
        <p:spPr>
          <a:xfrm>
            <a:off x="7443788" y="1666875"/>
            <a:ext cx="623887" cy="504825"/>
          </a:xfrm>
          <a:custGeom>
            <a:avLst/>
            <a:gdLst>
              <a:gd name="connsiteX0" fmla="*/ 0 w 623887"/>
              <a:gd name="connsiteY0" fmla="*/ 0 h 504825"/>
              <a:gd name="connsiteX1" fmla="*/ 214312 w 623887"/>
              <a:gd name="connsiteY1" fmla="*/ 76200 h 504825"/>
              <a:gd name="connsiteX2" fmla="*/ 428625 w 623887"/>
              <a:gd name="connsiteY2" fmla="*/ 209550 h 504825"/>
              <a:gd name="connsiteX3" fmla="*/ 623887 w 623887"/>
              <a:gd name="connsiteY3" fmla="*/ 504825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887" h="504825">
                <a:moveTo>
                  <a:pt x="0" y="0"/>
                </a:moveTo>
                <a:cubicBezTo>
                  <a:pt x="71437" y="20637"/>
                  <a:pt x="142875" y="41275"/>
                  <a:pt x="214312" y="76200"/>
                </a:cubicBezTo>
                <a:cubicBezTo>
                  <a:pt x="285749" y="111125"/>
                  <a:pt x="360363" y="138113"/>
                  <a:pt x="428625" y="209550"/>
                </a:cubicBezTo>
                <a:cubicBezTo>
                  <a:pt x="496888" y="280988"/>
                  <a:pt x="560387" y="392906"/>
                  <a:pt x="623887" y="50482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สี่เหลี่ยมผืนผ้า 40"/>
          <p:cNvSpPr/>
          <p:nvPr/>
        </p:nvSpPr>
        <p:spPr>
          <a:xfrm>
            <a:off x="0" y="6550223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https://www.facebook.com/photo.php?fbid=10151807655591171&amp;set=a.488877586170.294683.284423006170</a:t>
            </a:r>
            <a:endParaRPr lang="th-TH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fbcdn-sphotos-h-a.akamaihd.net/hphotos-ak-prn2/180566_10150095702598895_189259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45210">
            <a:off x="5373408" y="821663"/>
            <a:ext cx="27432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" name="สี่เหลี่ยมผืนผ้า 50"/>
          <p:cNvSpPr/>
          <p:nvPr/>
        </p:nvSpPr>
        <p:spPr>
          <a:xfrm>
            <a:off x="113876" y="5442228"/>
            <a:ext cx="5144358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Burin </a:t>
            </a:r>
            <a:r>
              <a:rPr lang="en-US" sz="54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Rujjanapan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en-US" sz="32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Sep 18,2013</a:t>
            </a:r>
            <a:endParaRPr lang="th-TH" sz="32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55" name="กลุ่ม 54"/>
          <p:cNvGrpSpPr/>
          <p:nvPr/>
        </p:nvGrpSpPr>
        <p:grpSpPr>
          <a:xfrm>
            <a:off x="1504950" y="571500"/>
            <a:ext cx="2714625" cy="4838700"/>
            <a:chOff x="1504950" y="571500"/>
            <a:chExt cx="2714625" cy="4838700"/>
          </a:xfrm>
        </p:grpSpPr>
        <p:sp>
          <p:nvSpPr>
            <p:cNvPr id="45" name="สี่เหลี่ยมผืนผ้า 44"/>
            <p:cNvSpPr/>
            <p:nvPr/>
          </p:nvSpPr>
          <p:spPr>
            <a:xfrm>
              <a:off x="1504950" y="571500"/>
              <a:ext cx="2714625" cy="48387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" name="รูปแบบอิสระ 5"/>
            <p:cNvSpPr/>
            <p:nvPr/>
          </p:nvSpPr>
          <p:spPr>
            <a:xfrm>
              <a:off x="1504950" y="3248025"/>
              <a:ext cx="914400" cy="609600"/>
            </a:xfrm>
            <a:custGeom>
              <a:avLst/>
              <a:gdLst>
                <a:gd name="connsiteX0" fmla="*/ 0 w 914400"/>
                <a:gd name="connsiteY0" fmla="*/ 609600 h 609600"/>
                <a:gd name="connsiteX1" fmla="*/ 400050 w 914400"/>
                <a:gd name="connsiteY1" fmla="*/ 466725 h 609600"/>
                <a:gd name="connsiteX2" fmla="*/ 657225 w 914400"/>
                <a:gd name="connsiteY2" fmla="*/ 361950 h 609600"/>
                <a:gd name="connsiteX3" fmla="*/ 914400 w 914400"/>
                <a:gd name="connsiteY3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609600">
                  <a:moveTo>
                    <a:pt x="0" y="609600"/>
                  </a:moveTo>
                  <a:lnTo>
                    <a:pt x="400050" y="466725"/>
                  </a:lnTo>
                  <a:cubicBezTo>
                    <a:pt x="509588" y="425450"/>
                    <a:pt x="571500" y="439737"/>
                    <a:pt x="657225" y="361950"/>
                  </a:cubicBezTo>
                  <a:cubicBezTo>
                    <a:pt x="742950" y="284163"/>
                    <a:pt x="828675" y="142081"/>
                    <a:pt x="914400" y="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" name="รูปแบบอิสระ 6"/>
            <p:cNvSpPr/>
            <p:nvPr/>
          </p:nvSpPr>
          <p:spPr>
            <a:xfrm>
              <a:off x="2249488" y="3248025"/>
              <a:ext cx="550862" cy="2066925"/>
            </a:xfrm>
            <a:custGeom>
              <a:avLst/>
              <a:gdLst>
                <a:gd name="connsiteX0" fmla="*/ 169862 w 550862"/>
                <a:gd name="connsiteY0" fmla="*/ 0 h 2066925"/>
                <a:gd name="connsiteX1" fmla="*/ 17462 w 550862"/>
                <a:gd name="connsiteY1" fmla="*/ 476250 h 2066925"/>
                <a:gd name="connsiteX2" fmla="*/ 65087 w 550862"/>
                <a:gd name="connsiteY2" fmla="*/ 714375 h 2066925"/>
                <a:gd name="connsiteX3" fmla="*/ 227012 w 550862"/>
                <a:gd name="connsiteY3" fmla="*/ 809625 h 2066925"/>
                <a:gd name="connsiteX4" fmla="*/ 350837 w 550862"/>
                <a:gd name="connsiteY4" fmla="*/ 857250 h 2066925"/>
                <a:gd name="connsiteX5" fmla="*/ 465137 w 550862"/>
                <a:gd name="connsiteY5" fmla="*/ 1028700 h 2066925"/>
                <a:gd name="connsiteX6" fmla="*/ 493712 w 550862"/>
                <a:gd name="connsiteY6" fmla="*/ 1352550 h 2066925"/>
                <a:gd name="connsiteX7" fmla="*/ 484187 w 550862"/>
                <a:gd name="connsiteY7" fmla="*/ 1819275 h 2066925"/>
                <a:gd name="connsiteX8" fmla="*/ 550862 w 550862"/>
                <a:gd name="connsiteY8" fmla="*/ 2066925 h 206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0862" h="2066925">
                  <a:moveTo>
                    <a:pt x="169862" y="0"/>
                  </a:moveTo>
                  <a:cubicBezTo>
                    <a:pt x="102393" y="178594"/>
                    <a:pt x="34925" y="357188"/>
                    <a:pt x="17462" y="476250"/>
                  </a:cubicBezTo>
                  <a:cubicBezTo>
                    <a:pt x="0" y="595313"/>
                    <a:pt x="30162" y="658813"/>
                    <a:pt x="65087" y="714375"/>
                  </a:cubicBezTo>
                  <a:cubicBezTo>
                    <a:pt x="100012" y="769938"/>
                    <a:pt x="179387" y="785813"/>
                    <a:pt x="227012" y="809625"/>
                  </a:cubicBezTo>
                  <a:cubicBezTo>
                    <a:pt x="274637" y="833438"/>
                    <a:pt x="311150" y="820738"/>
                    <a:pt x="350837" y="857250"/>
                  </a:cubicBezTo>
                  <a:cubicBezTo>
                    <a:pt x="390524" y="893762"/>
                    <a:pt x="441325" y="946150"/>
                    <a:pt x="465137" y="1028700"/>
                  </a:cubicBezTo>
                  <a:cubicBezTo>
                    <a:pt x="488950" y="1111250"/>
                    <a:pt x="490537" y="1220788"/>
                    <a:pt x="493712" y="1352550"/>
                  </a:cubicBezTo>
                  <a:cubicBezTo>
                    <a:pt x="496887" y="1484312"/>
                    <a:pt x="474662" y="1700213"/>
                    <a:pt x="484187" y="1819275"/>
                  </a:cubicBezTo>
                  <a:cubicBezTo>
                    <a:pt x="493712" y="1938337"/>
                    <a:pt x="522287" y="2002631"/>
                    <a:pt x="550862" y="2066925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รูปแบบอิสระ 7"/>
            <p:cNvSpPr/>
            <p:nvPr/>
          </p:nvSpPr>
          <p:spPr>
            <a:xfrm>
              <a:off x="2800350" y="3162300"/>
              <a:ext cx="857250" cy="2152650"/>
            </a:xfrm>
            <a:custGeom>
              <a:avLst/>
              <a:gdLst>
                <a:gd name="connsiteX0" fmla="*/ 857250 w 857250"/>
                <a:gd name="connsiteY0" fmla="*/ 0 h 2152650"/>
                <a:gd name="connsiteX1" fmla="*/ 714375 w 857250"/>
                <a:gd name="connsiteY1" fmla="*/ 495300 h 2152650"/>
                <a:gd name="connsiteX2" fmla="*/ 609600 w 857250"/>
                <a:gd name="connsiteY2" fmla="*/ 714375 h 2152650"/>
                <a:gd name="connsiteX3" fmla="*/ 428625 w 857250"/>
                <a:gd name="connsiteY3" fmla="*/ 866775 h 2152650"/>
                <a:gd name="connsiteX4" fmla="*/ 228600 w 857250"/>
                <a:gd name="connsiteY4" fmla="*/ 933450 h 2152650"/>
                <a:gd name="connsiteX5" fmla="*/ 76200 w 857250"/>
                <a:gd name="connsiteY5" fmla="*/ 1152525 h 2152650"/>
                <a:gd name="connsiteX6" fmla="*/ 38100 w 857250"/>
                <a:gd name="connsiteY6" fmla="*/ 1343025 h 2152650"/>
                <a:gd name="connsiteX7" fmla="*/ 28575 w 857250"/>
                <a:gd name="connsiteY7" fmla="*/ 1562100 h 2152650"/>
                <a:gd name="connsiteX8" fmla="*/ 9525 w 857250"/>
                <a:gd name="connsiteY8" fmla="*/ 1962150 h 2152650"/>
                <a:gd name="connsiteX9" fmla="*/ 0 w 857250"/>
                <a:gd name="connsiteY9" fmla="*/ 2152650 h 215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0" h="2152650">
                  <a:moveTo>
                    <a:pt x="857250" y="0"/>
                  </a:moveTo>
                  <a:cubicBezTo>
                    <a:pt x="806450" y="188119"/>
                    <a:pt x="755650" y="376238"/>
                    <a:pt x="714375" y="495300"/>
                  </a:cubicBezTo>
                  <a:cubicBezTo>
                    <a:pt x="673100" y="614363"/>
                    <a:pt x="657225" y="652462"/>
                    <a:pt x="609600" y="714375"/>
                  </a:cubicBezTo>
                  <a:cubicBezTo>
                    <a:pt x="561975" y="776288"/>
                    <a:pt x="492125" y="830263"/>
                    <a:pt x="428625" y="866775"/>
                  </a:cubicBezTo>
                  <a:cubicBezTo>
                    <a:pt x="365125" y="903287"/>
                    <a:pt x="287338" y="885825"/>
                    <a:pt x="228600" y="933450"/>
                  </a:cubicBezTo>
                  <a:cubicBezTo>
                    <a:pt x="169863" y="981075"/>
                    <a:pt x="107950" y="1084263"/>
                    <a:pt x="76200" y="1152525"/>
                  </a:cubicBezTo>
                  <a:cubicBezTo>
                    <a:pt x="44450" y="1220788"/>
                    <a:pt x="46038" y="1274763"/>
                    <a:pt x="38100" y="1343025"/>
                  </a:cubicBezTo>
                  <a:cubicBezTo>
                    <a:pt x="30163" y="1411288"/>
                    <a:pt x="33337" y="1458913"/>
                    <a:pt x="28575" y="1562100"/>
                  </a:cubicBezTo>
                  <a:cubicBezTo>
                    <a:pt x="23813" y="1665287"/>
                    <a:pt x="14287" y="1863725"/>
                    <a:pt x="9525" y="1962150"/>
                  </a:cubicBezTo>
                  <a:cubicBezTo>
                    <a:pt x="4763" y="2060575"/>
                    <a:pt x="2381" y="2106612"/>
                    <a:pt x="0" y="215265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รูปแบบอิสระ 8"/>
            <p:cNvSpPr/>
            <p:nvPr/>
          </p:nvSpPr>
          <p:spPr>
            <a:xfrm>
              <a:off x="3648075" y="3171825"/>
              <a:ext cx="552450" cy="247650"/>
            </a:xfrm>
            <a:custGeom>
              <a:avLst/>
              <a:gdLst>
                <a:gd name="connsiteX0" fmla="*/ 552450 w 552450"/>
                <a:gd name="connsiteY0" fmla="*/ 247650 h 247650"/>
                <a:gd name="connsiteX1" fmla="*/ 257175 w 552450"/>
                <a:gd name="connsiteY1" fmla="*/ 180975 h 247650"/>
                <a:gd name="connsiteX2" fmla="*/ 142875 w 552450"/>
                <a:gd name="connsiteY2" fmla="*/ 133350 h 247650"/>
                <a:gd name="connsiteX3" fmla="*/ 0 w 552450"/>
                <a:gd name="connsiteY3" fmla="*/ 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247650">
                  <a:moveTo>
                    <a:pt x="552450" y="247650"/>
                  </a:moveTo>
                  <a:cubicBezTo>
                    <a:pt x="438943" y="223837"/>
                    <a:pt x="325437" y="200025"/>
                    <a:pt x="257175" y="180975"/>
                  </a:cubicBezTo>
                  <a:cubicBezTo>
                    <a:pt x="188913" y="161925"/>
                    <a:pt x="185737" y="163512"/>
                    <a:pt x="142875" y="133350"/>
                  </a:cubicBezTo>
                  <a:cubicBezTo>
                    <a:pt x="100013" y="103188"/>
                    <a:pt x="50006" y="51594"/>
                    <a:pt x="0" y="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" name="รูปแบบอิสระ 10"/>
            <p:cNvSpPr/>
            <p:nvPr/>
          </p:nvSpPr>
          <p:spPr>
            <a:xfrm>
              <a:off x="2035810" y="1752601"/>
              <a:ext cx="1594802" cy="1542904"/>
            </a:xfrm>
            <a:custGeom>
              <a:avLst/>
              <a:gdLst>
                <a:gd name="connsiteX0" fmla="*/ 0 w 1574800"/>
                <a:gd name="connsiteY0" fmla="*/ 0 h 1533525"/>
                <a:gd name="connsiteX1" fmla="*/ 28575 w 1574800"/>
                <a:gd name="connsiteY1" fmla="*/ 314325 h 1533525"/>
                <a:gd name="connsiteX2" fmla="*/ 19050 w 1574800"/>
                <a:gd name="connsiteY2" fmla="*/ 514350 h 1533525"/>
                <a:gd name="connsiteX3" fmla="*/ 85725 w 1574800"/>
                <a:gd name="connsiteY3" fmla="*/ 904875 h 1533525"/>
                <a:gd name="connsiteX4" fmla="*/ 161925 w 1574800"/>
                <a:gd name="connsiteY4" fmla="*/ 1095375 h 1533525"/>
                <a:gd name="connsiteX5" fmla="*/ 428625 w 1574800"/>
                <a:gd name="connsiteY5" fmla="*/ 1457325 h 1533525"/>
                <a:gd name="connsiteX6" fmla="*/ 885825 w 1574800"/>
                <a:gd name="connsiteY6" fmla="*/ 1533525 h 1533525"/>
                <a:gd name="connsiteX7" fmla="*/ 1162050 w 1574800"/>
                <a:gd name="connsiteY7" fmla="*/ 1457325 h 1533525"/>
                <a:gd name="connsiteX8" fmla="*/ 1476375 w 1574800"/>
                <a:gd name="connsiteY8" fmla="*/ 1076325 h 1533525"/>
                <a:gd name="connsiteX9" fmla="*/ 1552575 w 1574800"/>
                <a:gd name="connsiteY9" fmla="*/ 828675 h 1533525"/>
                <a:gd name="connsiteX10" fmla="*/ 1571625 w 1574800"/>
                <a:gd name="connsiteY10" fmla="*/ 447675 h 1533525"/>
                <a:gd name="connsiteX11" fmla="*/ 1571625 w 1574800"/>
                <a:gd name="connsiteY11" fmla="*/ 19050 h 1533525"/>
                <a:gd name="connsiteX0" fmla="*/ 0 w 1574800"/>
                <a:gd name="connsiteY0" fmla="*/ 0 h 1533525"/>
                <a:gd name="connsiteX1" fmla="*/ 28575 w 1574800"/>
                <a:gd name="connsiteY1" fmla="*/ 314325 h 1533525"/>
                <a:gd name="connsiteX2" fmla="*/ 19050 w 1574800"/>
                <a:gd name="connsiteY2" fmla="*/ 514350 h 1533525"/>
                <a:gd name="connsiteX3" fmla="*/ 47625 w 1574800"/>
                <a:gd name="connsiteY3" fmla="*/ 923925 h 1533525"/>
                <a:gd name="connsiteX4" fmla="*/ 161925 w 1574800"/>
                <a:gd name="connsiteY4" fmla="*/ 1095375 h 1533525"/>
                <a:gd name="connsiteX5" fmla="*/ 428625 w 1574800"/>
                <a:gd name="connsiteY5" fmla="*/ 1457325 h 1533525"/>
                <a:gd name="connsiteX6" fmla="*/ 885825 w 1574800"/>
                <a:gd name="connsiteY6" fmla="*/ 1533525 h 1533525"/>
                <a:gd name="connsiteX7" fmla="*/ 1162050 w 1574800"/>
                <a:gd name="connsiteY7" fmla="*/ 1457325 h 1533525"/>
                <a:gd name="connsiteX8" fmla="*/ 1476375 w 1574800"/>
                <a:gd name="connsiteY8" fmla="*/ 1076325 h 1533525"/>
                <a:gd name="connsiteX9" fmla="*/ 1552575 w 1574800"/>
                <a:gd name="connsiteY9" fmla="*/ 828675 h 1533525"/>
                <a:gd name="connsiteX10" fmla="*/ 1571625 w 1574800"/>
                <a:gd name="connsiteY10" fmla="*/ 447675 h 1533525"/>
                <a:gd name="connsiteX11" fmla="*/ 1571625 w 1574800"/>
                <a:gd name="connsiteY11" fmla="*/ 19050 h 1533525"/>
                <a:gd name="connsiteX0" fmla="*/ 12700 w 1587500"/>
                <a:gd name="connsiteY0" fmla="*/ 0 h 1533525"/>
                <a:gd name="connsiteX1" fmla="*/ 41275 w 1587500"/>
                <a:gd name="connsiteY1" fmla="*/ 314325 h 1533525"/>
                <a:gd name="connsiteX2" fmla="*/ 3175 w 1587500"/>
                <a:gd name="connsiteY2" fmla="*/ 523875 h 1533525"/>
                <a:gd name="connsiteX3" fmla="*/ 60325 w 1587500"/>
                <a:gd name="connsiteY3" fmla="*/ 923925 h 1533525"/>
                <a:gd name="connsiteX4" fmla="*/ 174625 w 1587500"/>
                <a:gd name="connsiteY4" fmla="*/ 1095375 h 1533525"/>
                <a:gd name="connsiteX5" fmla="*/ 441325 w 1587500"/>
                <a:gd name="connsiteY5" fmla="*/ 1457325 h 1533525"/>
                <a:gd name="connsiteX6" fmla="*/ 898525 w 1587500"/>
                <a:gd name="connsiteY6" fmla="*/ 1533525 h 1533525"/>
                <a:gd name="connsiteX7" fmla="*/ 1174750 w 1587500"/>
                <a:gd name="connsiteY7" fmla="*/ 1457325 h 1533525"/>
                <a:gd name="connsiteX8" fmla="*/ 1489075 w 1587500"/>
                <a:gd name="connsiteY8" fmla="*/ 1076325 h 1533525"/>
                <a:gd name="connsiteX9" fmla="*/ 1565275 w 1587500"/>
                <a:gd name="connsiteY9" fmla="*/ 828675 h 1533525"/>
                <a:gd name="connsiteX10" fmla="*/ 1584325 w 1587500"/>
                <a:gd name="connsiteY10" fmla="*/ 447675 h 1533525"/>
                <a:gd name="connsiteX11" fmla="*/ 1584325 w 1587500"/>
                <a:gd name="connsiteY11" fmla="*/ 19050 h 1533525"/>
                <a:gd name="connsiteX0" fmla="*/ 12700 w 1585912"/>
                <a:gd name="connsiteY0" fmla="*/ 0 h 1533525"/>
                <a:gd name="connsiteX1" fmla="*/ 41275 w 1585912"/>
                <a:gd name="connsiteY1" fmla="*/ 314325 h 1533525"/>
                <a:gd name="connsiteX2" fmla="*/ 3175 w 1585912"/>
                <a:gd name="connsiteY2" fmla="*/ 523875 h 1533525"/>
                <a:gd name="connsiteX3" fmla="*/ 60325 w 1585912"/>
                <a:gd name="connsiteY3" fmla="*/ 923925 h 1533525"/>
                <a:gd name="connsiteX4" fmla="*/ 174625 w 1585912"/>
                <a:gd name="connsiteY4" fmla="*/ 1095375 h 1533525"/>
                <a:gd name="connsiteX5" fmla="*/ 441325 w 1585912"/>
                <a:gd name="connsiteY5" fmla="*/ 1457325 h 1533525"/>
                <a:gd name="connsiteX6" fmla="*/ 898525 w 1585912"/>
                <a:gd name="connsiteY6" fmla="*/ 1533525 h 1533525"/>
                <a:gd name="connsiteX7" fmla="*/ 1174750 w 1585912"/>
                <a:gd name="connsiteY7" fmla="*/ 1457325 h 1533525"/>
                <a:gd name="connsiteX8" fmla="*/ 1489075 w 1585912"/>
                <a:gd name="connsiteY8" fmla="*/ 1076325 h 1533525"/>
                <a:gd name="connsiteX9" fmla="*/ 1565275 w 1585912"/>
                <a:gd name="connsiteY9" fmla="*/ 828675 h 1533525"/>
                <a:gd name="connsiteX10" fmla="*/ 1565275 w 1585912"/>
                <a:gd name="connsiteY10" fmla="*/ 390525 h 1533525"/>
                <a:gd name="connsiteX11" fmla="*/ 1584325 w 1585912"/>
                <a:gd name="connsiteY11" fmla="*/ 19050 h 1533525"/>
                <a:gd name="connsiteX0" fmla="*/ 12700 w 1585912"/>
                <a:gd name="connsiteY0" fmla="*/ 0 h 1562100"/>
                <a:gd name="connsiteX1" fmla="*/ 41275 w 1585912"/>
                <a:gd name="connsiteY1" fmla="*/ 314325 h 1562100"/>
                <a:gd name="connsiteX2" fmla="*/ 3175 w 1585912"/>
                <a:gd name="connsiteY2" fmla="*/ 523875 h 1562100"/>
                <a:gd name="connsiteX3" fmla="*/ 60325 w 1585912"/>
                <a:gd name="connsiteY3" fmla="*/ 923925 h 1562100"/>
                <a:gd name="connsiteX4" fmla="*/ 174625 w 1585912"/>
                <a:gd name="connsiteY4" fmla="*/ 1095375 h 1562100"/>
                <a:gd name="connsiteX5" fmla="*/ 441325 w 1585912"/>
                <a:gd name="connsiteY5" fmla="*/ 1457325 h 1562100"/>
                <a:gd name="connsiteX6" fmla="*/ 889000 w 1585912"/>
                <a:gd name="connsiteY6" fmla="*/ 1562100 h 1562100"/>
                <a:gd name="connsiteX7" fmla="*/ 1174750 w 1585912"/>
                <a:gd name="connsiteY7" fmla="*/ 1457325 h 1562100"/>
                <a:gd name="connsiteX8" fmla="*/ 1489075 w 1585912"/>
                <a:gd name="connsiteY8" fmla="*/ 1076325 h 1562100"/>
                <a:gd name="connsiteX9" fmla="*/ 1565275 w 1585912"/>
                <a:gd name="connsiteY9" fmla="*/ 828675 h 1562100"/>
                <a:gd name="connsiteX10" fmla="*/ 1565275 w 1585912"/>
                <a:gd name="connsiteY10" fmla="*/ 390525 h 1562100"/>
                <a:gd name="connsiteX11" fmla="*/ 1584325 w 1585912"/>
                <a:gd name="connsiteY11" fmla="*/ 19050 h 1562100"/>
                <a:gd name="connsiteX0" fmla="*/ 12700 w 1585912"/>
                <a:gd name="connsiteY0" fmla="*/ 0 h 1563687"/>
                <a:gd name="connsiteX1" fmla="*/ 41275 w 1585912"/>
                <a:gd name="connsiteY1" fmla="*/ 314325 h 1563687"/>
                <a:gd name="connsiteX2" fmla="*/ 3175 w 1585912"/>
                <a:gd name="connsiteY2" fmla="*/ 523875 h 1563687"/>
                <a:gd name="connsiteX3" fmla="*/ 60325 w 1585912"/>
                <a:gd name="connsiteY3" fmla="*/ 923925 h 1563687"/>
                <a:gd name="connsiteX4" fmla="*/ 174625 w 1585912"/>
                <a:gd name="connsiteY4" fmla="*/ 1095375 h 1563687"/>
                <a:gd name="connsiteX5" fmla="*/ 498475 w 1585912"/>
                <a:gd name="connsiteY5" fmla="*/ 1447800 h 1563687"/>
                <a:gd name="connsiteX6" fmla="*/ 889000 w 1585912"/>
                <a:gd name="connsiteY6" fmla="*/ 1562100 h 1563687"/>
                <a:gd name="connsiteX7" fmla="*/ 1174750 w 1585912"/>
                <a:gd name="connsiteY7" fmla="*/ 1457325 h 1563687"/>
                <a:gd name="connsiteX8" fmla="*/ 1489075 w 1585912"/>
                <a:gd name="connsiteY8" fmla="*/ 1076325 h 1563687"/>
                <a:gd name="connsiteX9" fmla="*/ 1565275 w 1585912"/>
                <a:gd name="connsiteY9" fmla="*/ 828675 h 1563687"/>
                <a:gd name="connsiteX10" fmla="*/ 1565275 w 1585912"/>
                <a:gd name="connsiteY10" fmla="*/ 390525 h 1563687"/>
                <a:gd name="connsiteX11" fmla="*/ 1584325 w 1585912"/>
                <a:gd name="connsiteY11" fmla="*/ 19050 h 1563687"/>
                <a:gd name="connsiteX0" fmla="*/ 24130 w 1597342"/>
                <a:gd name="connsiteY0" fmla="*/ 0 h 1563687"/>
                <a:gd name="connsiteX1" fmla="*/ 52705 w 1597342"/>
                <a:gd name="connsiteY1" fmla="*/ 314325 h 1563687"/>
                <a:gd name="connsiteX2" fmla="*/ 14605 w 1597342"/>
                <a:gd name="connsiteY2" fmla="*/ 523875 h 1563687"/>
                <a:gd name="connsiteX3" fmla="*/ 140335 w 1597342"/>
                <a:gd name="connsiteY3" fmla="*/ 939165 h 1563687"/>
                <a:gd name="connsiteX4" fmla="*/ 186055 w 1597342"/>
                <a:gd name="connsiteY4" fmla="*/ 1095375 h 1563687"/>
                <a:gd name="connsiteX5" fmla="*/ 509905 w 1597342"/>
                <a:gd name="connsiteY5" fmla="*/ 1447800 h 1563687"/>
                <a:gd name="connsiteX6" fmla="*/ 900430 w 1597342"/>
                <a:gd name="connsiteY6" fmla="*/ 1562100 h 1563687"/>
                <a:gd name="connsiteX7" fmla="*/ 1186180 w 1597342"/>
                <a:gd name="connsiteY7" fmla="*/ 1457325 h 1563687"/>
                <a:gd name="connsiteX8" fmla="*/ 1500505 w 1597342"/>
                <a:gd name="connsiteY8" fmla="*/ 1076325 h 1563687"/>
                <a:gd name="connsiteX9" fmla="*/ 1576705 w 1597342"/>
                <a:gd name="connsiteY9" fmla="*/ 828675 h 1563687"/>
                <a:gd name="connsiteX10" fmla="*/ 1576705 w 1597342"/>
                <a:gd name="connsiteY10" fmla="*/ 390525 h 1563687"/>
                <a:gd name="connsiteX11" fmla="*/ 1595755 w 1597342"/>
                <a:gd name="connsiteY11" fmla="*/ 19050 h 1563687"/>
                <a:gd name="connsiteX0" fmla="*/ 24130 w 1597342"/>
                <a:gd name="connsiteY0" fmla="*/ 0 h 1563687"/>
                <a:gd name="connsiteX1" fmla="*/ 52705 w 1597342"/>
                <a:gd name="connsiteY1" fmla="*/ 314325 h 1563687"/>
                <a:gd name="connsiteX2" fmla="*/ 14605 w 1597342"/>
                <a:gd name="connsiteY2" fmla="*/ 523875 h 1563687"/>
                <a:gd name="connsiteX3" fmla="*/ 140335 w 1597342"/>
                <a:gd name="connsiteY3" fmla="*/ 939165 h 1563687"/>
                <a:gd name="connsiteX4" fmla="*/ 307975 w 1597342"/>
                <a:gd name="connsiteY4" fmla="*/ 1224915 h 1563687"/>
                <a:gd name="connsiteX5" fmla="*/ 509905 w 1597342"/>
                <a:gd name="connsiteY5" fmla="*/ 1447800 h 1563687"/>
                <a:gd name="connsiteX6" fmla="*/ 900430 w 1597342"/>
                <a:gd name="connsiteY6" fmla="*/ 1562100 h 1563687"/>
                <a:gd name="connsiteX7" fmla="*/ 1186180 w 1597342"/>
                <a:gd name="connsiteY7" fmla="*/ 1457325 h 1563687"/>
                <a:gd name="connsiteX8" fmla="*/ 1500505 w 1597342"/>
                <a:gd name="connsiteY8" fmla="*/ 1076325 h 1563687"/>
                <a:gd name="connsiteX9" fmla="*/ 1576705 w 1597342"/>
                <a:gd name="connsiteY9" fmla="*/ 828675 h 1563687"/>
                <a:gd name="connsiteX10" fmla="*/ 1576705 w 1597342"/>
                <a:gd name="connsiteY10" fmla="*/ 390525 h 1563687"/>
                <a:gd name="connsiteX11" fmla="*/ 1595755 w 1597342"/>
                <a:gd name="connsiteY11" fmla="*/ 19050 h 1563687"/>
                <a:gd name="connsiteX0" fmla="*/ 31750 w 1604962"/>
                <a:gd name="connsiteY0" fmla="*/ 0 h 1563687"/>
                <a:gd name="connsiteX1" fmla="*/ 60325 w 1604962"/>
                <a:gd name="connsiteY1" fmla="*/ 314325 h 1563687"/>
                <a:gd name="connsiteX2" fmla="*/ 22225 w 1604962"/>
                <a:gd name="connsiteY2" fmla="*/ 523875 h 1563687"/>
                <a:gd name="connsiteX3" fmla="*/ 193675 w 1604962"/>
                <a:gd name="connsiteY3" fmla="*/ 946785 h 1563687"/>
                <a:gd name="connsiteX4" fmla="*/ 315595 w 1604962"/>
                <a:gd name="connsiteY4" fmla="*/ 1224915 h 1563687"/>
                <a:gd name="connsiteX5" fmla="*/ 517525 w 1604962"/>
                <a:gd name="connsiteY5" fmla="*/ 1447800 h 1563687"/>
                <a:gd name="connsiteX6" fmla="*/ 908050 w 1604962"/>
                <a:gd name="connsiteY6" fmla="*/ 1562100 h 1563687"/>
                <a:gd name="connsiteX7" fmla="*/ 1193800 w 1604962"/>
                <a:gd name="connsiteY7" fmla="*/ 1457325 h 1563687"/>
                <a:gd name="connsiteX8" fmla="*/ 1508125 w 1604962"/>
                <a:gd name="connsiteY8" fmla="*/ 1076325 h 1563687"/>
                <a:gd name="connsiteX9" fmla="*/ 1584325 w 1604962"/>
                <a:gd name="connsiteY9" fmla="*/ 828675 h 1563687"/>
                <a:gd name="connsiteX10" fmla="*/ 1584325 w 1604962"/>
                <a:gd name="connsiteY10" fmla="*/ 390525 h 1563687"/>
                <a:gd name="connsiteX11" fmla="*/ 1603375 w 1604962"/>
                <a:gd name="connsiteY11" fmla="*/ 19050 h 1563687"/>
                <a:gd name="connsiteX0" fmla="*/ 31750 w 1604962"/>
                <a:gd name="connsiteY0" fmla="*/ 0 h 1563687"/>
                <a:gd name="connsiteX1" fmla="*/ 60325 w 1604962"/>
                <a:gd name="connsiteY1" fmla="*/ 314325 h 1563687"/>
                <a:gd name="connsiteX2" fmla="*/ 22225 w 1604962"/>
                <a:gd name="connsiteY2" fmla="*/ 523875 h 1563687"/>
                <a:gd name="connsiteX3" fmla="*/ 193675 w 1604962"/>
                <a:gd name="connsiteY3" fmla="*/ 946785 h 1563687"/>
                <a:gd name="connsiteX4" fmla="*/ 285115 w 1604962"/>
                <a:gd name="connsiteY4" fmla="*/ 1224915 h 1563687"/>
                <a:gd name="connsiteX5" fmla="*/ 517525 w 1604962"/>
                <a:gd name="connsiteY5" fmla="*/ 1447800 h 1563687"/>
                <a:gd name="connsiteX6" fmla="*/ 908050 w 1604962"/>
                <a:gd name="connsiteY6" fmla="*/ 1562100 h 1563687"/>
                <a:gd name="connsiteX7" fmla="*/ 1193800 w 1604962"/>
                <a:gd name="connsiteY7" fmla="*/ 1457325 h 1563687"/>
                <a:gd name="connsiteX8" fmla="*/ 1508125 w 1604962"/>
                <a:gd name="connsiteY8" fmla="*/ 1076325 h 1563687"/>
                <a:gd name="connsiteX9" fmla="*/ 1584325 w 1604962"/>
                <a:gd name="connsiteY9" fmla="*/ 828675 h 1563687"/>
                <a:gd name="connsiteX10" fmla="*/ 1584325 w 1604962"/>
                <a:gd name="connsiteY10" fmla="*/ 390525 h 1563687"/>
                <a:gd name="connsiteX11" fmla="*/ 1603375 w 1604962"/>
                <a:gd name="connsiteY11" fmla="*/ 19050 h 1563687"/>
                <a:gd name="connsiteX0" fmla="*/ 27940 w 1601152"/>
                <a:gd name="connsiteY0" fmla="*/ 0 h 1563687"/>
                <a:gd name="connsiteX1" fmla="*/ 56515 w 1601152"/>
                <a:gd name="connsiteY1" fmla="*/ 314325 h 1563687"/>
                <a:gd name="connsiteX2" fmla="*/ 18415 w 1601152"/>
                <a:gd name="connsiteY2" fmla="*/ 523875 h 1563687"/>
                <a:gd name="connsiteX3" fmla="*/ 167005 w 1601152"/>
                <a:gd name="connsiteY3" fmla="*/ 916305 h 1563687"/>
                <a:gd name="connsiteX4" fmla="*/ 281305 w 1601152"/>
                <a:gd name="connsiteY4" fmla="*/ 1224915 h 1563687"/>
                <a:gd name="connsiteX5" fmla="*/ 513715 w 1601152"/>
                <a:gd name="connsiteY5" fmla="*/ 1447800 h 1563687"/>
                <a:gd name="connsiteX6" fmla="*/ 904240 w 1601152"/>
                <a:gd name="connsiteY6" fmla="*/ 1562100 h 1563687"/>
                <a:gd name="connsiteX7" fmla="*/ 1189990 w 1601152"/>
                <a:gd name="connsiteY7" fmla="*/ 1457325 h 1563687"/>
                <a:gd name="connsiteX8" fmla="*/ 1504315 w 1601152"/>
                <a:gd name="connsiteY8" fmla="*/ 1076325 h 1563687"/>
                <a:gd name="connsiteX9" fmla="*/ 1580515 w 1601152"/>
                <a:gd name="connsiteY9" fmla="*/ 828675 h 1563687"/>
                <a:gd name="connsiteX10" fmla="*/ 1580515 w 1601152"/>
                <a:gd name="connsiteY10" fmla="*/ 390525 h 1563687"/>
                <a:gd name="connsiteX11" fmla="*/ 1599565 w 1601152"/>
                <a:gd name="connsiteY11" fmla="*/ 19050 h 1563687"/>
                <a:gd name="connsiteX0" fmla="*/ 27940 w 1601152"/>
                <a:gd name="connsiteY0" fmla="*/ 0 h 1563687"/>
                <a:gd name="connsiteX1" fmla="*/ 56515 w 1601152"/>
                <a:gd name="connsiteY1" fmla="*/ 314325 h 1563687"/>
                <a:gd name="connsiteX2" fmla="*/ 18415 w 1601152"/>
                <a:gd name="connsiteY2" fmla="*/ 523875 h 1563687"/>
                <a:gd name="connsiteX3" fmla="*/ 167005 w 1601152"/>
                <a:gd name="connsiteY3" fmla="*/ 916305 h 1563687"/>
                <a:gd name="connsiteX4" fmla="*/ 281305 w 1601152"/>
                <a:gd name="connsiteY4" fmla="*/ 1224915 h 1563687"/>
                <a:gd name="connsiteX5" fmla="*/ 513715 w 1601152"/>
                <a:gd name="connsiteY5" fmla="*/ 1447800 h 1563687"/>
                <a:gd name="connsiteX6" fmla="*/ 904240 w 1601152"/>
                <a:gd name="connsiteY6" fmla="*/ 1562100 h 1563687"/>
                <a:gd name="connsiteX7" fmla="*/ 1189990 w 1601152"/>
                <a:gd name="connsiteY7" fmla="*/ 1457325 h 1563687"/>
                <a:gd name="connsiteX8" fmla="*/ 1504315 w 1601152"/>
                <a:gd name="connsiteY8" fmla="*/ 1076325 h 1563687"/>
                <a:gd name="connsiteX9" fmla="*/ 1550035 w 1601152"/>
                <a:gd name="connsiteY9" fmla="*/ 821055 h 1563687"/>
                <a:gd name="connsiteX10" fmla="*/ 1580515 w 1601152"/>
                <a:gd name="connsiteY10" fmla="*/ 390525 h 1563687"/>
                <a:gd name="connsiteX11" fmla="*/ 1599565 w 1601152"/>
                <a:gd name="connsiteY11" fmla="*/ 19050 h 1563687"/>
                <a:gd name="connsiteX0" fmla="*/ 27940 w 1601152"/>
                <a:gd name="connsiteY0" fmla="*/ 0 h 1563687"/>
                <a:gd name="connsiteX1" fmla="*/ 56515 w 1601152"/>
                <a:gd name="connsiteY1" fmla="*/ 314325 h 1563687"/>
                <a:gd name="connsiteX2" fmla="*/ 18415 w 1601152"/>
                <a:gd name="connsiteY2" fmla="*/ 523875 h 1563687"/>
                <a:gd name="connsiteX3" fmla="*/ 167005 w 1601152"/>
                <a:gd name="connsiteY3" fmla="*/ 916305 h 1563687"/>
                <a:gd name="connsiteX4" fmla="*/ 281305 w 1601152"/>
                <a:gd name="connsiteY4" fmla="*/ 1224915 h 1563687"/>
                <a:gd name="connsiteX5" fmla="*/ 513715 w 1601152"/>
                <a:gd name="connsiteY5" fmla="*/ 1447800 h 1563687"/>
                <a:gd name="connsiteX6" fmla="*/ 904240 w 1601152"/>
                <a:gd name="connsiteY6" fmla="*/ 1562100 h 1563687"/>
                <a:gd name="connsiteX7" fmla="*/ 1189990 w 1601152"/>
                <a:gd name="connsiteY7" fmla="*/ 1457325 h 1563687"/>
                <a:gd name="connsiteX8" fmla="*/ 1458595 w 1601152"/>
                <a:gd name="connsiteY8" fmla="*/ 1068705 h 1563687"/>
                <a:gd name="connsiteX9" fmla="*/ 1550035 w 1601152"/>
                <a:gd name="connsiteY9" fmla="*/ 821055 h 1563687"/>
                <a:gd name="connsiteX10" fmla="*/ 1580515 w 1601152"/>
                <a:gd name="connsiteY10" fmla="*/ 390525 h 1563687"/>
                <a:gd name="connsiteX11" fmla="*/ 1599565 w 1601152"/>
                <a:gd name="connsiteY11" fmla="*/ 19050 h 1563687"/>
                <a:gd name="connsiteX0" fmla="*/ 27940 w 1601152"/>
                <a:gd name="connsiteY0" fmla="*/ 0 h 1563687"/>
                <a:gd name="connsiteX1" fmla="*/ 56515 w 1601152"/>
                <a:gd name="connsiteY1" fmla="*/ 314325 h 1563687"/>
                <a:gd name="connsiteX2" fmla="*/ 18415 w 1601152"/>
                <a:gd name="connsiteY2" fmla="*/ 523875 h 1563687"/>
                <a:gd name="connsiteX3" fmla="*/ 167005 w 1601152"/>
                <a:gd name="connsiteY3" fmla="*/ 916305 h 1563687"/>
                <a:gd name="connsiteX4" fmla="*/ 281305 w 1601152"/>
                <a:gd name="connsiteY4" fmla="*/ 1224915 h 1563687"/>
                <a:gd name="connsiteX5" fmla="*/ 513715 w 1601152"/>
                <a:gd name="connsiteY5" fmla="*/ 1447800 h 1563687"/>
                <a:gd name="connsiteX6" fmla="*/ 904240 w 1601152"/>
                <a:gd name="connsiteY6" fmla="*/ 1562100 h 1563687"/>
                <a:gd name="connsiteX7" fmla="*/ 1189990 w 1601152"/>
                <a:gd name="connsiteY7" fmla="*/ 1457325 h 1563687"/>
                <a:gd name="connsiteX8" fmla="*/ 1458595 w 1601152"/>
                <a:gd name="connsiteY8" fmla="*/ 1068705 h 1563687"/>
                <a:gd name="connsiteX9" fmla="*/ 1534795 w 1601152"/>
                <a:gd name="connsiteY9" fmla="*/ 775335 h 1563687"/>
                <a:gd name="connsiteX10" fmla="*/ 1580515 w 1601152"/>
                <a:gd name="connsiteY10" fmla="*/ 390525 h 1563687"/>
                <a:gd name="connsiteX11" fmla="*/ 1599565 w 1601152"/>
                <a:gd name="connsiteY11" fmla="*/ 19050 h 1563687"/>
                <a:gd name="connsiteX0" fmla="*/ 27940 w 1601152"/>
                <a:gd name="connsiteY0" fmla="*/ 0 h 1548447"/>
                <a:gd name="connsiteX1" fmla="*/ 56515 w 1601152"/>
                <a:gd name="connsiteY1" fmla="*/ 314325 h 1548447"/>
                <a:gd name="connsiteX2" fmla="*/ 18415 w 1601152"/>
                <a:gd name="connsiteY2" fmla="*/ 523875 h 1548447"/>
                <a:gd name="connsiteX3" fmla="*/ 167005 w 1601152"/>
                <a:gd name="connsiteY3" fmla="*/ 916305 h 1548447"/>
                <a:gd name="connsiteX4" fmla="*/ 281305 w 1601152"/>
                <a:gd name="connsiteY4" fmla="*/ 1224915 h 1548447"/>
                <a:gd name="connsiteX5" fmla="*/ 513715 w 1601152"/>
                <a:gd name="connsiteY5" fmla="*/ 1447800 h 1548447"/>
                <a:gd name="connsiteX6" fmla="*/ 881380 w 1601152"/>
                <a:gd name="connsiteY6" fmla="*/ 1546860 h 1548447"/>
                <a:gd name="connsiteX7" fmla="*/ 1189990 w 1601152"/>
                <a:gd name="connsiteY7" fmla="*/ 1457325 h 1548447"/>
                <a:gd name="connsiteX8" fmla="*/ 1458595 w 1601152"/>
                <a:gd name="connsiteY8" fmla="*/ 1068705 h 1548447"/>
                <a:gd name="connsiteX9" fmla="*/ 1534795 w 1601152"/>
                <a:gd name="connsiteY9" fmla="*/ 775335 h 1548447"/>
                <a:gd name="connsiteX10" fmla="*/ 1580515 w 1601152"/>
                <a:gd name="connsiteY10" fmla="*/ 390525 h 1548447"/>
                <a:gd name="connsiteX11" fmla="*/ 1599565 w 1601152"/>
                <a:gd name="connsiteY11" fmla="*/ 19050 h 1548447"/>
                <a:gd name="connsiteX0" fmla="*/ 27940 w 1601152"/>
                <a:gd name="connsiteY0" fmla="*/ 0 h 1551623"/>
                <a:gd name="connsiteX1" fmla="*/ 56515 w 1601152"/>
                <a:gd name="connsiteY1" fmla="*/ 314325 h 1551623"/>
                <a:gd name="connsiteX2" fmla="*/ 18415 w 1601152"/>
                <a:gd name="connsiteY2" fmla="*/ 523875 h 1551623"/>
                <a:gd name="connsiteX3" fmla="*/ 167005 w 1601152"/>
                <a:gd name="connsiteY3" fmla="*/ 916305 h 1551623"/>
                <a:gd name="connsiteX4" fmla="*/ 281305 w 1601152"/>
                <a:gd name="connsiteY4" fmla="*/ 1224915 h 1551623"/>
                <a:gd name="connsiteX5" fmla="*/ 521335 w 1601152"/>
                <a:gd name="connsiteY5" fmla="*/ 1485900 h 1551623"/>
                <a:gd name="connsiteX6" fmla="*/ 881380 w 1601152"/>
                <a:gd name="connsiteY6" fmla="*/ 1546860 h 1551623"/>
                <a:gd name="connsiteX7" fmla="*/ 1189990 w 1601152"/>
                <a:gd name="connsiteY7" fmla="*/ 1457325 h 1551623"/>
                <a:gd name="connsiteX8" fmla="*/ 1458595 w 1601152"/>
                <a:gd name="connsiteY8" fmla="*/ 1068705 h 1551623"/>
                <a:gd name="connsiteX9" fmla="*/ 1534795 w 1601152"/>
                <a:gd name="connsiteY9" fmla="*/ 775335 h 1551623"/>
                <a:gd name="connsiteX10" fmla="*/ 1580515 w 1601152"/>
                <a:gd name="connsiteY10" fmla="*/ 390525 h 1551623"/>
                <a:gd name="connsiteX11" fmla="*/ 1599565 w 1601152"/>
                <a:gd name="connsiteY11" fmla="*/ 19050 h 1551623"/>
                <a:gd name="connsiteX0" fmla="*/ 27940 w 1601152"/>
                <a:gd name="connsiteY0" fmla="*/ 0 h 1550352"/>
                <a:gd name="connsiteX1" fmla="*/ 56515 w 1601152"/>
                <a:gd name="connsiteY1" fmla="*/ 314325 h 1550352"/>
                <a:gd name="connsiteX2" fmla="*/ 18415 w 1601152"/>
                <a:gd name="connsiteY2" fmla="*/ 523875 h 1550352"/>
                <a:gd name="connsiteX3" fmla="*/ 167005 w 1601152"/>
                <a:gd name="connsiteY3" fmla="*/ 916305 h 1550352"/>
                <a:gd name="connsiteX4" fmla="*/ 281305 w 1601152"/>
                <a:gd name="connsiteY4" fmla="*/ 1224915 h 1550352"/>
                <a:gd name="connsiteX5" fmla="*/ 521335 w 1601152"/>
                <a:gd name="connsiteY5" fmla="*/ 1485900 h 1550352"/>
                <a:gd name="connsiteX6" fmla="*/ 881380 w 1601152"/>
                <a:gd name="connsiteY6" fmla="*/ 1546860 h 1550352"/>
                <a:gd name="connsiteX7" fmla="*/ 1243330 w 1601152"/>
                <a:gd name="connsiteY7" fmla="*/ 1464945 h 1550352"/>
                <a:gd name="connsiteX8" fmla="*/ 1458595 w 1601152"/>
                <a:gd name="connsiteY8" fmla="*/ 1068705 h 1550352"/>
                <a:gd name="connsiteX9" fmla="*/ 1534795 w 1601152"/>
                <a:gd name="connsiteY9" fmla="*/ 775335 h 1550352"/>
                <a:gd name="connsiteX10" fmla="*/ 1580515 w 1601152"/>
                <a:gd name="connsiteY10" fmla="*/ 390525 h 1550352"/>
                <a:gd name="connsiteX11" fmla="*/ 1599565 w 1601152"/>
                <a:gd name="connsiteY11" fmla="*/ 19050 h 1550352"/>
                <a:gd name="connsiteX0" fmla="*/ 27940 w 1601152"/>
                <a:gd name="connsiteY0" fmla="*/ 0 h 1550352"/>
                <a:gd name="connsiteX1" fmla="*/ 56515 w 1601152"/>
                <a:gd name="connsiteY1" fmla="*/ 314325 h 1550352"/>
                <a:gd name="connsiteX2" fmla="*/ 18415 w 1601152"/>
                <a:gd name="connsiteY2" fmla="*/ 523875 h 1550352"/>
                <a:gd name="connsiteX3" fmla="*/ 167005 w 1601152"/>
                <a:gd name="connsiteY3" fmla="*/ 916305 h 1550352"/>
                <a:gd name="connsiteX4" fmla="*/ 281305 w 1601152"/>
                <a:gd name="connsiteY4" fmla="*/ 1224915 h 1550352"/>
                <a:gd name="connsiteX5" fmla="*/ 521335 w 1601152"/>
                <a:gd name="connsiteY5" fmla="*/ 1485900 h 1550352"/>
                <a:gd name="connsiteX6" fmla="*/ 881380 w 1601152"/>
                <a:gd name="connsiteY6" fmla="*/ 1546860 h 1550352"/>
                <a:gd name="connsiteX7" fmla="*/ 1243330 w 1601152"/>
                <a:gd name="connsiteY7" fmla="*/ 1464945 h 1550352"/>
                <a:gd name="connsiteX8" fmla="*/ 1443355 w 1601152"/>
                <a:gd name="connsiteY8" fmla="*/ 1167765 h 1550352"/>
                <a:gd name="connsiteX9" fmla="*/ 1534795 w 1601152"/>
                <a:gd name="connsiteY9" fmla="*/ 775335 h 1550352"/>
                <a:gd name="connsiteX10" fmla="*/ 1580515 w 1601152"/>
                <a:gd name="connsiteY10" fmla="*/ 390525 h 1550352"/>
                <a:gd name="connsiteX11" fmla="*/ 1599565 w 1601152"/>
                <a:gd name="connsiteY11" fmla="*/ 19050 h 1550352"/>
                <a:gd name="connsiteX0" fmla="*/ 27940 w 1601152"/>
                <a:gd name="connsiteY0" fmla="*/ 0 h 1535747"/>
                <a:gd name="connsiteX1" fmla="*/ 56515 w 1601152"/>
                <a:gd name="connsiteY1" fmla="*/ 314325 h 1535747"/>
                <a:gd name="connsiteX2" fmla="*/ 18415 w 1601152"/>
                <a:gd name="connsiteY2" fmla="*/ 523875 h 1535747"/>
                <a:gd name="connsiteX3" fmla="*/ 167005 w 1601152"/>
                <a:gd name="connsiteY3" fmla="*/ 916305 h 1535747"/>
                <a:gd name="connsiteX4" fmla="*/ 281305 w 1601152"/>
                <a:gd name="connsiteY4" fmla="*/ 1224915 h 1535747"/>
                <a:gd name="connsiteX5" fmla="*/ 521335 w 1601152"/>
                <a:gd name="connsiteY5" fmla="*/ 1485900 h 1535747"/>
                <a:gd name="connsiteX6" fmla="*/ 881380 w 1601152"/>
                <a:gd name="connsiteY6" fmla="*/ 1524000 h 1535747"/>
                <a:gd name="connsiteX7" fmla="*/ 1243330 w 1601152"/>
                <a:gd name="connsiteY7" fmla="*/ 1464945 h 1535747"/>
                <a:gd name="connsiteX8" fmla="*/ 1443355 w 1601152"/>
                <a:gd name="connsiteY8" fmla="*/ 1167765 h 1535747"/>
                <a:gd name="connsiteX9" fmla="*/ 1534795 w 1601152"/>
                <a:gd name="connsiteY9" fmla="*/ 775335 h 1535747"/>
                <a:gd name="connsiteX10" fmla="*/ 1580515 w 1601152"/>
                <a:gd name="connsiteY10" fmla="*/ 390525 h 1535747"/>
                <a:gd name="connsiteX11" fmla="*/ 1599565 w 1601152"/>
                <a:gd name="connsiteY11" fmla="*/ 19050 h 1535747"/>
                <a:gd name="connsiteX0" fmla="*/ 21590 w 1594802"/>
                <a:gd name="connsiteY0" fmla="*/ 0 h 1535747"/>
                <a:gd name="connsiteX1" fmla="*/ 50165 w 1594802"/>
                <a:gd name="connsiteY1" fmla="*/ 314325 h 1535747"/>
                <a:gd name="connsiteX2" fmla="*/ 12065 w 1594802"/>
                <a:gd name="connsiteY2" fmla="*/ 523875 h 1535747"/>
                <a:gd name="connsiteX3" fmla="*/ 122555 w 1594802"/>
                <a:gd name="connsiteY3" fmla="*/ 923925 h 1535747"/>
                <a:gd name="connsiteX4" fmla="*/ 274955 w 1594802"/>
                <a:gd name="connsiteY4" fmla="*/ 1224915 h 1535747"/>
                <a:gd name="connsiteX5" fmla="*/ 514985 w 1594802"/>
                <a:gd name="connsiteY5" fmla="*/ 1485900 h 1535747"/>
                <a:gd name="connsiteX6" fmla="*/ 875030 w 1594802"/>
                <a:gd name="connsiteY6" fmla="*/ 1524000 h 1535747"/>
                <a:gd name="connsiteX7" fmla="*/ 1236980 w 1594802"/>
                <a:gd name="connsiteY7" fmla="*/ 1464945 h 1535747"/>
                <a:gd name="connsiteX8" fmla="*/ 1437005 w 1594802"/>
                <a:gd name="connsiteY8" fmla="*/ 1167765 h 1535747"/>
                <a:gd name="connsiteX9" fmla="*/ 1528445 w 1594802"/>
                <a:gd name="connsiteY9" fmla="*/ 775335 h 1535747"/>
                <a:gd name="connsiteX10" fmla="*/ 1574165 w 1594802"/>
                <a:gd name="connsiteY10" fmla="*/ 390525 h 1535747"/>
                <a:gd name="connsiteX11" fmla="*/ 1593215 w 1594802"/>
                <a:gd name="connsiteY11" fmla="*/ 19050 h 1535747"/>
                <a:gd name="connsiteX0" fmla="*/ 21590 w 1594802"/>
                <a:gd name="connsiteY0" fmla="*/ 0 h 1536054"/>
                <a:gd name="connsiteX1" fmla="*/ 50165 w 1594802"/>
                <a:gd name="connsiteY1" fmla="*/ 314325 h 1536054"/>
                <a:gd name="connsiteX2" fmla="*/ 12065 w 1594802"/>
                <a:gd name="connsiteY2" fmla="*/ 523875 h 1536054"/>
                <a:gd name="connsiteX3" fmla="*/ 122555 w 1594802"/>
                <a:gd name="connsiteY3" fmla="*/ 923925 h 1536054"/>
                <a:gd name="connsiteX4" fmla="*/ 274955 w 1594802"/>
                <a:gd name="connsiteY4" fmla="*/ 1224915 h 1536054"/>
                <a:gd name="connsiteX5" fmla="*/ 514985 w 1594802"/>
                <a:gd name="connsiteY5" fmla="*/ 1485900 h 1536054"/>
                <a:gd name="connsiteX6" fmla="*/ 875030 w 1594802"/>
                <a:gd name="connsiteY6" fmla="*/ 1524000 h 1536054"/>
                <a:gd name="connsiteX7" fmla="*/ 1247255 w 1594802"/>
                <a:gd name="connsiteY7" fmla="*/ 1413575 h 1536054"/>
                <a:gd name="connsiteX8" fmla="*/ 1437005 w 1594802"/>
                <a:gd name="connsiteY8" fmla="*/ 1167765 h 1536054"/>
                <a:gd name="connsiteX9" fmla="*/ 1528445 w 1594802"/>
                <a:gd name="connsiteY9" fmla="*/ 775335 h 1536054"/>
                <a:gd name="connsiteX10" fmla="*/ 1574165 w 1594802"/>
                <a:gd name="connsiteY10" fmla="*/ 390525 h 1536054"/>
                <a:gd name="connsiteX11" fmla="*/ 1593215 w 1594802"/>
                <a:gd name="connsiteY11" fmla="*/ 19050 h 1536054"/>
                <a:gd name="connsiteX0" fmla="*/ 21590 w 1594802"/>
                <a:gd name="connsiteY0" fmla="*/ 0 h 1536054"/>
                <a:gd name="connsiteX1" fmla="*/ 50165 w 1594802"/>
                <a:gd name="connsiteY1" fmla="*/ 314325 h 1536054"/>
                <a:gd name="connsiteX2" fmla="*/ 12065 w 1594802"/>
                <a:gd name="connsiteY2" fmla="*/ 523875 h 1536054"/>
                <a:gd name="connsiteX3" fmla="*/ 122555 w 1594802"/>
                <a:gd name="connsiteY3" fmla="*/ 923925 h 1536054"/>
                <a:gd name="connsiteX4" fmla="*/ 274955 w 1594802"/>
                <a:gd name="connsiteY4" fmla="*/ 1224915 h 1536054"/>
                <a:gd name="connsiteX5" fmla="*/ 514985 w 1594802"/>
                <a:gd name="connsiteY5" fmla="*/ 1485900 h 1536054"/>
                <a:gd name="connsiteX6" fmla="*/ 875030 w 1594802"/>
                <a:gd name="connsiteY6" fmla="*/ 1524000 h 1536054"/>
                <a:gd name="connsiteX7" fmla="*/ 1247255 w 1594802"/>
                <a:gd name="connsiteY7" fmla="*/ 1413575 h 1536054"/>
                <a:gd name="connsiteX8" fmla="*/ 1406183 w 1594802"/>
                <a:gd name="connsiteY8" fmla="*/ 1147217 h 1536054"/>
                <a:gd name="connsiteX9" fmla="*/ 1528445 w 1594802"/>
                <a:gd name="connsiteY9" fmla="*/ 775335 h 1536054"/>
                <a:gd name="connsiteX10" fmla="*/ 1574165 w 1594802"/>
                <a:gd name="connsiteY10" fmla="*/ 390525 h 1536054"/>
                <a:gd name="connsiteX11" fmla="*/ 1593215 w 1594802"/>
                <a:gd name="connsiteY11" fmla="*/ 19050 h 1536054"/>
                <a:gd name="connsiteX0" fmla="*/ 21590 w 1594802"/>
                <a:gd name="connsiteY0" fmla="*/ 0 h 1542904"/>
                <a:gd name="connsiteX1" fmla="*/ 50165 w 1594802"/>
                <a:gd name="connsiteY1" fmla="*/ 314325 h 1542904"/>
                <a:gd name="connsiteX2" fmla="*/ 12065 w 1594802"/>
                <a:gd name="connsiteY2" fmla="*/ 523875 h 1542904"/>
                <a:gd name="connsiteX3" fmla="*/ 122555 w 1594802"/>
                <a:gd name="connsiteY3" fmla="*/ 923925 h 1542904"/>
                <a:gd name="connsiteX4" fmla="*/ 274955 w 1594802"/>
                <a:gd name="connsiteY4" fmla="*/ 1224915 h 1542904"/>
                <a:gd name="connsiteX5" fmla="*/ 514985 w 1594802"/>
                <a:gd name="connsiteY5" fmla="*/ 1485900 h 1542904"/>
                <a:gd name="connsiteX6" fmla="*/ 875030 w 1594802"/>
                <a:gd name="connsiteY6" fmla="*/ 1524000 h 1542904"/>
                <a:gd name="connsiteX7" fmla="*/ 1216433 w 1594802"/>
                <a:gd name="connsiteY7" fmla="*/ 1372478 h 1542904"/>
                <a:gd name="connsiteX8" fmla="*/ 1406183 w 1594802"/>
                <a:gd name="connsiteY8" fmla="*/ 1147217 h 1542904"/>
                <a:gd name="connsiteX9" fmla="*/ 1528445 w 1594802"/>
                <a:gd name="connsiteY9" fmla="*/ 775335 h 1542904"/>
                <a:gd name="connsiteX10" fmla="*/ 1574165 w 1594802"/>
                <a:gd name="connsiteY10" fmla="*/ 390525 h 1542904"/>
                <a:gd name="connsiteX11" fmla="*/ 1593215 w 1594802"/>
                <a:gd name="connsiteY11" fmla="*/ 19050 h 154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94802" h="1542904">
                  <a:moveTo>
                    <a:pt x="21590" y="0"/>
                  </a:moveTo>
                  <a:cubicBezTo>
                    <a:pt x="34290" y="114300"/>
                    <a:pt x="51752" y="227013"/>
                    <a:pt x="50165" y="314325"/>
                  </a:cubicBezTo>
                  <a:cubicBezTo>
                    <a:pt x="48578" y="401637"/>
                    <a:pt x="0" y="422275"/>
                    <a:pt x="12065" y="523875"/>
                  </a:cubicBezTo>
                  <a:cubicBezTo>
                    <a:pt x="24130" y="625475"/>
                    <a:pt x="78740" y="807085"/>
                    <a:pt x="122555" y="923925"/>
                  </a:cubicBezTo>
                  <a:cubicBezTo>
                    <a:pt x="166370" y="1040765"/>
                    <a:pt x="209550" y="1131253"/>
                    <a:pt x="274955" y="1224915"/>
                  </a:cubicBezTo>
                  <a:cubicBezTo>
                    <a:pt x="340360" y="1318577"/>
                    <a:pt x="414973" y="1436053"/>
                    <a:pt x="514985" y="1485900"/>
                  </a:cubicBezTo>
                  <a:cubicBezTo>
                    <a:pt x="614997" y="1535747"/>
                    <a:pt x="758122" y="1542904"/>
                    <a:pt x="875030" y="1524000"/>
                  </a:cubicBezTo>
                  <a:cubicBezTo>
                    <a:pt x="991938" y="1505096"/>
                    <a:pt x="1127908" y="1435275"/>
                    <a:pt x="1216433" y="1372478"/>
                  </a:cubicBezTo>
                  <a:cubicBezTo>
                    <a:pt x="1304958" y="1309681"/>
                    <a:pt x="1354181" y="1246741"/>
                    <a:pt x="1406183" y="1147217"/>
                  </a:cubicBezTo>
                  <a:cubicBezTo>
                    <a:pt x="1458185" y="1047693"/>
                    <a:pt x="1500448" y="901450"/>
                    <a:pt x="1528445" y="775335"/>
                  </a:cubicBezTo>
                  <a:cubicBezTo>
                    <a:pt x="1556442" y="649220"/>
                    <a:pt x="1563370" y="516572"/>
                    <a:pt x="1574165" y="390525"/>
                  </a:cubicBezTo>
                  <a:cubicBezTo>
                    <a:pt x="1584960" y="264478"/>
                    <a:pt x="1594802" y="165894"/>
                    <a:pt x="1593215" y="1905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รูปแบบอิสระ 11"/>
            <p:cNvSpPr/>
            <p:nvPr/>
          </p:nvSpPr>
          <p:spPr>
            <a:xfrm>
              <a:off x="2219325" y="1695450"/>
              <a:ext cx="428625" cy="123825"/>
            </a:xfrm>
            <a:custGeom>
              <a:avLst/>
              <a:gdLst>
                <a:gd name="connsiteX0" fmla="*/ 428625 w 428625"/>
                <a:gd name="connsiteY0" fmla="*/ 120650 h 120650"/>
                <a:gd name="connsiteX1" fmla="*/ 266700 w 428625"/>
                <a:gd name="connsiteY1" fmla="*/ 15875 h 120650"/>
                <a:gd name="connsiteX2" fmla="*/ 114300 w 428625"/>
                <a:gd name="connsiteY2" fmla="*/ 25400 h 120650"/>
                <a:gd name="connsiteX3" fmla="*/ 0 w 428625"/>
                <a:gd name="connsiteY3" fmla="*/ 73025 h 120650"/>
                <a:gd name="connsiteX4" fmla="*/ 0 w 428625"/>
                <a:gd name="connsiteY4" fmla="*/ 73025 h 12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5" h="120650">
                  <a:moveTo>
                    <a:pt x="428625" y="120650"/>
                  </a:moveTo>
                  <a:cubicBezTo>
                    <a:pt x="373856" y="76200"/>
                    <a:pt x="319087" y="31750"/>
                    <a:pt x="266700" y="15875"/>
                  </a:cubicBezTo>
                  <a:cubicBezTo>
                    <a:pt x="214313" y="0"/>
                    <a:pt x="158750" y="15875"/>
                    <a:pt x="114300" y="25400"/>
                  </a:cubicBezTo>
                  <a:cubicBezTo>
                    <a:pt x="69850" y="34925"/>
                    <a:pt x="0" y="73025"/>
                    <a:pt x="0" y="73025"/>
                  </a:cubicBezTo>
                  <a:lnTo>
                    <a:pt x="0" y="73025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" name="รูปแบบอิสระ 12"/>
            <p:cNvSpPr/>
            <p:nvPr/>
          </p:nvSpPr>
          <p:spPr>
            <a:xfrm rot="21301004">
              <a:off x="2910782" y="1696957"/>
              <a:ext cx="425359" cy="103372"/>
            </a:xfrm>
            <a:custGeom>
              <a:avLst/>
              <a:gdLst>
                <a:gd name="connsiteX0" fmla="*/ 428625 w 428625"/>
                <a:gd name="connsiteY0" fmla="*/ 120650 h 120650"/>
                <a:gd name="connsiteX1" fmla="*/ 266700 w 428625"/>
                <a:gd name="connsiteY1" fmla="*/ 15875 h 120650"/>
                <a:gd name="connsiteX2" fmla="*/ 114300 w 428625"/>
                <a:gd name="connsiteY2" fmla="*/ 25400 h 120650"/>
                <a:gd name="connsiteX3" fmla="*/ 0 w 428625"/>
                <a:gd name="connsiteY3" fmla="*/ 73025 h 120650"/>
                <a:gd name="connsiteX4" fmla="*/ 0 w 428625"/>
                <a:gd name="connsiteY4" fmla="*/ 73025 h 12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5" h="120650">
                  <a:moveTo>
                    <a:pt x="428625" y="120650"/>
                  </a:moveTo>
                  <a:cubicBezTo>
                    <a:pt x="373856" y="76200"/>
                    <a:pt x="319087" y="31750"/>
                    <a:pt x="266700" y="15875"/>
                  </a:cubicBezTo>
                  <a:cubicBezTo>
                    <a:pt x="214313" y="0"/>
                    <a:pt x="158750" y="15875"/>
                    <a:pt x="114300" y="25400"/>
                  </a:cubicBezTo>
                  <a:cubicBezTo>
                    <a:pt x="69850" y="34925"/>
                    <a:pt x="0" y="73025"/>
                    <a:pt x="0" y="73025"/>
                  </a:cubicBezTo>
                  <a:lnTo>
                    <a:pt x="0" y="73025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รูปแบบอิสระ 13"/>
            <p:cNvSpPr/>
            <p:nvPr/>
          </p:nvSpPr>
          <p:spPr>
            <a:xfrm>
              <a:off x="1816100" y="752475"/>
              <a:ext cx="2052638" cy="1400175"/>
            </a:xfrm>
            <a:custGeom>
              <a:avLst/>
              <a:gdLst>
                <a:gd name="connsiteX0" fmla="*/ 222250 w 2052638"/>
                <a:gd name="connsiteY0" fmla="*/ 1436687 h 1436687"/>
                <a:gd name="connsiteX1" fmla="*/ 31750 w 2052638"/>
                <a:gd name="connsiteY1" fmla="*/ 1198562 h 1436687"/>
                <a:gd name="connsiteX2" fmla="*/ 31750 w 2052638"/>
                <a:gd name="connsiteY2" fmla="*/ 884237 h 1436687"/>
                <a:gd name="connsiteX3" fmla="*/ 127000 w 2052638"/>
                <a:gd name="connsiteY3" fmla="*/ 407987 h 1436687"/>
                <a:gd name="connsiteX4" fmla="*/ 517525 w 2052638"/>
                <a:gd name="connsiteY4" fmla="*/ 93662 h 1436687"/>
                <a:gd name="connsiteX5" fmla="*/ 1003300 w 2052638"/>
                <a:gd name="connsiteY5" fmla="*/ 7937 h 1436687"/>
                <a:gd name="connsiteX6" fmla="*/ 1517650 w 2052638"/>
                <a:gd name="connsiteY6" fmla="*/ 141287 h 1436687"/>
                <a:gd name="connsiteX7" fmla="*/ 1955800 w 2052638"/>
                <a:gd name="connsiteY7" fmla="*/ 598487 h 1436687"/>
                <a:gd name="connsiteX8" fmla="*/ 2012950 w 2052638"/>
                <a:gd name="connsiteY8" fmla="*/ 788987 h 1436687"/>
                <a:gd name="connsiteX9" fmla="*/ 2051050 w 2052638"/>
                <a:gd name="connsiteY9" fmla="*/ 1017587 h 1436687"/>
                <a:gd name="connsiteX10" fmla="*/ 2003425 w 2052638"/>
                <a:gd name="connsiteY10" fmla="*/ 1293812 h 143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2638" h="1436687">
                  <a:moveTo>
                    <a:pt x="222250" y="1436687"/>
                  </a:moveTo>
                  <a:cubicBezTo>
                    <a:pt x="142875" y="1363662"/>
                    <a:pt x="63500" y="1290637"/>
                    <a:pt x="31750" y="1198562"/>
                  </a:cubicBezTo>
                  <a:cubicBezTo>
                    <a:pt x="0" y="1106487"/>
                    <a:pt x="15875" y="1015999"/>
                    <a:pt x="31750" y="884237"/>
                  </a:cubicBezTo>
                  <a:cubicBezTo>
                    <a:pt x="47625" y="752475"/>
                    <a:pt x="46038" y="539750"/>
                    <a:pt x="127000" y="407987"/>
                  </a:cubicBezTo>
                  <a:cubicBezTo>
                    <a:pt x="207963" y="276225"/>
                    <a:pt x="371475" y="160337"/>
                    <a:pt x="517525" y="93662"/>
                  </a:cubicBezTo>
                  <a:cubicBezTo>
                    <a:pt x="663575" y="26987"/>
                    <a:pt x="836613" y="0"/>
                    <a:pt x="1003300" y="7937"/>
                  </a:cubicBezTo>
                  <a:cubicBezTo>
                    <a:pt x="1169987" y="15874"/>
                    <a:pt x="1358900" y="42862"/>
                    <a:pt x="1517650" y="141287"/>
                  </a:cubicBezTo>
                  <a:cubicBezTo>
                    <a:pt x="1676400" y="239712"/>
                    <a:pt x="1873250" y="490537"/>
                    <a:pt x="1955800" y="598487"/>
                  </a:cubicBezTo>
                  <a:cubicBezTo>
                    <a:pt x="2038350" y="706437"/>
                    <a:pt x="1997075" y="719137"/>
                    <a:pt x="2012950" y="788987"/>
                  </a:cubicBezTo>
                  <a:cubicBezTo>
                    <a:pt x="2028825" y="858837"/>
                    <a:pt x="2052638" y="933450"/>
                    <a:pt x="2051050" y="1017587"/>
                  </a:cubicBezTo>
                  <a:cubicBezTo>
                    <a:pt x="2049463" y="1101725"/>
                    <a:pt x="2026444" y="1197768"/>
                    <a:pt x="2003425" y="1293812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1" name="รูปแบบอิสระ 20"/>
            <p:cNvSpPr/>
            <p:nvPr/>
          </p:nvSpPr>
          <p:spPr>
            <a:xfrm>
              <a:off x="2109788" y="1820863"/>
              <a:ext cx="601662" cy="355600"/>
            </a:xfrm>
            <a:custGeom>
              <a:avLst/>
              <a:gdLst>
                <a:gd name="connsiteX0" fmla="*/ 49212 w 646112"/>
                <a:gd name="connsiteY0" fmla="*/ 131762 h 376237"/>
                <a:gd name="connsiteX1" fmla="*/ 134937 w 646112"/>
                <a:gd name="connsiteY1" fmla="*/ 17462 h 376237"/>
                <a:gd name="connsiteX2" fmla="*/ 563562 w 646112"/>
                <a:gd name="connsiteY2" fmla="*/ 26987 h 376237"/>
                <a:gd name="connsiteX3" fmla="*/ 630237 w 646112"/>
                <a:gd name="connsiteY3" fmla="*/ 122237 h 376237"/>
                <a:gd name="connsiteX4" fmla="*/ 601662 w 646112"/>
                <a:gd name="connsiteY4" fmla="*/ 236537 h 376237"/>
                <a:gd name="connsiteX5" fmla="*/ 515937 w 646112"/>
                <a:gd name="connsiteY5" fmla="*/ 360362 h 376237"/>
                <a:gd name="connsiteX6" fmla="*/ 77787 w 646112"/>
                <a:gd name="connsiteY6" fmla="*/ 331787 h 376237"/>
                <a:gd name="connsiteX7" fmla="*/ 49212 w 646112"/>
                <a:gd name="connsiteY7" fmla="*/ 131762 h 376237"/>
                <a:gd name="connsiteX0" fmla="*/ 4762 w 601662"/>
                <a:gd name="connsiteY0" fmla="*/ 131762 h 403224"/>
                <a:gd name="connsiteX1" fmla="*/ 90487 w 601662"/>
                <a:gd name="connsiteY1" fmla="*/ 17462 h 403224"/>
                <a:gd name="connsiteX2" fmla="*/ 519112 w 601662"/>
                <a:gd name="connsiteY2" fmla="*/ 26987 h 403224"/>
                <a:gd name="connsiteX3" fmla="*/ 585787 w 601662"/>
                <a:gd name="connsiteY3" fmla="*/ 122237 h 403224"/>
                <a:gd name="connsiteX4" fmla="*/ 557212 w 601662"/>
                <a:gd name="connsiteY4" fmla="*/ 236537 h 403224"/>
                <a:gd name="connsiteX5" fmla="*/ 471487 w 601662"/>
                <a:gd name="connsiteY5" fmla="*/ 360362 h 403224"/>
                <a:gd name="connsiteX6" fmla="*/ 119062 w 601662"/>
                <a:gd name="connsiteY6" fmla="*/ 360362 h 403224"/>
                <a:gd name="connsiteX7" fmla="*/ 4762 w 601662"/>
                <a:gd name="connsiteY7" fmla="*/ 131762 h 403224"/>
                <a:gd name="connsiteX0" fmla="*/ 4762 w 601662"/>
                <a:gd name="connsiteY0" fmla="*/ 131762 h 374649"/>
                <a:gd name="connsiteX1" fmla="*/ 90487 w 601662"/>
                <a:gd name="connsiteY1" fmla="*/ 17462 h 374649"/>
                <a:gd name="connsiteX2" fmla="*/ 519112 w 601662"/>
                <a:gd name="connsiteY2" fmla="*/ 26987 h 374649"/>
                <a:gd name="connsiteX3" fmla="*/ 585787 w 601662"/>
                <a:gd name="connsiteY3" fmla="*/ 122237 h 374649"/>
                <a:gd name="connsiteX4" fmla="*/ 557212 w 601662"/>
                <a:gd name="connsiteY4" fmla="*/ 236537 h 374649"/>
                <a:gd name="connsiteX5" fmla="*/ 471487 w 601662"/>
                <a:gd name="connsiteY5" fmla="*/ 360362 h 374649"/>
                <a:gd name="connsiteX6" fmla="*/ 119062 w 601662"/>
                <a:gd name="connsiteY6" fmla="*/ 322262 h 374649"/>
                <a:gd name="connsiteX7" fmla="*/ 4762 w 601662"/>
                <a:gd name="connsiteY7" fmla="*/ 131762 h 374649"/>
                <a:gd name="connsiteX0" fmla="*/ 4762 w 601662"/>
                <a:gd name="connsiteY0" fmla="*/ 131762 h 355600"/>
                <a:gd name="connsiteX1" fmla="*/ 90487 w 601662"/>
                <a:gd name="connsiteY1" fmla="*/ 17462 h 355600"/>
                <a:gd name="connsiteX2" fmla="*/ 519112 w 601662"/>
                <a:gd name="connsiteY2" fmla="*/ 26987 h 355600"/>
                <a:gd name="connsiteX3" fmla="*/ 585787 w 601662"/>
                <a:gd name="connsiteY3" fmla="*/ 122237 h 355600"/>
                <a:gd name="connsiteX4" fmla="*/ 557212 w 601662"/>
                <a:gd name="connsiteY4" fmla="*/ 236537 h 355600"/>
                <a:gd name="connsiteX5" fmla="*/ 452437 w 601662"/>
                <a:gd name="connsiteY5" fmla="*/ 331787 h 355600"/>
                <a:gd name="connsiteX6" fmla="*/ 119062 w 601662"/>
                <a:gd name="connsiteY6" fmla="*/ 322262 h 355600"/>
                <a:gd name="connsiteX7" fmla="*/ 4762 w 601662"/>
                <a:gd name="connsiteY7" fmla="*/ 131762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662" h="355600">
                  <a:moveTo>
                    <a:pt x="4762" y="131762"/>
                  </a:moveTo>
                  <a:cubicBezTo>
                    <a:pt x="0" y="80962"/>
                    <a:pt x="4762" y="34924"/>
                    <a:pt x="90487" y="17462"/>
                  </a:cubicBezTo>
                  <a:cubicBezTo>
                    <a:pt x="176212" y="0"/>
                    <a:pt x="436562" y="9525"/>
                    <a:pt x="519112" y="26987"/>
                  </a:cubicBezTo>
                  <a:cubicBezTo>
                    <a:pt x="601662" y="44449"/>
                    <a:pt x="579437" y="87312"/>
                    <a:pt x="585787" y="122237"/>
                  </a:cubicBezTo>
                  <a:cubicBezTo>
                    <a:pt x="592137" y="157162"/>
                    <a:pt x="579437" y="201612"/>
                    <a:pt x="557212" y="236537"/>
                  </a:cubicBezTo>
                  <a:cubicBezTo>
                    <a:pt x="534987" y="271462"/>
                    <a:pt x="525462" y="317500"/>
                    <a:pt x="452437" y="331787"/>
                  </a:cubicBezTo>
                  <a:cubicBezTo>
                    <a:pt x="379412" y="346074"/>
                    <a:pt x="193675" y="355600"/>
                    <a:pt x="119062" y="322262"/>
                  </a:cubicBezTo>
                  <a:cubicBezTo>
                    <a:pt x="44450" y="288925"/>
                    <a:pt x="9524" y="182562"/>
                    <a:pt x="4762" y="1317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2" name="รูปแบบอิสระ 21"/>
            <p:cNvSpPr/>
            <p:nvPr/>
          </p:nvSpPr>
          <p:spPr>
            <a:xfrm flipH="1">
              <a:off x="2852738" y="1820863"/>
              <a:ext cx="601662" cy="355600"/>
            </a:xfrm>
            <a:custGeom>
              <a:avLst/>
              <a:gdLst>
                <a:gd name="connsiteX0" fmla="*/ 49212 w 646112"/>
                <a:gd name="connsiteY0" fmla="*/ 131762 h 376237"/>
                <a:gd name="connsiteX1" fmla="*/ 134937 w 646112"/>
                <a:gd name="connsiteY1" fmla="*/ 17462 h 376237"/>
                <a:gd name="connsiteX2" fmla="*/ 563562 w 646112"/>
                <a:gd name="connsiteY2" fmla="*/ 26987 h 376237"/>
                <a:gd name="connsiteX3" fmla="*/ 630237 w 646112"/>
                <a:gd name="connsiteY3" fmla="*/ 122237 h 376237"/>
                <a:gd name="connsiteX4" fmla="*/ 601662 w 646112"/>
                <a:gd name="connsiteY4" fmla="*/ 236537 h 376237"/>
                <a:gd name="connsiteX5" fmla="*/ 515937 w 646112"/>
                <a:gd name="connsiteY5" fmla="*/ 360362 h 376237"/>
                <a:gd name="connsiteX6" fmla="*/ 77787 w 646112"/>
                <a:gd name="connsiteY6" fmla="*/ 331787 h 376237"/>
                <a:gd name="connsiteX7" fmla="*/ 49212 w 646112"/>
                <a:gd name="connsiteY7" fmla="*/ 131762 h 376237"/>
                <a:gd name="connsiteX0" fmla="*/ 4762 w 601662"/>
                <a:gd name="connsiteY0" fmla="*/ 131762 h 403224"/>
                <a:gd name="connsiteX1" fmla="*/ 90487 w 601662"/>
                <a:gd name="connsiteY1" fmla="*/ 17462 h 403224"/>
                <a:gd name="connsiteX2" fmla="*/ 519112 w 601662"/>
                <a:gd name="connsiteY2" fmla="*/ 26987 h 403224"/>
                <a:gd name="connsiteX3" fmla="*/ 585787 w 601662"/>
                <a:gd name="connsiteY3" fmla="*/ 122237 h 403224"/>
                <a:gd name="connsiteX4" fmla="*/ 557212 w 601662"/>
                <a:gd name="connsiteY4" fmla="*/ 236537 h 403224"/>
                <a:gd name="connsiteX5" fmla="*/ 471487 w 601662"/>
                <a:gd name="connsiteY5" fmla="*/ 360362 h 403224"/>
                <a:gd name="connsiteX6" fmla="*/ 119062 w 601662"/>
                <a:gd name="connsiteY6" fmla="*/ 360362 h 403224"/>
                <a:gd name="connsiteX7" fmla="*/ 4762 w 601662"/>
                <a:gd name="connsiteY7" fmla="*/ 131762 h 403224"/>
                <a:gd name="connsiteX0" fmla="*/ 4762 w 601662"/>
                <a:gd name="connsiteY0" fmla="*/ 131762 h 374649"/>
                <a:gd name="connsiteX1" fmla="*/ 90487 w 601662"/>
                <a:gd name="connsiteY1" fmla="*/ 17462 h 374649"/>
                <a:gd name="connsiteX2" fmla="*/ 519112 w 601662"/>
                <a:gd name="connsiteY2" fmla="*/ 26987 h 374649"/>
                <a:gd name="connsiteX3" fmla="*/ 585787 w 601662"/>
                <a:gd name="connsiteY3" fmla="*/ 122237 h 374649"/>
                <a:gd name="connsiteX4" fmla="*/ 557212 w 601662"/>
                <a:gd name="connsiteY4" fmla="*/ 236537 h 374649"/>
                <a:gd name="connsiteX5" fmla="*/ 471487 w 601662"/>
                <a:gd name="connsiteY5" fmla="*/ 360362 h 374649"/>
                <a:gd name="connsiteX6" fmla="*/ 119062 w 601662"/>
                <a:gd name="connsiteY6" fmla="*/ 322262 h 374649"/>
                <a:gd name="connsiteX7" fmla="*/ 4762 w 601662"/>
                <a:gd name="connsiteY7" fmla="*/ 131762 h 374649"/>
                <a:gd name="connsiteX0" fmla="*/ 4762 w 601662"/>
                <a:gd name="connsiteY0" fmla="*/ 131762 h 355600"/>
                <a:gd name="connsiteX1" fmla="*/ 90487 w 601662"/>
                <a:gd name="connsiteY1" fmla="*/ 17462 h 355600"/>
                <a:gd name="connsiteX2" fmla="*/ 519112 w 601662"/>
                <a:gd name="connsiteY2" fmla="*/ 26987 h 355600"/>
                <a:gd name="connsiteX3" fmla="*/ 585787 w 601662"/>
                <a:gd name="connsiteY3" fmla="*/ 122237 h 355600"/>
                <a:gd name="connsiteX4" fmla="*/ 557212 w 601662"/>
                <a:gd name="connsiteY4" fmla="*/ 236537 h 355600"/>
                <a:gd name="connsiteX5" fmla="*/ 452437 w 601662"/>
                <a:gd name="connsiteY5" fmla="*/ 331787 h 355600"/>
                <a:gd name="connsiteX6" fmla="*/ 119062 w 601662"/>
                <a:gd name="connsiteY6" fmla="*/ 322262 h 355600"/>
                <a:gd name="connsiteX7" fmla="*/ 4762 w 601662"/>
                <a:gd name="connsiteY7" fmla="*/ 131762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662" h="355600">
                  <a:moveTo>
                    <a:pt x="4762" y="131762"/>
                  </a:moveTo>
                  <a:cubicBezTo>
                    <a:pt x="0" y="80962"/>
                    <a:pt x="4762" y="34924"/>
                    <a:pt x="90487" y="17462"/>
                  </a:cubicBezTo>
                  <a:cubicBezTo>
                    <a:pt x="176212" y="0"/>
                    <a:pt x="436562" y="9525"/>
                    <a:pt x="519112" y="26987"/>
                  </a:cubicBezTo>
                  <a:cubicBezTo>
                    <a:pt x="601662" y="44449"/>
                    <a:pt x="579437" y="87312"/>
                    <a:pt x="585787" y="122237"/>
                  </a:cubicBezTo>
                  <a:cubicBezTo>
                    <a:pt x="592137" y="157162"/>
                    <a:pt x="579437" y="201612"/>
                    <a:pt x="557212" y="236537"/>
                  </a:cubicBezTo>
                  <a:cubicBezTo>
                    <a:pt x="534987" y="271462"/>
                    <a:pt x="525462" y="317500"/>
                    <a:pt x="452437" y="331787"/>
                  </a:cubicBezTo>
                  <a:cubicBezTo>
                    <a:pt x="379412" y="346074"/>
                    <a:pt x="193675" y="355600"/>
                    <a:pt x="119062" y="322262"/>
                  </a:cubicBezTo>
                  <a:cubicBezTo>
                    <a:pt x="44450" y="288925"/>
                    <a:pt x="9524" y="182562"/>
                    <a:pt x="4762" y="1317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3" name="รูปแบบอิสระ 22"/>
            <p:cNvSpPr/>
            <p:nvPr/>
          </p:nvSpPr>
          <p:spPr>
            <a:xfrm>
              <a:off x="1981200" y="1952625"/>
              <a:ext cx="133350" cy="47625"/>
            </a:xfrm>
            <a:custGeom>
              <a:avLst/>
              <a:gdLst>
                <a:gd name="connsiteX0" fmla="*/ 133350 w 133350"/>
                <a:gd name="connsiteY0" fmla="*/ 0 h 47625"/>
                <a:gd name="connsiteX1" fmla="*/ 0 w 133350"/>
                <a:gd name="connsiteY1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47625">
                  <a:moveTo>
                    <a:pt x="133350" y="0"/>
                  </a:moveTo>
                  <a:lnTo>
                    <a:pt x="0" y="47625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4" name="รูปแบบอิสระ 23"/>
            <p:cNvSpPr/>
            <p:nvPr/>
          </p:nvSpPr>
          <p:spPr>
            <a:xfrm rot="1586039">
              <a:off x="3454851" y="1934160"/>
              <a:ext cx="242285" cy="50455"/>
            </a:xfrm>
            <a:custGeom>
              <a:avLst/>
              <a:gdLst>
                <a:gd name="connsiteX0" fmla="*/ 133350 w 133350"/>
                <a:gd name="connsiteY0" fmla="*/ 0 h 47625"/>
                <a:gd name="connsiteX1" fmla="*/ 0 w 133350"/>
                <a:gd name="connsiteY1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47625">
                  <a:moveTo>
                    <a:pt x="133350" y="0"/>
                  </a:moveTo>
                  <a:lnTo>
                    <a:pt x="0" y="47625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5" name="รูปแบบอิสระ 24"/>
            <p:cNvSpPr/>
            <p:nvPr/>
          </p:nvSpPr>
          <p:spPr>
            <a:xfrm>
              <a:off x="2578103" y="1928812"/>
              <a:ext cx="384175" cy="530225"/>
            </a:xfrm>
            <a:custGeom>
              <a:avLst/>
              <a:gdLst>
                <a:gd name="connsiteX0" fmla="*/ 174625 w 498475"/>
                <a:gd name="connsiteY0" fmla="*/ 0 h 530225"/>
                <a:gd name="connsiteX1" fmla="*/ 22225 w 498475"/>
                <a:gd name="connsiteY1" fmla="*/ 381000 h 530225"/>
                <a:gd name="connsiteX2" fmla="*/ 41275 w 498475"/>
                <a:gd name="connsiteY2" fmla="*/ 514350 h 530225"/>
                <a:gd name="connsiteX3" fmla="*/ 127000 w 498475"/>
                <a:gd name="connsiteY3" fmla="*/ 476250 h 530225"/>
                <a:gd name="connsiteX4" fmla="*/ 288925 w 498475"/>
                <a:gd name="connsiteY4" fmla="*/ 495300 h 530225"/>
                <a:gd name="connsiteX5" fmla="*/ 384175 w 498475"/>
                <a:gd name="connsiteY5" fmla="*/ 457200 h 530225"/>
                <a:gd name="connsiteX6" fmla="*/ 460375 w 498475"/>
                <a:gd name="connsiteY6" fmla="*/ 495300 h 530225"/>
                <a:gd name="connsiteX7" fmla="*/ 498475 w 498475"/>
                <a:gd name="connsiteY7" fmla="*/ 447675 h 530225"/>
                <a:gd name="connsiteX0" fmla="*/ 174625 w 498475"/>
                <a:gd name="connsiteY0" fmla="*/ 0 h 530225"/>
                <a:gd name="connsiteX1" fmla="*/ 22225 w 498475"/>
                <a:gd name="connsiteY1" fmla="*/ 381000 h 530225"/>
                <a:gd name="connsiteX2" fmla="*/ 41275 w 498475"/>
                <a:gd name="connsiteY2" fmla="*/ 514350 h 530225"/>
                <a:gd name="connsiteX3" fmla="*/ 127000 w 498475"/>
                <a:gd name="connsiteY3" fmla="*/ 476250 h 530225"/>
                <a:gd name="connsiteX4" fmla="*/ 288925 w 498475"/>
                <a:gd name="connsiteY4" fmla="*/ 495300 h 530225"/>
                <a:gd name="connsiteX5" fmla="*/ 384175 w 498475"/>
                <a:gd name="connsiteY5" fmla="*/ 457200 h 530225"/>
                <a:gd name="connsiteX6" fmla="*/ 460375 w 498475"/>
                <a:gd name="connsiteY6" fmla="*/ 495300 h 530225"/>
                <a:gd name="connsiteX7" fmla="*/ 498475 w 498475"/>
                <a:gd name="connsiteY7" fmla="*/ 447675 h 530225"/>
                <a:gd name="connsiteX0" fmla="*/ 174625 w 803275"/>
                <a:gd name="connsiteY0" fmla="*/ 0 h 530225"/>
                <a:gd name="connsiteX1" fmla="*/ 22225 w 803275"/>
                <a:gd name="connsiteY1" fmla="*/ 381000 h 530225"/>
                <a:gd name="connsiteX2" fmla="*/ 41275 w 803275"/>
                <a:gd name="connsiteY2" fmla="*/ 514350 h 530225"/>
                <a:gd name="connsiteX3" fmla="*/ 127000 w 803275"/>
                <a:gd name="connsiteY3" fmla="*/ 476250 h 530225"/>
                <a:gd name="connsiteX4" fmla="*/ 288925 w 803275"/>
                <a:gd name="connsiteY4" fmla="*/ 495300 h 530225"/>
                <a:gd name="connsiteX5" fmla="*/ 384175 w 803275"/>
                <a:gd name="connsiteY5" fmla="*/ 457200 h 530225"/>
                <a:gd name="connsiteX6" fmla="*/ 460375 w 803275"/>
                <a:gd name="connsiteY6" fmla="*/ 495300 h 530225"/>
                <a:gd name="connsiteX7" fmla="*/ 803275 w 803275"/>
                <a:gd name="connsiteY7" fmla="*/ 466725 h 530225"/>
                <a:gd name="connsiteX0" fmla="*/ 174625 w 460375"/>
                <a:gd name="connsiteY0" fmla="*/ 0 h 530225"/>
                <a:gd name="connsiteX1" fmla="*/ 22225 w 460375"/>
                <a:gd name="connsiteY1" fmla="*/ 381000 h 530225"/>
                <a:gd name="connsiteX2" fmla="*/ 41275 w 460375"/>
                <a:gd name="connsiteY2" fmla="*/ 514350 h 530225"/>
                <a:gd name="connsiteX3" fmla="*/ 127000 w 460375"/>
                <a:gd name="connsiteY3" fmla="*/ 476250 h 530225"/>
                <a:gd name="connsiteX4" fmla="*/ 288925 w 460375"/>
                <a:gd name="connsiteY4" fmla="*/ 495300 h 530225"/>
                <a:gd name="connsiteX5" fmla="*/ 384175 w 460375"/>
                <a:gd name="connsiteY5" fmla="*/ 457200 h 530225"/>
                <a:gd name="connsiteX6" fmla="*/ 460375 w 460375"/>
                <a:gd name="connsiteY6" fmla="*/ 495300 h 530225"/>
                <a:gd name="connsiteX0" fmla="*/ 174625 w 384175"/>
                <a:gd name="connsiteY0" fmla="*/ 0 h 530225"/>
                <a:gd name="connsiteX1" fmla="*/ 22225 w 384175"/>
                <a:gd name="connsiteY1" fmla="*/ 381000 h 530225"/>
                <a:gd name="connsiteX2" fmla="*/ 41275 w 384175"/>
                <a:gd name="connsiteY2" fmla="*/ 514350 h 530225"/>
                <a:gd name="connsiteX3" fmla="*/ 127000 w 384175"/>
                <a:gd name="connsiteY3" fmla="*/ 476250 h 530225"/>
                <a:gd name="connsiteX4" fmla="*/ 288925 w 384175"/>
                <a:gd name="connsiteY4" fmla="*/ 495300 h 530225"/>
                <a:gd name="connsiteX5" fmla="*/ 384175 w 384175"/>
                <a:gd name="connsiteY5" fmla="*/ 457200 h 53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175" h="530225">
                  <a:moveTo>
                    <a:pt x="174625" y="0"/>
                  </a:moveTo>
                  <a:cubicBezTo>
                    <a:pt x="109537" y="147637"/>
                    <a:pt x="44450" y="295275"/>
                    <a:pt x="22225" y="381000"/>
                  </a:cubicBezTo>
                  <a:cubicBezTo>
                    <a:pt x="0" y="466725"/>
                    <a:pt x="23813" y="498475"/>
                    <a:pt x="41275" y="514350"/>
                  </a:cubicBezTo>
                  <a:cubicBezTo>
                    <a:pt x="58737" y="530225"/>
                    <a:pt x="85725" y="479425"/>
                    <a:pt x="127000" y="476250"/>
                  </a:cubicBezTo>
                  <a:cubicBezTo>
                    <a:pt x="168275" y="473075"/>
                    <a:pt x="246063" y="498475"/>
                    <a:pt x="288925" y="495300"/>
                  </a:cubicBezTo>
                  <a:cubicBezTo>
                    <a:pt x="331787" y="492125"/>
                    <a:pt x="355600" y="457200"/>
                    <a:pt x="384175" y="45720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8" name="รูปแบบอิสระ 27"/>
            <p:cNvSpPr/>
            <p:nvPr/>
          </p:nvSpPr>
          <p:spPr>
            <a:xfrm rot="20949531">
              <a:off x="2270764" y="1855398"/>
              <a:ext cx="266783" cy="98528"/>
            </a:xfrm>
            <a:custGeom>
              <a:avLst/>
              <a:gdLst>
                <a:gd name="connsiteX0" fmla="*/ 428625 w 428625"/>
                <a:gd name="connsiteY0" fmla="*/ 120650 h 120650"/>
                <a:gd name="connsiteX1" fmla="*/ 266700 w 428625"/>
                <a:gd name="connsiteY1" fmla="*/ 15875 h 120650"/>
                <a:gd name="connsiteX2" fmla="*/ 114300 w 428625"/>
                <a:gd name="connsiteY2" fmla="*/ 25400 h 120650"/>
                <a:gd name="connsiteX3" fmla="*/ 0 w 428625"/>
                <a:gd name="connsiteY3" fmla="*/ 73025 h 120650"/>
                <a:gd name="connsiteX4" fmla="*/ 0 w 428625"/>
                <a:gd name="connsiteY4" fmla="*/ 73025 h 120650"/>
                <a:gd name="connsiteX0" fmla="*/ 428625 w 428625"/>
                <a:gd name="connsiteY0" fmla="*/ 107433 h 107433"/>
                <a:gd name="connsiteX1" fmla="*/ 375726 w 428625"/>
                <a:gd name="connsiteY1" fmla="*/ 28129 h 107433"/>
                <a:gd name="connsiteX2" fmla="*/ 266700 w 428625"/>
                <a:gd name="connsiteY2" fmla="*/ 2658 h 107433"/>
                <a:gd name="connsiteX3" fmla="*/ 114300 w 428625"/>
                <a:gd name="connsiteY3" fmla="*/ 12183 h 107433"/>
                <a:gd name="connsiteX4" fmla="*/ 0 w 428625"/>
                <a:gd name="connsiteY4" fmla="*/ 59808 h 107433"/>
                <a:gd name="connsiteX5" fmla="*/ 0 w 428625"/>
                <a:gd name="connsiteY5" fmla="*/ 59808 h 107433"/>
                <a:gd name="connsiteX0" fmla="*/ 428625 w 428625"/>
                <a:gd name="connsiteY0" fmla="*/ 109321 h 109321"/>
                <a:gd name="connsiteX1" fmla="*/ 353281 w 428625"/>
                <a:gd name="connsiteY1" fmla="*/ 41346 h 109321"/>
                <a:gd name="connsiteX2" fmla="*/ 266700 w 428625"/>
                <a:gd name="connsiteY2" fmla="*/ 4546 h 109321"/>
                <a:gd name="connsiteX3" fmla="*/ 114300 w 428625"/>
                <a:gd name="connsiteY3" fmla="*/ 14071 h 109321"/>
                <a:gd name="connsiteX4" fmla="*/ 0 w 428625"/>
                <a:gd name="connsiteY4" fmla="*/ 61696 h 109321"/>
                <a:gd name="connsiteX5" fmla="*/ 0 w 428625"/>
                <a:gd name="connsiteY5" fmla="*/ 61696 h 109321"/>
                <a:gd name="connsiteX0" fmla="*/ 385879 w 385879"/>
                <a:gd name="connsiteY0" fmla="*/ 98386 h 98386"/>
                <a:gd name="connsiteX1" fmla="*/ 353281 w 385879"/>
                <a:gd name="connsiteY1" fmla="*/ 41346 h 98386"/>
                <a:gd name="connsiteX2" fmla="*/ 266700 w 385879"/>
                <a:gd name="connsiteY2" fmla="*/ 4546 h 98386"/>
                <a:gd name="connsiteX3" fmla="*/ 114300 w 385879"/>
                <a:gd name="connsiteY3" fmla="*/ 14071 h 98386"/>
                <a:gd name="connsiteX4" fmla="*/ 0 w 385879"/>
                <a:gd name="connsiteY4" fmla="*/ 61696 h 98386"/>
                <a:gd name="connsiteX5" fmla="*/ 0 w 385879"/>
                <a:gd name="connsiteY5" fmla="*/ 61696 h 98386"/>
                <a:gd name="connsiteX0" fmla="*/ 394910 w 394910"/>
                <a:gd name="connsiteY0" fmla="*/ 98386 h 98386"/>
                <a:gd name="connsiteX1" fmla="*/ 362312 w 394910"/>
                <a:gd name="connsiteY1" fmla="*/ 41346 h 98386"/>
                <a:gd name="connsiteX2" fmla="*/ 275731 w 394910"/>
                <a:gd name="connsiteY2" fmla="*/ 4546 h 98386"/>
                <a:gd name="connsiteX3" fmla="*/ 123331 w 394910"/>
                <a:gd name="connsiteY3" fmla="*/ 14071 h 98386"/>
                <a:gd name="connsiteX4" fmla="*/ 9031 w 394910"/>
                <a:gd name="connsiteY4" fmla="*/ 61696 h 98386"/>
                <a:gd name="connsiteX5" fmla="*/ 69143 w 394910"/>
                <a:gd name="connsiteY5" fmla="*/ 55734 h 98386"/>
                <a:gd name="connsiteX0" fmla="*/ 401901 w 401901"/>
                <a:gd name="connsiteY0" fmla="*/ 98386 h 119534"/>
                <a:gd name="connsiteX1" fmla="*/ 369303 w 401901"/>
                <a:gd name="connsiteY1" fmla="*/ 41346 h 119534"/>
                <a:gd name="connsiteX2" fmla="*/ 282722 w 401901"/>
                <a:gd name="connsiteY2" fmla="*/ 4546 h 119534"/>
                <a:gd name="connsiteX3" fmla="*/ 130322 w 401901"/>
                <a:gd name="connsiteY3" fmla="*/ 14071 h 119534"/>
                <a:gd name="connsiteX4" fmla="*/ 16022 w 401901"/>
                <a:gd name="connsiteY4" fmla="*/ 61696 h 119534"/>
                <a:gd name="connsiteX5" fmla="*/ 34188 w 401901"/>
                <a:gd name="connsiteY5" fmla="*/ 117547 h 119534"/>
                <a:gd name="connsiteX0" fmla="*/ 387749 w 387749"/>
                <a:gd name="connsiteY0" fmla="*/ 98386 h 119534"/>
                <a:gd name="connsiteX1" fmla="*/ 355151 w 387749"/>
                <a:gd name="connsiteY1" fmla="*/ 41346 h 119534"/>
                <a:gd name="connsiteX2" fmla="*/ 268570 w 387749"/>
                <a:gd name="connsiteY2" fmla="*/ 4546 h 119534"/>
                <a:gd name="connsiteX3" fmla="*/ 116170 w 387749"/>
                <a:gd name="connsiteY3" fmla="*/ 14071 h 119534"/>
                <a:gd name="connsiteX4" fmla="*/ 44351 w 387749"/>
                <a:gd name="connsiteY4" fmla="*/ 48380 h 119534"/>
                <a:gd name="connsiteX5" fmla="*/ 20036 w 387749"/>
                <a:gd name="connsiteY5" fmla="*/ 117547 h 119534"/>
                <a:gd name="connsiteX0" fmla="*/ 358094 w 358094"/>
                <a:gd name="connsiteY0" fmla="*/ 98386 h 98386"/>
                <a:gd name="connsiteX1" fmla="*/ 325496 w 358094"/>
                <a:gd name="connsiteY1" fmla="*/ 41346 h 98386"/>
                <a:gd name="connsiteX2" fmla="*/ 238915 w 358094"/>
                <a:gd name="connsiteY2" fmla="*/ 4546 h 98386"/>
                <a:gd name="connsiteX3" fmla="*/ 86515 w 358094"/>
                <a:gd name="connsiteY3" fmla="*/ 14071 h 98386"/>
                <a:gd name="connsiteX4" fmla="*/ 14696 w 358094"/>
                <a:gd name="connsiteY4" fmla="*/ 48380 h 98386"/>
                <a:gd name="connsiteX5" fmla="*/ 20037 w 358094"/>
                <a:gd name="connsiteY5" fmla="*/ 78193 h 9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8094" h="98386">
                  <a:moveTo>
                    <a:pt x="358094" y="98386"/>
                  </a:moveTo>
                  <a:cubicBezTo>
                    <a:pt x="344491" y="86908"/>
                    <a:pt x="345359" y="56986"/>
                    <a:pt x="325496" y="41346"/>
                  </a:cubicBezTo>
                  <a:cubicBezTo>
                    <a:pt x="305633" y="25706"/>
                    <a:pt x="278745" y="9092"/>
                    <a:pt x="238915" y="4546"/>
                  </a:cubicBezTo>
                  <a:cubicBezTo>
                    <a:pt x="199085" y="0"/>
                    <a:pt x="123885" y="6765"/>
                    <a:pt x="86515" y="14071"/>
                  </a:cubicBezTo>
                  <a:cubicBezTo>
                    <a:pt x="49145" y="21377"/>
                    <a:pt x="25776" y="37693"/>
                    <a:pt x="14696" y="48380"/>
                  </a:cubicBezTo>
                  <a:cubicBezTo>
                    <a:pt x="3616" y="59067"/>
                    <a:pt x="0" y="80180"/>
                    <a:pt x="20037" y="78193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9" name="วงรี 28"/>
            <p:cNvSpPr/>
            <p:nvPr/>
          </p:nvSpPr>
          <p:spPr>
            <a:xfrm>
              <a:off x="2395538" y="1862136"/>
              <a:ext cx="76200" cy="714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30" name="รูปแบบอิสระ 29"/>
            <p:cNvSpPr/>
            <p:nvPr/>
          </p:nvSpPr>
          <p:spPr>
            <a:xfrm rot="650469" flipH="1">
              <a:off x="3023238" y="1850638"/>
              <a:ext cx="266783" cy="98528"/>
            </a:xfrm>
            <a:custGeom>
              <a:avLst/>
              <a:gdLst>
                <a:gd name="connsiteX0" fmla="*/ 428625 w 428625"/>
                <a:gd name="connsiteY0" fmla="*/ 120650 h 120650"/>
                <a:gd name="connsiteX1" fmla="*/ 266700 w 428625"/>
                <a:gd name="connsiteY1" fmla="*/ 15875 h 120650"/>
                <a:gd name="connsiteX2" fmla="*/ 114300 w 428625"/>
                <a:gd name="connsiteY2" fmla="*/ 25400 h 120650"/>
                <a:gd name="connsiteX3" fmla="*/ 0 w 428625"/>
                <a:gd name="connsiteY3" fmla="*/ 73025 h 120650"/>
                <a:gd name="connsiteX4" fmla="*/ 0 w 428625"/>
                <a:gd name="connsiteY4" fmla="*/ 73025 h 120650"/>
                <a:gd name="connsiteX0" fmla="*/ 428625 w 428625"/>
                <a:gd name="connsiteY0" fmla="*/ 107433 h 107433"/>
                <a:gd name="connsiteX1" fmla="*/ 375726 w 428625"/>
                <a:gd name="connsiteY1" fmla="*/ 28129 h 107433"/>
                <a:gd name="connsiteX2" fmla="*/ 266700 w 428625"/>
                <a:gd name="connsiteY2" fmla="*/ 2658 h 107433"/>
                <a:gd name="connsiteX3" fmla="*/ 114300 w 428625"/>
                <a:gd name="connsiteY3" fmla="*/ 12183 h 107433"/>
                <a:gd name="connsiteX4" fmla="*/ 0 w 428625"/>
                <a:gd name="connsiteY4" fmla="*/ 59808 h 107433"/>
                <a:gd name="connsiteX5" fmla="*/ 0 w 428625"/>
                <a:gd name="connsiteY5" fmla="*/ 59808 h 107433"/>
                <a:gd name="connsiteX0" fmla="*/ 428625 w 428625"/>
                <a:gd name="connsiteY0" fmla="*/ 109321 h 109321"/>
                <a:gd name="connsiteX1" fmla="*/ 353281 w 428625"/>
                <a:gd name="connsiteY1" fmla="*/ 41346 h 109321"/>
                <a:gd name="connsiteX2" fmla="*/ 266700 w 428625"/>
                <a:gd name="connsiteY2" fmla="*/ 4546 h 109321"/>
                <a:gd name="connsiteX3" fmla="*/ 114300 w 428625"/>
                <a:gd name="connsiteY3" fmla="*/ 14071 h 109321"/>
                <a:gd name="connsiteX4" fmla="*/ 0 w 428625"/>
                <a:gd name="connsiteY4" fmla="*/ 61696 h 109321"/>
                <a:gd name="connsiteX5" fmla="*/ 0 w 428625"/>
                <a:gd name="connsiteY5" fmla="*/ 61696 h 109321"/>
                <a:gd name="connsiteX0" fmla="*/ 385879 w 385879"/>
                <a:gd name="connsiteY0" fmla="*/ 98386 h 98386"/>
                <a:gd name="connsiteX1" fmla="*/ 353281 w 385879"/>
                <a:gd name="connsiteY1" fmla="*/ 41346 h 98386"/>
                <a:gd name="connsiteX2" fmla="*/ 266700 w 385879"/>
                <a:gd name="connsiteY2" fmla="*/ 4546 h 98386"/>
                <a:gd name="connsiteX3" fmla="*/ 114300 w 385879"/>
                <a:gd name="connsiteY3" fmla="*/ 14071 h 98386"/>
                <a:gd name="connsiteX4" fmla="*/ 0 w 385879"/>
                <a:gd name="connsiteY4" fmla="*/ 61696 h 98386"/>
                <a:gd name="connsiteX5" fmla="*/ 0 w 385879"/>
                <a:gd name="connsiteY5" fmla="*/ 61696 h 98386"/>
                <a:gd name="connsiteX0" fmla="*/ 394910 w 394910"/>
                <a:gd name="connsiteY0" fmla="*/ 98386 h 98386"/>
                <a:gd name="connsiteX1" fmla="*/ 362312 w 394910"/>
                <a:gd name="connsiteY1" fmla="*/ 41346 h 98386"/>
                <a:gd name="connsiteX2" fmla="*/ 275731 w 394910"/>
                <a:gd name="connsiteY2" fmla="*/ 4546 h 98386"/>
                <a:gd name="connsiteX3" fmla="*/ 123331 w 394910"/>
                <a:gd name="connsiteY3" fmla="*/ 14071 h 98386"/>
                <a:gd name="connsiteX4" fmla="*/ 9031 w 394910"/>
                <a:gd name="connsiteY4" fmla="*/ 61696 h 98386"/>
                <a:gd name="connsiteX5" fmla="*/ 69143 w 394910"/>
                <a:gd name="connsiteY5" fmla="*/ 55734 h 98386"/>
                <a:gd name="connsiteX0" fmla="*/ 401901 w 401901"/>
                <a:gd name="connsiteY0" fmla="*/ 98386 h 119534"/>
                <a:gd name="connsiteX1" fmla="*/ 369303 w 401901"/>
                <a:gd name="connsiteY1" fmla="*/ 41346 h 119534"/>
                <a:gd name="connsiteX2" fmla="*/ 282722 w 401901"/>
                <a:gd name="connsiteY2" fmla="*/ 4546 h 119534"/>
                <a:gd name="connsiteX3" fmla="*/ 130322 w 401901"/>
                <a:gd name="connsiteY3" fmla="*/ 14071 h 119534"/>
                <a:gd name="connsiteX4" fmla="*/ 16022 w 401901"/>
                <a:gd name="connsiteY4" fmla="*/ 61696 h 119534"/>
                <a:gd name="connsiteX5" fmla="*/ 34188 w 401901"/>
                <a:gd name="connsiteY5" fmla="*/ 117547 h 119534"/>
                <a:gd name="connsiteX0" fmla="*/ 387749 w 387749"/>
                <a:gd name="connsiteY0" fmla="*/ 98386 h 119534"/>
                <a:gd name="connsiteX1" fmla="*/ 355151 w 387749"/>
                <a:gd name="connsiteY1" fmla="*/ 41346 h 119534"/>
                <a:gd name="connsiteX2" fmla="*/ 268570 w 387749"/>
                <a:gd name="connsiteY2" fmla="*/ 4546 h 119534"/>
                <a:gd name="connsiteX3" fmla="*/ 116170 w 387749"/>
                <a:gd name="connsiteY3" fmla="*/ 14071 h 119534"/>
                <a:gd name="connsiteX4" fmla="*/ 44351 w 387749"/>
                <a:gd name="connsiteY4" fmla="*/ 48380 h 119534"/>
                <a:gd name="connsiteX5" fmla="*/ 20036 w 387749"/>
                <a:gd name="connsiteY5" fmla="*/ 117547 h 119534"/>
                <a:gd name="connsiteX0" fmla="*/ 358094 w 358094"/>
                <a:gd name="connsiteY0" fmla="*/ 98386 h 98386"/>
                <a:gd name="connsiteX1" fmla="*/ 325496 w 358094"/>
                <a:gd name="connsiteY1" fmla="*/ 41346 h 98386"/>
                <a:gd name="connsiteX2" fmla="*/ 238915 w 358094"/>
                <a:gd name="connsiteY2" fmla="*/ 4546 h 98386"/>
                <a:gd name="connsiteX3" fmla="*/ 86515 w 358094"/>
                <a:gd name="connsiteY3" fmla="*/ 14071 h 98386"/>
                <a:gd name="connsiteX4" fmla="*/ 14696 w 358094"/>
                <a:gd name="connsiteY4" fmla="*/ 48380 h 98386"/>
                <a:gd name="connsiteX5" fmla="*/ 20037 w 358094"/>
                <a:gd name="connsiteY5" fmla="*/ 78193 h 9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8094" h="98386">
                  <a:moveTo>
                    <a:pt x="358094" y="98386"/>
                  </a:moveTo>
                  <a:cubicBezTo>
                    <a:pt x="344491" y="86908"/>
                    <a:pt x="345359" y="56986"/>
                    <a:pt x="325496" y="41346"/>
                  </a:cubicBezTo>
                  <a:cubicBezTo>
                    <a:pt x="305633" y="25706"/>
                    <a:pt x="278745" y="9092"/>
                    <a:pt x="238915" y="4546"/>
                  </a:cubicBezTo>
                  <a:cubicBezTo>
                    <a:pt x="199085" y="0"/>
                    <a:pt x="123885" y="6765"/>
                    <a:pt x="86515" y="14071"/>
                  </a:cubicBezTo>
                  <a:cubicBezTo>
                    <a:pt x="49145" y="21377"/>
                    <a:pt x="25776" y="37693"/>
                    <a:pt x="14696" y="48380"/>
                  </a:cubicBezTo>
                  <a:cubicBezTo>
                    <a:pt x="3616" y="59067"/>
                    <a:pt x="0" y="80180"/>
                    <a:pt x="20037" y="78193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1" name="วงรี 30"/>
            <p:cNvSpPr/>
            <p:nvPr/>
          </p:nvSpPr>
          <p:spPr>
            <a:xfrm flipH="1">
              <a:off x="3095625" y="1876425"/>
              <a:ext cx="76200" cy="714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33" name="รูปแบบอิสระ 32"/>
            <p:cNvSpPr/>
            <p:nvPr/>
          </p:nvSpPr>
          <p:spPr>
            <a:xfrm>
              <a:off x="2509838" y="2582864"/>
              <a:ext cx="609600" cy="150812"/>
            </a:xfrm>
            <a:custGeom>
              <a:avLst/>
              <a:gdLst>
                <a:gd name="connsiteX0" fmla="*/ 0 w 609600"/>
                <a:gd name="connsiteY0" fmla="*/ 150812 h 150812"/>
                <a:gd name="connsiteX1" fmla="*/ 176212 w 609600"/>
                <a:gd name="connsiteY1" fmla="*/ 17462 h 150812"/>
                <a:gd name="connsiteX2" fmla="*/ 300037 w 609600"/>
                <a:gd name="connsiteY2" fmla="*/ 46037 h 150812"/>
                <a:gd name="connsiteX3" fmla="*/ 404812 w 609600"/>
                <a:gd name="connsiteY3" fmla="*/ 17462 h 150812"/>
                <a:gd name="connsiteX4" fmla="*/ 609600 w 609600"/>
                <a:gd name="connsiteY4" fmla="*/ 126999 h 1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150812">
                  <a:moveTo>
                    <a:pt x="0" y="150812"/>
                  </a:moveTo>
                  <a:cubicBezTo>
                    <a:pt x="63103" y="92868"/>
                    <a:pt x="126206" y="34925"/>
                    <a:pt x="176212" y="17462"/>
                  </a:cubicBezTo>
                  <a:cubicBezTo>
                    <a:pt x="226218" y="0"/>
                    <a:pt x="261937" y="46037"/>
                    <a:pt x="300037" y="46037"/>
                  </a:cubicBezTo>
                  <a:cubicBezTo>
                    <a:pt x="338137" y="46037"/>
                    <a:pt x="353218" y="3968"/>
                    <a:pt x="404812" y="17462"/>
                  </a:cubicBezTo>
                  <a:cubicBezTo>
                    <a:pt x="456406" y="30956"/>
                    <a:pt x="533003" y="78977"/>
                    <a:pt x="609600" y="126999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4" name="รูปแบบอิสระ 33"/>
            <p:cNvSpPr/>
            <p:nvPr/>
          </p:nvSpPr>
          <p:spPr>
            <a:xfrm rot="20705799">
              <a:off x="2532997" y="2651935"/>
              <a:ext cx="592349" cy="179843"/>
            </a:xfrm>
            <a:custGeom>
              <a:avLst/>
              <a:gdLst>
                <a:gd name="connsiteX0" fmla="*/ 0 w 485775"/>
                <a:gd name="connsiteY0" fmla="*/ 0 h 125412"/>
                <a:gd name="connsiteX1" fmla="*/ 247650 w 485775"/>
                <a:gd name="connsiteY1" fmla="*/ 109537 h 125412"/>
                <a:gd name="connsiteX2" fmla="*/ 485775 w 485775"/>
                <a:gd name="connsiteY2" fmla="*/ 95250 h 12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5" h="125412">
                  <a:moveTo>
                    <a:pt x="0" y="0"/>
                  </a:moveTo>
                  <a:cubicBezTo>
                    <a:pt x="83344" y="46831"/>
                    <a:pt x="166688" y="93662"/>
                    <a:pt x="247650" y="109537"/>
                  </a:cubicBezTo>
                  <a:cubicBezTo>
                    <a:pt x="328613" y="125412"/>
                    <a:pt x="419100" y="120650"/>
                    <a:pt x="485775" y="9525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6" name="รูปแบบอิสระ 35"/>
            <p:cNvSpPr/>
            <p:nvPr/>
          </p:nvSpPr>
          <p:spPr>
            <a:xfrm>
              <a:off x="2057400" y="1428750"/>
              <a:ext cx="1566862" cy="376237"/>
            </a:xfrm>
            <a:custGeom>
              <a:avLst/>
              <a:gdLst>
                <a:gd name="connsiteX0" fmla="*/ 0 w 1566862"/>
                <a:gd name="connsiteY0" fmla="*/ 342899 h 342899"/>
                <a:gd name="connsiteX1" fmla="*/ 90487 w 1566862"/>
                <a:gd name="connsiteY1" fmla="*/ 123824 h 342899"/>
                <a:gd name="connsiteX2" fmla="*/ 166687 w 1566862"/>
                <a:gd name="connsiteY2" fmla="*/ 195262 h 342899"/>
                <a:gd name="connsiteX3" fmla="*/ 261937 w 1566862"/>
                <a:gd name="connsiteY3" fmla="*/ 85724 h 342899"/>
                <a:gd name="connsiteX4" fmla="*/ 319087 w 1566862"/>
                <a:gd name="connsiteY4" fmla="*/ 161924 h 342899"/>
                <a:gd name="connsiteX5" fmla="*/ 357187 w 1566862"/>
                <a:gd name="connsiteY5" fmla="*/ 4762 h 342899"/>
                <a:gd name="connsiteX6" fmla="*/ 442912 w 1566862"/>
                <a:gd name="connsiteY6" fmla="*/ 133349 h 342899"/>
                <a:gd name="connsiteX7" fmla="*/ 500062 w 1566862"/>
                <a:gd name="connsiteY7" fmla="*/ 47624 h 342899"/>
                <a:gd name="connsiteX8" fmla="*/ 633412 w 1566862"/>
                <a:gd name="connsiteY8" fmla="*/ 142874 h 342899"/>
                <a:gd name="connsiteX9" fmla="*/ 666750 w 1566862"/>
                <a:gd name="connsiteY9" fmla="*/ 4762 h 342899"/>
                <a:gd name="connsiteX10" fmla="*/ 762000 w 1566862"/>
                <a:gd name="connsiteY10" fmla="*/ 114299 h 342899"/>
                <a:gd name="connsiteX11" fmla="*/ 838200 w 1566862"/>
                <a:gd name="connsiteY11" fmla="*/ 52387 h 342899"/>
                <a:gd name="connsiteX12" fmla="*/ 885825 w 1566862"/>
                <a:gd name="connsiteY12" fmla="*/ 109537 h 342899"/>
                <a:gd name="connsiteX13" fmla="*/ 1047750 w 1566862"/>
                <a:gd name="connsiteY13" fmla="*/ 47624 h 342899"/>
                <a:gd name="connsiteX14" fmla="*/ 1095375 w 1566862"/>
                <a:gd name="connsiteY14" fmla="*/ 109537 h 342899"/>
                <a:gd name="connsiteX15" fmla="*/ 1147762 w 1566862"/>
                <a:gd name="connsiteY15" fmla="*/ 14287 h 342899"/>
                <a:gd name="connsiteX16" fmla="*/ 1243012 w 1566862"/>
                <a:gd name="connsiteY16" fmla="*/ 128587 h 342899"/>
                <a:gd name="connsiteX17" fmla="*/ 1281112 w 1566862"/>
                <a:gd name="connsiteY17" fmla="*/ 9524 h 342899"/>
                <a:gd name="connsiteX18" fmla="*/ 1328737 w 1566862"/>
                <a:gd name="connsiteY18" fmla="*/ 76199 h 342899"/>
                <a:gd name="connsiteX19" fmla="*/ 1462087 w 1566862"/>
                <a:gd name="connsiteY19" fmla="*/ 128587 h 342899"/>
                <a:gd name="connsiteX20" fmla="*/ 1566862 w 1566862"/>
                <a:gd name="connsiteY20" fmla="*/ 295274 h 34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66862" h="342899">
                  <a:moveTo>
                    <a:pt x="0" y="342899"/>
                  </a:moveTo>
                  <a:cubicBezTo>
                    <a:pt x="31353" y="245664"/>
                    <a:pt x="62706" y="148430"/>
                    <a:pt x="90487" y="123824"/>
                  </a:cubicBezTo>
                  <a:cubicBezTo>
                    <a:pt x="118268" y="99218"/>
                    <a:pt x="138112" y="201612"/>
                    <a:pt x="166687" y="195262"/>
                  </a:cubicBezTo>
                  <a:cubicBezTo>
                    <a:pt x="195262" y="188912"/>
                    <a:pt x="236537" y="91280"/>
                    <a:pt x="261937" y="85724"/>
                  </a:cubicBezTo>
                  <a:cubicBezTo>
                    <a:pt x="287337" y="80168"/>
                    <a:pt x="303212" y="175418"/>
                    <a:pt x="319087" y="161924"/>
                  </a:cubicBezTo>
                  <a:cubicBezTo>
                    <a:pt x="334962" y="148430"/>
                    <a:pt x="336550" y="9524"/>
                    <a:pt x="357187" y="4762"/>
                  </a:cubicBezTo>
                  <a:cubicBezTo>
                    <a:pt x="377824" y="0"/>
                    <a:pt x="419100" y="126205"/>
                    <a:pt x="442912" y="133349"/>
                  </a:cubicBezTo>
                  <a:cubicBezTo>
                    <a:pt x="466724" y="140493"/>
                    <a:pt x="468312" y="46036"/>
                    <a:pt x="500062" y="47624"/>
                  </a:cubicBezTo>
                  <a:cubicBezTo>
                    <a:pt x="531812" y="49212"/>
                    <a:pt x="605631" y="150018"/>
                    <a:pt x="633412" y="142874"/>
                  </a:cubicBezTo>
                  <a:cubicBezTo>
                    <a:pt x="661193" y="135730"/>
                    <a:pt x="645319" y="9524"/>
                    <a:pt x="666750" y="4762"/>
                  </a:cubicBezTo>
                  <a:cubicBezTo>
                    <a:pt x="688181" y="0"/>
                    <a:pt x="733425" y="106361"/>
                    <a:pt x="762000" y="114299"/>
                  </a:cubicBezTo>
                  <a:cubicBezTo>
                    <a:pt x="790575" y="122237"/>
                    <a:pt x="817563" y="53181"/>
                    <a:pt x="838200" y="52387"/>
                  </a:cubicBezTo>
                  <a:cubicBezTo>
                    <a:pt x="858837" y="51593"/>
                    <a:pt x="850900" y="110331"/>
                    <a:pt x="885825" y="109537"/>
                  </a:cubicBezTo>
                  <a:cubicBezTo>
                    <a:pt x="920750" y="108743"/>
                    <a:pt x="1012825" y="47624"/>
                    <a:pt x="1047750" y="47624"/>
                  </a:cubicBezTo>
                  <a:cubicBezTo>
                    <a:pt x="1082675" y="47624"/>
                    <a:pt x="1078706" y="115093"/>
                    <a:pt x="1095375" y="109537"/>
                  </a:cubicBezTo>
                  <a:cubicBezTo>
                    <a:pt x="1112044" y="103981"/>
                    <a:pt x="1123156" y="11112"/>
                    <a:pt x="1147762" y="14287"/>
                  </a:cubicBezTo>
                  <a:cubicBezTo>
                    <a:pt x="1172368" y="17462"/>
                    <a:pt x="1220787" y="129381"/>
                    <a:pt x="1243012" y="128587"/>
                  </a:cubicBezTo>
                  <a:cubicBezTo>
                    <a:pt x="1265237" y="127793"/>
                    <a:pt x="1266825" y="18255"/>
                    <a:pt x="1281112" y="9524"/>
                  </a:cubicBezTo>
                  <a:cubicBezTo>
                    <a:pt x="1295399" y="793"/>
                    <a:pt x="1298575" y="56355"/>
                    <a:pt x="1328737" y="76199"/>
                  </a:cubicBezTo>
                  <a:cubicBezTo>
                    <a:pt x="1358900" y="96043"/>
                    <a:pt x="1422400" y="92075"/>
                    <a:pt x="1462087" y="128587"/>
                  </a:cubicBezTo>
                  <a:cubicBezTo>
                    <a:pt x="1501774" y="165099"/>
                    <a:pt x="1534318" y="230186"/>
                    <a:pt x="1566862" y="295274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9" name="รูปแบบอิสระ 38"/>
            <p:cNvSpPr/>
            <p:nvPr/>
          </p:nvSpPr>
          <p:spPr>
            <a:xfrm>
              <a:off x="3584257" y="1977232"/>
              <a:ext cx="295275" cy="602456"/>
            </a:xfrm>
            <a:custGeom>
              <a:avLst/>
              <a:gdLst>
                <a:gd name="connsiteX0" fmla="*/ 109538 w 295275"/>
                <a:gd name="connsiteY0" fmla="*/ 75406 h 602456"/>
                <a:gd name="connsiteX1" fmla="*/ 228600 w 295275"/>
                <a:gd name="connsiteY1" fmla="*/ 18256 h 602456"/>
                <a:gd name="connsiteX2" fmla="*/ 290513 w 295275"/>
                <a:gd name="connsiteY2" fmla="*/ 184943 h 602456"/>
                <a:gd name="connsiteX3" fmla="*/ 200025 w 295275"/>
                <a:gd name="connsiteY3" fmla="*/ 375443 h 602456"/>
                <a:gd name="connsiteX4" fmla="*/ 157163 w 295275"/>
                <a:gd name="connsiteY4" fmla="*/ 461168 h 602456"/>
                <a:gd name="connsiteX5" fmla="*/ 123825 w 295275"/>
                <a:gd name="connsiteY5" fmla="*/ 580231 h 602456"/>
                <a:gd name="connsiteX6" fmla="*/ 0 w 295275"/>
                <a:gd name="connsiteY6" fmla="*/ 594518 h 60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275" h="602456">
                  <a:moveTo>
                    <a:pt x="109538" y="75406"/>
                  </a:moveTo>
                  <a:cubicBezTo>
                    <a:pt x="153988" y="37703"/>
                    <a:pt x="198438" y="0"/>
                    <a:pt x="228600" y="18256"/>
                  </a:cubicBezTo>
                  <a:cubicBezTo>
                    <a:pt x="258762" y="36512"/>
                    <a:pt x="295275" y="125412"/>
                    <a:pt x="290513" y="184943"/>
                  </a:cubicBezTo>
                  <a:cubicBezTo>
                    <a:pt x="285751" y="244474"/>
                    <a:pt x="222250" y="329406"/>
                    <a:pt x="200025" y="375443"/>
                  </a:cubicBezTo>
                  <a:cubicBezTo>
                    <a:pt x="177800" y="421480"/>
                    <a:pt x="169863" y="427037"/>
                    <a:pt x="157163" y="461168"/>
                  </a:cubicBezTo>
                  <a:cubicBezTo>
                    <a:pt x="144463" y="495299"/>
                    <a:pt x="150019" y="558006"/>
                    <a:pt x="123825" y="580231"/>
                  </a:cubicBezTo>
                  <a:cubicBezTo>
                    <a:pt x="97631" y="602456"/>
                    <a:pt x="48815" y="598487"/>
                    <a:pt x="0" y="594518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0" name="รูปแบบอิสระ 39"/>
            <p:cNvSpPr/>
            <p:nvPr/>
          </p:nvSpPr>
          <p:spPr>
            <a:xfrm>
              <a:off x="1929606" y="2049463"/>
              <a:ext cx="137319" cy="376237"/>
            </a:xfrm>
            <a:custGeom>
              <a:avLst/>
              <a:gdLst>
                <a:gd name="connsiteX0" fmla="*/ 84931 w 137319"/>
                <a:gd name="connsiteY0" fmla="*/ 36512 h 376237"/>
                <a:gd name="connsiteX1" fmla="*/ 42069 w 137319"/>
                <a:gd name="connsiteY1" fmla="*/ 3175 h 376237"/>
                <a:gd name="connsiteX2" fmla="*/ 3969 w 137319"/>
                <a:gd name="connsiteY2" fmla="*/ 55562 h 376237"/>
                <a:gd name="connsiteX3" fmla="*/ 18256 w 137319"/>
                <a:gd name="connsiteY3" fmla="*/ 269875 h 376237"/>
                <a:gd name="connsiteX4" fmla="*/ 80169 w 137319"/>
                <a:gd name="connsiteY4" fmla="*/ 360362 h 376237"/>
                <a:gd name="connsiteX5" fmla="*/ 137319 w 137319"/>
                <a:gd name="connsiteY5" fmla="*/ 365125 h 376237"/>
                <a:gd name="connsiteX6" fmla="*/ 137319 w 137319"/>
                <a:gd name="connsiteY6" fmla="*/ 365125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319" h="376237">
                  <a:moveTo>
                    <a:pt x="84931" y="36512"/>
                  </a:moveTo>
                  <a:cubicBezTo>
                    <a:pt x="70247" y="18256"/>
                    <a:pt x="55563" y="0"/>
                    <a:pt x="42069" y="3175"/>
                  </a:cubicBezTo>
                  <a:cubicBezTo>
                    <a:pt x="28575" y="6350"/>
                    <a:pt x="7938" y="11112"/>
                    <a:pt x="3969" y="55562"/>
                  </a:cubicBezTo>
                  <a:cubicBezTo>
                    <a:pt x="0" y="100012"/>
                    <a:pt x="5556" y="219075"/>
                    <a:pt x="18256" y="269875"/>
                  </a:cubicBezTo>
                  <a:cubicBezTo>
                    <a:pt x="30956" y="320675"/>
                    <a:pt x="60325" y="344487"/>
                    <a:pt x="80169" y="360362"/>
                  </a:cubicBezTo>
                  <a:cubicBezTo>
                    <a:pt x="100013" y="376237"/>
                    <a:pt x="137319" y="365125"/>
                    <a:pt x="137319" y="365125"/>
                  </a:cubicBezTo>
                  <a:lnTo>
                    <a:pt x="137319" y="365125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1" name="รูปแบบอิสระ 40"/>
            <p:cNvSpPr/>
            <p:nvPr/>
          </p:nvSpPr>
          <p:spPr>
            <a:xfrm>
              <a:off x="3024188" y="3286125"/>
              <a:ext cx="561975" cy="800100"/>
            </a:xfrm>
            <a:custGeom>
              <a:avLst/>
              <a:gdLst>
                <a:gd name="connsiteX0" fmla="*/ 561975 w 561975"/>
                <a:gd name="connsiteY0" fmla="*/ 0 h 800100"/>
                <a:gd name="connsiteX1" fmla="*/ 304800 w 561975"/>
                <a:gd name="connsiteY1" fmla="*/ 461963 h 800100"/>
                <a:gd name="connsiteX2" fmla="*/ 0 w 561975"/>
                <a:gd name="connsiteY2" fmla="*/ 80010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1975" h="800100">
                  <a:moveTo>
                    <a:pt x="561975" y="0"/>
                  </a:moveTo>
                  <a:cubicBezTo>
                    <a:pt x="480219" y="164306"/>
                    <a:pt x="398463" y="328613"/>
                    <a:pt x="304800" y="461963"/>
                  </a:cubicBezTo>
                  <a:cubicBezTo>
                    <a:pt x="211138" y="595313"/>
                    <a:pt x="105569" y="697706"/>
                    <a:pt x="0" y="80010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2" name="รูปแบบอิสระ 41"/>
            <p:cNvSpPr/>
            <p:nvPr/>
          </p:nvSpPr>
          <p:spPr>
            <a:xfrm>
              <a:off x="2405063" y="3314700"/>
              <a:ext cx="457200" cy="981075"/>
            </a:xfrm>
            <a:custGeom>
              <a:avLst/>
              <a:gdLst>
                <a:gd name="connsiteX0" fmla="*/ 28575 w 457200"/>
                <a:gd name="connsiteY0" fmla="*/ 0 h 981075"/>
                <a:gd name="connsiteX1" fmla="*/ 9525 w 457200"/>
                <a:gd name="connsiteY1" fmla="*/ 161925 h 981075"/>
                <a:gd name="connsiteX2" fmla="*/ 85725 w 457200"/>
                <a:gd name="connsiteY2" fmla="*/ 338138 h 981075"/>
                <a:gd name="connsiteX3" fmla="*/ 109537 w 457200"/>
                <a:gd name="connsiteY3" fmla="*/ 457200 h 981075"/>
                <a:gd name="connsiteX4" fmla="*/ 257175 w 457200"/>
                <a:gd name="connsiteY4" fmla="*/ 628650 h 981075"/>
                <a:gd name="connsiteX5" fmla="*/ 423862 w 457200"/>
                <a:gd name="connsiteY5" fmla="*/ 871538 h 981075"/>
                <a:gd name="connsiteX6" fmla="*/ 457200 w 457200"/>
                <a:gd name="connsiteY6" fmla="*/ 981075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00" h="981075">
                  <a:moveTo>
                    <a:pt x="28575" y="0"/>
                  </a:moveTo>
                  <a:cubicBezTo>
                    <a:pt x="14287" y="52784"/>
                    <a:pt x="0" y="105569"/>
                    <a:pt x="9525" y="161925"/>
                  </a:cubicBezTo>
                  <a:cubicBezTo>
                    <a:pt x="19050" y="218281"/>
                    <a:pt x="69056" y="288926"/>
                    <a:pt x="85725" y="338138"/>
                  </a:cubicBezTo>
                  <a:cubicBezTo>
                    <a:pt x="102394" y="387350"/>
                    <a:pt x="80962" y="408781"/>
                    <a:pt x="109537" y="457200"/>
                  </a:cubicBezTo>
                  <a:cubicBezTo>
                    <a:pt x="138112" y="505619"/>
                    <a:pt x="204788" y="559594"/>
                    <a:pt x="257175" y="628650"/>
                  </a:cubicBezTo>
                  <a:cubicBezTo>
                    <a:pt x="309562" y="697706"/>
                    <a:pt x="390525" y="812801"/>
                    <a:pt x="423862" y="871538"/>
                  </a:cubicBezTo>
                  <a:cubicBezTo>
                    <a:pt x="457199" y="930275"/>
                    <a:pt x="457199" y="955675"/>
                    <a:pt x="457200" y="98107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3" name="รูปแบบอิสระ 42"/>
            <p:cNvSpPr/>
            <p:nvPr/>
          </p:nvSpPr>
          <p:spPr>
            <a:xfrm>
              <a:off x="3452117" y="2887038"/>
              <a:ext cx="157859" cy="422900"/>
            </a:xfrm>
            <a:custGeom>
              <a:avLst/>
              <a:gdLst>
                <a:gd name="connsiteX0" fmla="*/ 0 w 109537"/>
                <a:gd name="connsiteY0" fmla="*/ 0 h 423863"/>
                <a:gd name="connsiteX1" fmla="*/ 23812 w 109537"/>
                <a:gd name="connsiteY1" fmla="*/ 219075 h 423863"/>
                <a:gd name="connsiteX2" fmla="*/ 109537 w 109537"/>
                <a:gd name="connsiteY2" fmla="*/ 423863 h 42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537" h="423863">
                  <a:moveTo>
                    <a:pt x="0" y="0"/>
                  </a:moveTo>
                  <a:cubicBezTo>
                    <a:pt x="2778" y="74215"/>
                    <a:pt x="5556" y="148431"/>
                    <a:pt x="23812" y="219075"/>
                  </a:cubicBezTo>
                  <a:cubicBezTo>
                    <a:pt x="42068" y="289719"/>
                    <a:pt x="109537" y="423863"/>
                    <a:pt x="109537" y="423863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4" name="รูปแบบอิสระ 43"/>
            <p:cNvSpPr/>
            <p:nvPr/>
          </p:nvSpPr>
          <p:spPr>
            <a:xfrm>
              <a:off x="2424113" y="3118485"/>
              <a:ext cx="0" cy="161925"/>
            </a:xfrm>
            <a:custGeom>
              <a:avLst/>
              <a:gdLst>
                <a:gd name="connsiteX0" fmla="*/ 0 w 0"/>
                <a:gd name="connsiteY0" fmla="*/ 0 h 161925"/>
                <a:gd name="connsiteX1" fmla="*/ 0 w 0"/>
                <a:gd name="connsiteY1" fmla="*/ 161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1925">
                  <a:moveTo>
                    <a:pt x="0" y="0"/>
                  </a:moveTo>
                  <a:lnTo>
                    <a:pt x="0" y="161925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รูปแบบอิสระ 45"/>
            <p:cNvSpPr/>
            <p:nvPr/>
          </p:nvSpPr>
          <p:spPr>
            <a:xfrm>
              <a:off x="3248026" y="5029200"/>
              <a:ext cx="9525" cy="361950"/>
            </a:xfrm>
            <a:custGeom>
              <a:avLst/>
              <a:gdLst>
                <a:gd name="connsiteX0" fmla="*/ 0 w 9525"/>
                <a:gd name="connsiteY0" fmla="*/ 361950 h 361950"/>
                <a:gd name="connsiteX1" fmla="*/ 9525 w 9525"/>
                <a:gd name="connsiteY1" fmla="*/ 0 h 361950"/>
                <a:gd name="connsiteX2" fmla="*/ 9525 w 9525"/>
                <a:gd name="connsiteY2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361950">
                  <a:moveTo>
                    <a:pt x="0" y="361950"/>
                  </a:moveTo>
                  <a:lnTo>
                    <a:pt x="9525" y="0"/>
                  </a:lnTo>
                  <a:lnTo>
                    <a:pt x="9525" y="0"/>
                  </a:lnTo>
                </a:path>
              </a:pathLst>
            </a:cu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48" name="ตัวเชื่อมต่อตรง 47"/>
            <p:cNvCxnSpPr/>
            <p:nvPr/>
          </p:nvCxnSpPr>
          <p:spPr>
            <a:xfrm rot="5400000" flipH="1" flipV="1">
              <a:off x="3138489" y="5091113"/>
              <a:ext cx="333375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รูปแบบอิสระ 48"/>
            <p:cNvSpPr/>
            <p:nvPr/>
          </p:nvSpPr>
          <p:spPr>
            <a:xfrm>
              <a:off x="3200400" y="5200650"/>
              <a:ext cx="985838" cy="200025"/>
            </a:xfrm>
            <a:custGeom>
              <a:avLst/>
              <a:gdLst>
                <a:gd name="connsiteX0" fmla="*/ 0 w 985838"/>
                <a:gd name="connsiteY0" fmla="*/ 0 h 200025"/>
                <a:gd name="connsiteX1" fmla="*/ 828675 w 985838"/>
                <a:gd name="connsiteY1" fmla="*/ 66675 h 200025"/>
                <a:gd name="connsiteX2" fmla="*/ 942975 w 985838"/>
                <a:gd name="connsiteY2" fmla="*/ 200025 h 200025"/>
                <a:gd name="connsiteX3" fmla="*/ 942975 w 985838"/>
                <a:gd name="connsiteY3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5838" h="200025">
                  <a:moveTo>
                    <a:pt x="0" y="0"/>
                  </a:moveTo>
                  <a:cubicBezTo>
                    <a:pt x="335756" y="16669"/>
                    <a:pt x="671513" y="33338"/>
                    <a:pt x="828675" y="66675"/>
                  </a:cubicBezTo>
                  <a:cubicBezTo>
                    <a:pt x="985838" y="100013"/>
                    <a:pt x="942975" y="200025"/>
                    <a:pt x="942975" y="200025"/>
                  </a:cubicBezTo>
                  <a:lnTo>
                    <a:pt x="942975" y="200025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รูปแบบอิสระ 52"/>
            <p:cNvSpPr/>
            <p:nvPr/>
          </p:nvSpPr>
          <p:spPr>
            <a:xfrm>
              <a:off x="2538413" y="2703513"/>
              <a:ext cx="538162" cy="20637"/>
            </a:xfrm>
            <a:custGeom>
              <a:avLst/>
              <a:gdLst>
                <a:gd name="connsiteX0" fmla="*/ 0 w 538162"/>
                <a:gd name="connsiteY0" fmla="*/ 20637 h 20637"/>
                <a:gd name="connsiteX1" fmla="*/ 252412 w 538162"/>
                <a:gd name="connsiteY1" fmla="*/ 1587 h 20637"/>
                <a:gd name="connsiteX2" fmla="*/ 538162 w 538162"/>
                <a:gd name="connsiteY2" fmla="*/ 11112 h 2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8162" h="20637">
                  <a:moveTo>
                    <a:pt x="0" y="20637"/>
                  </a:moveTo>
                  <a:cubicBezTo>
                    <a:pt x="81359" y="11906"/>
                    <a:pt x="162718" y="3175"/>
                    <a:pt x="252412" y="1587"/>
                  </a:cubicBezTo>
                  <a:cubicBezTo>
                    <a:pt x="342106" y="0"/>
                    <a:pt x="440134" y="5556"/>
                    <a:pt x="538162" y="11112"/>
                  </a:cubicBezTo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>
                <a:ln>
                  <a:solidFill>
                    <a:schemeClr val="bg1">
                      <a:lumMod val="95000"/>
                    </a:schemeClr>
                  </a:solidFill>
                </a:ln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8D66-D848-4998-A87C-968E64A25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252" y="274638"/>
            <a:ext cx="6597748" cy="1751110"/>
          </a:xfrm>
        </p:spPr>
        <p:txBody>
          <a:bodyPr>
            <a:normAutofit/>
          </a:bodyPr>
          <a:lstStyle/>
          <a:p>
            <a:r>
              <a:rPr lang="en-US" dirty="0"/>
              <a:t>1. Insert, Shapes, Curve</a:t>
            </a:r>
            <a:br>
              <a:rPr lang="en-US" dirty="0"/>
            </a:br>
            <a:r>
              <a:rPr lang="en-US" dirty="0"/>
              <a:t>click, click, double click</a:t>
            </a:r>
            <a:endParaRPr lang="th-TH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AD2482-A8E5-4A26-9DF0-22271B731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546252" cy="6886912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CB864D5-A7F1-4634-8D3C-C61D3F3352D7}"/>
              </a:ext>
            </a:extLst>
          </p:cNvPr>
          <p:cNvSpPr/>
          <p:nvPr/>
        </p:nvSpPr>
        <p:spPr>
          <a:xfrm>
            <a:off x="3418448" y="2757267"/>
            <a:ext cx="4093699" cy="2405746"/>
          </a:xfrm>
          <a:custGeom>
            <a:avLst/>
            <a:gdLst>
              <a:gd name="connsiteX0" fmla="*/ 0 w 4093699"/>
              <a:gd name="connsiteY0" fmla="*/ 98474 h 2405746"/>
              <a:gd name="connsiteX1" fmla="*/ 2293034 w 4093699"/>
              <a:gd name="connsiteY1" fmla="*/ 2405575 h 2405746"/>
              <a:gd name="connsiteX2" fmla="*/ 4093699 w 4093699"/>
              <a:gd name="connsiteY2" fmla="*/ 0 h 240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93699" h="2405746">
                <a:moveTo>
                  <a:pt x="0" y="98474"/>
                </a:moveTo>
                <a:cubicBezTo>
                  <a:pt x="805375" y="1260230"/>
                  <a:pt x="1610751" y="2421987"/>
                  <a:pt x="2293034" y="2405575"/>
                </a:cubicBezTo>
                <a:cubicBezTo>
                  <a:pt x="2975317" y="2389163"/>
                  <a:pt x="3534508" y="1194581"/>
                  <a:pt x="4093699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BC87E32-5D8A-4838-A9D6-890D9F776E33}"/>
              </a:ext>
            </a:extLst>
          </p:cNvPr>
          <p:cNvSpPr/>
          <p:nvPr/>
        </p:nvSpPr>
        <p:spPr>
          <a:xfrm>
            <a:off x="3263705" y="2700997"/>
            <a:ext cx="393895" cy="351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7856682-9C53-4EAD-995D-34B8BAAC38D7}"/>
              </a:ext>
            </a:extLst>
          </p:cNvPr>
          <p:cNvSpPr/>
          <p:nvPr/>
        </p:nvSpPr>
        <p:spPr>
          <a:xfrm>
            <a:off x="5479365" y="5043437"/>
            <a:ext cx="393895" cy="351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CE9869D-241A-4A3C-B964-F8D25DAE0E73}"/>
              </a:ext>
            </a:extLst>
          </p:cNvPr>
          <p:cNvSpPr/>
          <p:nvPr/>
        </p:nvSpPr>
        <p:spPr>
          <a:xfrm>
            <a:off x="7265960" y="2581421"/>
            <a:ext cx="393895" cy="351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9639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96955-D7C2-41A0-9710-4F408EE46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 Insert, Shapes, Curve</a:t>
            </a:r>
            <a:br>
              <a:rPr lang="en-US" dirty="0"/>
            </a:br>
            <a:r>
              <a:rPr lang="en-US" dirty="0"/>
              <a:t>click, click, click, (click),double click</a:t>
            </a: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2D335-6841-4E44-AA15-1A5A57527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681C2AB-59FA-4586-B57C-BE98EDB4E2C6}"/>
              </a:ext>
            </a:extLst>
          </p:cNvPr>
          <p:cNvSpPr/>
          <p:nvPr/>
        </p:nvSpPr>
        <p:spPr>
          <a:xfrm>
            <a:off x="703385" y="2447778"/>
            <a:ext cx="5542670" cy="2588456"/>
          </a:xfrm>
          <a:custGeom>
            <a:avLst/>
            <a:gdLst>
              <a:gd name="connsiteX0" fmla="*/ 0 w 5542670"/>
              <a:gd name="connsiteY0" fmla="*/ 0 h 2588456"/>
              <a:gd name="connsiteX1" fmla="*/ 1434904 w 5542670"/>
              <a:gd name="connsiteY1" fmla="*/ 2504050 h 2588456"/>
              <a:gd name="connsiteX2" fmla="*/ 3010486 w 5542670"/>
              <a:gd name="connsiteY2" fmla="*/ 14068 h 2588456"/>
              <a:gd name="connsiteX3" fmla="*/ 5542670 w 5542670"/>
              <a:gd name="connsiteY3" fmla="*/ 2588456 h 2588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670" h="2588456">
                <a:moveTo>
                  <a:pt x="0" y="0"/>
                </a:moveTo>
                <a:cubicBezTo>
                  <a:pt x="466578" y="1250852"/>
                  <a:pt x="933156" y="2501705"/>
                  <a:pt x="1434904" y="2504050"/>
                </a:cubicBezTo>
                <a:cubicBezTo>
                  <a:pt x="1936652" y="2506395"/>
                  <a:pt x="2325858" y="0"/>
                  <a:pt x="3010486" y="14068"/>
                </a:cubicBezTo>
                <a:cubicBezTo>
                  <a:pt x="3695114" y="28136"/>
                  <a:pt x="4618892" y="1308296"/>
                  <a:pt x="5542670" y="258845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4C6B79D-4EB0-47EB-B52F-A0DDE125F3DD}"/>
              </a:ext>
            </a:extLst>
          </p:cNvPr>
          <p:cNvSpPr/>
          <p:nvPr/>
        </p:nvSpPr>
        <p:spPr>
          <a:xfrm>
            <a:off x="1015182" y="2264898"/>
            <a:ext cx="6665778" cy="3377973"/>
          </a:xfrm>
          <a:custGeom>
            <a:avLst/>
            <a:gdLst>
              <a:gd name="connsiteX0" fmla="*/ 68030 w 6665778"/>
              <a:gd name="connsiteY0" fmla="*/ 0 h 3377973"/>
              <a:gd name="connsiteX1" fmla="*/ 194640 w 6665778"/>
              <a:gd name="connsiteY1" fmla="*/ 3376247 h 3377973"/>
              <a:gd name="connsiteX2" fmla="*/ 1713950 w 6665778"/>
              <a:gd name="connsiteY2" fmla="*/ 492370 h 3377973"/>
              <a:gd name="connsiteX3" fmla="*/ 4133593 w 6665778"/>
              <a:gd name="connsiteY3" fmla="*/ 2799471 h 3377973"/>
              <a:gd name="connsiteX4" fmla="*/ 6665778 w 6665778"/>
              <a:gd name="connsiteY4" fmla="*/ 211016 h 337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5778" h="3377973">
                <a:moveTo>
                  <a:pt x="68030" y="0"/>
                </a:moveTo>
                <a:cubicBezTo>
                  <a:pt x="-5825" y="1647092"/>
                  <a:pt x="-79680" y="3294185"/>
                  <a:pt x="194640" y="3376247"/>
                </a:cubicBezTo>
                <a:cubicBezTo>
                  <a:pt x="468960" y="3458309"/>
                  <a:pt x="1057458" y="588499"/>
                  <a:pt x="1713950" y="492370"/>
                </a:cubicBezTo>
                <a:cubicBezTo>
                  <a:pt x="2370442" y="396241"/>
                  <a:pt x="3308288" y="2846363"/>
                  <a:pt x="4133593" y="2799471"/>
                </a:cubicBezTo>
                <a:cubicBezTo>
                  <a:pt x="4958898" y="2752579"/>
                  <a:pt x="5812338" y="1481797"/>
                  <a:pt x="6665778" y="21101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979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62DB-6B43-4C5B-9458-94FC57E37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Click, click, </a:t>
            </a:r>
            <a:br>
              <a:rPr lang="en-US" dirty="0"/>
            </a:br>
            <a:r>
              <a:rPr lang="en-US" dirty="0"/>
              <a:t>double click at start point</a:t>
            </a:r>
            <a:endParaRPr lang="th-TH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D125CBE-DBFE-4761-A18D-3C3C745E5813}"/>
              </a:ext>
            </a:extLst>
          </p:cNvPr>
          <p:cNvSpPr/>
          <p:nvPr/>
        </p:nvSpPr>
        <p:spPr>
          <a:xfrm>
            <a:off x="1192070" y="2261506"/>
            <a:ext cx="5001993" cy="3897034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9429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6C462-A898-4671-A362-6CC51558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412291"/>
          </a:xfrm>
        </p:spPr>
        <p:txBody>
          <a:bodyPr>
            <a:normAutofit fontScale="90000"/>
          </a:bodyPr>
          <a:lstStyle/>
          <a:p>
            <a:r>
              <a:rPr lang="en-US" dirty="0"/>
              <a:t>4. click on shape</a:t>
            </a:r>
            <a:br>
              <a:rPr lang="en-US" dirty="0"/>
            </a:br>
            <a:r>
              <a:rPr lang="en-US" dirty="0"/>
              <a:t>and rotate left or right</a:t>
            </a:r>
            <a:br>
              <a:rPr lang="en-US" dirty="0"/>
            </a:br>
            <a:r>
              <a:rPr lang="en-US" dirty="0"/>
              <a:t>and scale in or out </a:t>
            </a:r>
            <a:br>
              <a:rPr lang="en-US" dirty="0"/>
            </a:br>
            <a:r>
              <a:rPr lang="en-US" dirty="0"/>
              <a:t>and move</a:t>
            </a:r>
            <a:endParaRPr lang="th-T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3923CE-8C2B-45D7-98B0-D6A1B862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" y="2167690"/>
            <a:ext cx="2595489" cy="23150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C37573-262E-4FEB-8625-B0737E74C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46593">
            <a:off x="2358687" y="3950586"/>
            <a:ext cx="2595489" cy="2315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47290B-52CD-4689-9EC7-F9DAE3E91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46593">
            <a:off x="6993759" y="2177772"/>
            <a:ext cx="769081" cy="23150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0B1D1E-C56F-427F-AE4E-183D52AE3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46593">
            <a:off x="5209256" y="4953438"/>
            <a:ext cx="2595489" cy="94443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579327B7-E08A-46C7-AF69-E6C7968940C6}"/>
              </a:ext>
            </a:extLst>
          </p:cNvPr>
          <p:cNvSpPr/>
          <p:nvPr/>
        </p:nvSpPr>
        <p:spPr>
          <a:xfrm>
            <a:off x="4146110" y="4234096"/>
            <a:ext cx="379827" cy="3009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A390D53-12CC-4B2E-A7DE-C747E4BD0DE8}"/>
              </a:ext>
            </a:extLst>
          </p:cNvPr>
          <p:cNvSpPr/>
          <p:nvPr/>
        </p:nvSpPr>
        <p:spPr>
          <a:xfrm>
            <a:off x="7439057" y="3511985"/>
            <a:ext cx="379827" cy="3009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63075B0-D7F8-4C5E-9D16-C05E265A28D7}"/>
              </a:ext>
            </a:extLst>
          </p:cNvPr>
          <p:cNvSpPr/>
          <p:nvPr/>
        </p:nvSpPr>
        <p:spPr>
          <a:xfrm>
            <a:off x="6069800" y="5633524"/>
            <a:ext cx="379827" cy="3009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2138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9D74F-9174-4D60-86EF-4B0BEBDB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890"/>
            <a:ext cx="3608363" cy="2275449"/>
          </a:xfrm>
        </p:spPr>
        <p:txBody>
          <a:bodyPr>
            <a:normAutofit fontScale="90000"/>
          </a:bodyPr>
          <a:lstStyle/>
          <a:p>
            <a:r>
              <a:rPr lang="en-US" dirty="0"/>
              <a:t>5. Format</a:t>
            </a:r>
            <a:br>
              <a:rPr lang="en-US" dirty="0"/>
            </a:br>
            <a:r>
              <a:rPr lang="en-US" dirty="0"/>
              <a:t>Fill, Outline, Gradient</a:t>
            </a:r>
            <a:br>
              <a:rPr lang="en-US" dirty="0"/>
            </a:br>
            <a:r>
              <a:rPr lang="en-US" dirty="0"/>
              <a:t>Picture</a:t>
            </a:r>
            <a:endParaRPr lang="th-TH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1C74179-2AB9-4816-BA35-856FAB5536E3}"/>
              </a:ext>
            </a:extLst>
          </p:cNvPr>
          <p:cNvSpPr/>
          <p:nvPr/>
        </p:nvSpPr>
        <p:spPr>
          <a:xfrm flipH="1">
            <a:off x="3376248" y="291905"/>
            <a:ext cx="2672860" cy="1487658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0F75B3-40D5-42CA-A8C3-D9D0756F0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86" y="2381250"/>
            <a:ext cx="6660486" cy="447675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06FEC1A-FCA9-485D-870A-8861FD70456C}"/>
              </a:ext>
            </a:extLst>
          </p:cNvPr>
          <p:cNvSpPr/>
          <p:nvPr/>
        </p:nvSpPr>
        <p:spPr>
          <a:xfrm>
            <a:off x="6240029" y="291905"/>
            <a:ext cx="2634342" cy="1487658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34000">
                <a:srgbClr val="FF0000">
                  <a:shade val="67500"/>
                  <a:satMod val="115000"/>
                </a:srgbClr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62666F-9C87-42EF-8CA1-2F9344619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0821" y="2060917"/>
            <a:ext cx="17335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06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DCD5A-B045-4FF1-A052-D5E31DA76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 Right click on shape</a:t>
            </a:r>
            <a:br>
              <a:rPr lang="en-US" dirty="0"/>
            </a:br>
            <a:r>
              <a:rPr lang="en-US" dirty="0"/>
              <a:t>Bring to Front, Send to Back</a:t>
            </a:r>
            <a:endParaRPr lang="th-TH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3747EEF-47F0-486E-926D-6318E8BE8578}"/>
              </a:ext>
            </a:extLst>
          </p:cNvPr>
          <p:cNvSpPr/>
          <p:nvPr/>
        </p:nvSpPr>
        <p:spPr>
          <a:xfrm rot="21168568" flipH="1">
            <a:off x="140679" y="3119352"/>
            <a:ext cx="2672860" cy="1487658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BE2A17E-DDC8-4F40-91A0-45E65F1FCD71}"/>
              </a:ext>
            </a:extLst>
          </p:cNvPr>
          <p:cNvSpPr/>
          <p:nvPr/>
        </p:nvSpPr>
        <p:spPr>
          <a:xfrm rot="18569741" flipH="1">
            <a:off x="337085" y="4190893"/>
            <a:ext cx="2672860" cy="1487658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92E1B1F-6C5C-4D00-A85C-55B69AFC006C}"/>
              </a:ext>
            </a:extLst>
          </p:cNvPr>
          <p:cNvSpPr/>
          <p:nvPr/>
        </p:nvSpPr>
        <p:spPr>
          <a:xfrm flipH="1">
            <a:off x="626014" y="2255626"/>
            <a:ext cx="2672860" cy="1487658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85C5E4-963E-4C5F-9245-06EE9A9E3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817" y="1617784"/>
            <a:ext cx="4653983" cy="512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39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24590-8294-453B-AE41-530F66E14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 Shape Fill</a:t>
            </a:r>
            <a:br>
              <a:rPr lang="en-US" dirty="0"/>
            </a:br>
            <a:r>
              <a:rPr lang="en-US" dirty="0"/>
              <a:t>More fill colors, Transparency</a:t>
            </a:r>
            <a:endParaRPr lang="th-TH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E714A68-5E93-4515-9AD0-56359793919F}"/>
              </a:ext>
            </a:extLst>
          </p:cNvPr>
          <p:cNvSpPr/>
          <p:nvPr/>
        </p:nvSpPr>
        <p:spPr>
          <a:xfrm rot="20798288" flipH="1">
            <a:off x="140679" y="3119352"/>
            <a:ext cx="2672860" cy="1487658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CD8B25E-D6C9-4099-AD8B-32CAB5B46E89}"/>
              </a:ext>
            </a:extLst>
          </p:cNvPr>
          <p:cNvSpPr/>
          <p:nvPr/>
        </p:nvSpPr>
        <p:spPr>
          <a:xfrm rot="18569741" flipH="1">
            <a:off x="337085" y="4190893"/>
            <a:ext cx="2672860" cy="1487658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  <a:solidFill>
            <a:srgbClr val="00B0F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F510A5-E57C-4ED3-A072-D752B89342BD}"/>
              </a:ext>
            </a:extLst>
          </p:cNvPr>
          <p:cNvSpPr/>
          <p:nvPr/>
        </p:nvSpPr>
        <p:spPr>
          <a:xfrm rot="1111031" flipH="1">
            <a:off x="140679" y="2169903"/>
            <a:ext cx="2672860" cy="1487658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  <a:solidFill>
            <a:srgbClr val="FFFF00">
              <a:alpha val="4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3C8C98-4567-4FAB-BB34-78DEA2B51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261" y="1505075"/>
            <a:ext cx="606742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38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5B0DC-7260-4EF5-B24E-C72E42837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8. Right click on shape</a:t>
            </a:r>
            <a:br>
              <a:rPr lang="en-US" dirty="0"/>
            </a:br>
            <a:r>
              <a:rPr lang="en-US" dirty="0"/>
              <a:t>Edit Point</a:t>
            </a:r>
            <a:endParaRPr lang="th-TH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144F08-9F27-4D56-8E75-1EFD4C0094AB}"/>
              </a:ext>
            </a:extLst>
          </p:cNvPr>
          <p:cNvSpPr/>
          <p:nvPr/>
        </p:nvSpPr>
        <p:spPr>
          <a:xfrm>
            <a:off x="553687" y="4374661"/>
            <a:ext cx="2848693" cy="2380223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  <a:gd name="connsiteX0" fmla="*/ 9028 w 4798130"/>
              <a:gd name="connsiteY0" fmla="*/ 1164044 h 3832735"/>
              <a:gd name="connsiteX1" fmla="*/ 3962049 w 4798130"/>
              <a:gd name="connsiteY1" fmla="*/ 3822838 h 3832735"/>
              <a:gd name="connsiteX2" fmla="*/ 4735772 w 4798130"/>
              <a:gd name="connsiteY2" fmla="*/ 52696 h 3832735"/>
              <a:gd name="connsiteX3" fmla="*/ 2935108 w 4798130"/>
              <a:gd name="connsiteY3" fmla="*/ 1586074 h 3832735"/>
              <a:gd name="connsiteX4" fmla="*/ 9028 w 4798130"/>
              <a:gd name="connsiteY4" fmla="*/ 1164044 h 3832735"/>
              <a:gd name="connsiteX0" fmla="*/ 9028 w 4798130"/>
              <a:gd name="connsiteY0" fmla="*/ 1301283 h 3969974"/>
              <a:gd name="connsiteX1" fmla="*/ 3962049 w 4798130"/>
              <a:gd name="connsiteY1" fmla="*/ 3960077 h 3969974"/>
              <a:gd name="connsiteX2" fmla="*/ 4735772 w 4798130"/>
              <a:gd name="connsiteY2" fmla="*/ 189935 h 3969974"/>
              <a:gd name="connsiteX3" fmla="*/ 2935108 w 4798130"/>
              <a:gd name="connsiteY3" fmla="*/ 1723313 h 3969974"/>
              <a:gd name="connsiteX4" fmla="*/ 9028 w 4798130"/>
              <a:gd name="connsiteY4" fmla="*/ 1301283 h 3969974"/>
              <a:gd name="connsiteX0" fmla="*/ 439 w 4762340"/>
              <a:gd name="connsiteY0" fmla="*/ 1301283 h 4041677"/>
              <a:gd name="connsiteX1" fmla="*/ 2715503 w 4762340"/>
              <a:gd name="connsiteY1" fmla="*/ 2300090 h 4041677"/>
              <a:gd name="connsiteX2" fmla="*/ 3953460 w 4762340"/>
              <a:gd name="connsiteY2" fmla="*/ 3960077 h 4041677"/>
              <a:gd name="connsiteX3" fmla="*/ 4727183 w 4762340"/>
              <a:gd name="connsiteY3" fmla="*/ 189935 h 4041677"/>
              <a:gd name="connsiteX4" fmla="*/ 2926519 w 4762340"/>
              <a:gd name="connsiteY4" fmla="*/ 1723313 h 4041677"/>
              <a:gd name="connsiteX5" fmla="*/ 439 w 4762340"/>
              <a:gd name="connsiteY5" fmla="*/ 1301283 h 4041677"/>
              <a:gd name="connsiteX0" fmla="*/ 439 w 4762340"/>
              <a:gd name="connsiteY0" fmla="*/ 1301283 h 4061334"/>
              <a:gd name="connsiteX1" fmla="*/ 2715503 w 4762340"/>
              <a:gd name="connsiteY1" fmla="*/ 2300090 h 4061334"/>
              <a:gd name="connsiteX2" fmla="*/ 3953460 w 4762340"/>
              <a:gd name="connsiteY2" fmla="*/ 3960077 h 4061334"/>
              <a:gd name="connsiteX3" fmla="*/ 4727183 w 4762340"/>
              <a:gd name="connsiteY3" fmla="*/ 189935 h 4061334"/>
              <a:gd name="connsiteX4" fmla="*/ 2926519 w 4762340"/>
              <a:gd name="connsiteY4" fmla="*/ 1723313 h 4061334"/>
              <a:gd name="connsiteX5" fmla="*/ 439 w 4762340"/>
              <a:gd name="connsiteY5" fmla="*/ 1301283 h 4061334"/>
              <a:gd name="connsiteX0" fmla="*/ 476 w 4762377"/>
              <a:gd name="connsiteY0" fmla="*/ 1301283 h 4061334"/>
              <a:gd name="connsiteX1" fmla="*/ 2715540 w 4762377"/>
              <a:gd name="connsiteY1" fmla="*/ 2300090 h 4061334"/>
              <a:gd name="connsiteX2" fmla="*/ 3953497 w 4762377"/>
              <a:gd name="connsiteY2" fmla="*/ 3960077 h 4061334"/>
              <a:gd name="connsiteX3" fmla="*/ 4727220 w 4762377"/>
              <a:gd name="connsiteY3" fmla="*/ 189935 h 4061334"/>
              <a:gd name="connsiteX4" fmla="*/ 2926556 w 4762377"/>
              <a:gd name="connsiteY4" fmla="*/ 1723313 h 4061334"/>
              <a:gd name="connsiteX5" fmla="*/ 476 w 4762377"/>
              <a:gd name="connsiteY5" fmla="*/ 1301283 h 4061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62377" h="4061334">
                <a:moveTo>
                  <a:pt x="476" y="1301283"/>
                </a:moveTo>
                <a:cubicBezTo>
                  <a:pt x="-34693" y="1397412"/>
                  <a:pt x="1887891" y="2855764"/>
                  <a:pt x="2715540" y="2300090"/>
                </a:cubicBezTo>
                <a:cubicBezTo>
                  <a:pt x="2403706" y="3165253"/>
                  <a:pt x="3493953" y="4429000"/>
                  <a:pt x="3953497" y="3960077"/>
                </a:cubicBezTo>
                <a:cubicBezTo>
                  <a:pt x="4413041" y="3491154"/>
                  <a:pt x="4898377" y="562729"/>
                  <a:pt x="4727220" y="189935"/>
                </a:cubicBezTo>
                <a:cubicBezTo>
                  <a:pt x="4556063" y="-182859"/>
                  <a:pt x="1618261" y="-164102"/>
                  <a:pt x="2926556" y="1723313"/>
                </a:cubicBezTo>
                <a:cubicBezTo>
                  <a:pt x="2138765" y="1908538"/>
                  <a:pt x="35645" y="1205154"/>
                  <a:pt x="476" y="1301283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1872D-1AA1-47C7-8E32-BB8908380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725" y="2736850"/>
            <a:ext cx="1743075" cy="3476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2287A8-12BA-49E3-AFAE-EF3675252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091" y="1417638"/>
            <a:ext cx="2929923" cy="3057525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A53CA79-C5B8-4EA9-B89D-8016E3253E8E}"/>
              </a:ext>
            </a:extLst>
          </p:cNvPr>
          <p:cNvSpPr/>
          <p:nvPr/>
        </p:nvSpPr>
        <p:spPr>
          <a:xfrm>
            <a:off x="381103" y="1524158"/>
            <a:ext cx="2766550" cy="2631440"/>
          </a:xfrm>
          <a:custGeom>
            <a:avLst/>
            <a:gdLst>
              <a:gd name="connsiteX0" fmla="*/ 3684 w 5001993"/>
              <a:gd name="connsiteY0" fmla="*/ 1227282 h 3897034"/>
              <a:gd name="connsiteX1" fmla="*/ 3956705 w 5001993"/>
              <a:gd name="connsiteY1" fmla="*/ 3886076 h 3897034"/>
              <a:gd name="connsiteX2" fmla="*/ 4730428 w 5001993"/>
              <a:gd name="connsiteY2" fmla="*/ 115934 h 3897034"/>
              <a:gd name="connsiteX3" fmla="*/ 3684 w 5001993"/>
              <a:gd name="connsiteY3" fmla="*/ 1227282 h 389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993" h="3897034">
                <a:moveTo>
                  <a:pt x="3684" y="1227282"/>
                </a:moveTo>
                <a:cubicBezTo>
                  <a:pt x="-125270" y="1855639"/>
                  <a:pt x="3168914" y="4071301"/>
                  <a:pt x="3956705" y="3886076"/>
                </a:cubicBezTo>
                <a:cubicBezTo>
                  <a:pt x="4744496" y="3700851"/>
                  <a:pt x="5386920" y="559066"/>
                  <a:pt x="4730428" y="115934"/>
                </a:cubicBezTo>
                <a:cubicBezTo>
                  <a:pt x="4073936" y="-327198"/>
                  <a:pt x="132638" y="598925"/>
                  <a:pt x="3684" y="122728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6237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34B42-553B-46FE-833D-679A467DA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604911"/>
          </a:xfrm>
        </p:spPr>
        <p:txBody>
          <a:bodyPr>
            <a:normAutofit fontScale="90000"/>
          </a:bodyPr>
          <a:lstStyle/>
          <a:p>
            <a:r>
              <a:rPr lang="en-US" dirty="0"/>
              <a:t>Nation University</a:t>
            </a:r>
            <a:endParaRPr lang="th-TH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8A14F4-CAD5-4EC2-9351-00B001EED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623" y="503564"/>
            <a:ext cx="8468751" cy="6354436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3C91752-7BD3-4AB2-8558-7981FF992F80}"/>
              </a:ext>
            </a:extLst>
          </p:cNvPr>
          <p:cNvSpPr/>
          <p:nvPr/>
        </p:nvSpPr>
        <p:spPr>
          <a:xfrm>
            <a:off x="539061" y="1575566"/>
            <a:ext cx="6528387" cy="4990953"/>
          </a:xfrm>
          <a:custGeom>
            <a:avLst/>
            <a:gdLst>
              <a:gd name="connsiteX0" fmla="*/ 220594 w 6528387"/>
              <a:gd name="connsiteY0" fmla="*/ 1336446 h 4990953"/>
              <a:gd name="connsiteX1" fmla="*/ 2794982 w 6528387"/>
              <a:gd name="connsiteY1" fmla="*/ 1336446 h 4990953"/>
              <a:gd name="connsiteX2" fmla="*/ 3315487 w 6528387"/>
              <a:gd name="connsiteY2" fmla="*/ 14083 h 4990953"/>
              <a:gd name="connsiteX3" fmla="*/ 4834797 w 6528387"/>
              <a:gd name="connsiteY3" fmla="*/ 689332 h 4990953"/>
              <a:gd name="connsiteX4" fmla="*/ 6508853 w 6528387"/>
              <a:gd name="connsiteY4" fmla="*/ 1477123 h 4990953"/>
              <a:gd name="connsiteX5" fmla="*/ 5706994 w 6528387"/>
              <a:gd name="connsiteY5" fmla="*/ 4726760 h 4990953"/>
              <a:gd name="connsiteX6" fmla="*/ 5059881 w 6528387"/>
              <a:gd name="connsiteY6" fmla="*/ 4712692 h 4990953"/>
              <a:gd name="connsiteX7" fmla="*/ 3470231 w 6528387"/>
              <a:gd name="connsiteY7" fmla="*/ 4009308 h 4990953"/>
              <a:gd name="connsiteX8" fmla="*/ 867708 w 6528387"/>
              <a:gd name="connsiteY8" fmla="*/ 3995240 h 4990953"/>
              <a:gd name="connsiteX9" fmla="*/ 712964 w 6528387"/>
              <a:gd name="connsiteY9" fmla="*/ 3038637 h 4990953"/>
              <a:gd name="connsiteX10" fmla="*/ 192459 w 6528387"/>
              <a:gd name="connsiteY10" fmla="*/ 2011696 h 4990953"/>
              <a:gd name="connsiteX11" fmla="*/ 220594 w 6528387"/>
              <a:gd name="connsiteY11" fmla="*/ 1336446 h 49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28387" h="4990953">
                <a:moveTo>
                  <a:pt x="220594" y="1336446"/>
                </a:moveTo>
                <a:cubicBezTo>
                  <a:pt x="654348" y="1223904"/>
                  <a:pt x="2279167" y="1556840"/>
                  <a:pt x="2794982" y="1336446"/>
                </a:cubicBezTo>
                <a:cubicBezTo>
                  <a:pt x="3310797" y="1116052"/>
                  <a:pt x="2975518" y="121935"/>
                  <a:pt x="3315487" y="14083"/>
                </a:cubicBezTo>
                <a:cubicBezTo>
                  <a:pt x="3655456" y="-93769"/>
                  <a:pt x="4302569" y="445492"/>
                  <a:pt x="4834797" y="689332"/>
                </a:cubicBezTo>
                <a:cubicBezTo>
                  <a:pt x="5367025" y="933172"/>
                  <a:pt x="6363487" y="804218"/>
                  <a:pt x="6508853" y="1477123"/>
                </a:cubicBezTo>
                <a:cubicBezTo>
                  <a:pt x="6654219" y="2150028"/>
                  <a:pt x="5948489" y="4187499"/>
                  <a:pt x="5706994" y="4726760"/>
                </a:cubicBezTo>
                <a:cubicBezTo>
                  <a:pt x="5465499" y="5266021"/>
                  <a:pt x="5432675" y="4832267"/>
                  <a:pt x="5059881" y="4712692"/>
                </a:cubicBezTo>
                <a:cubicBezTo>
                  <a:pt x="4687087" y="4593117"/>
                  <a:pt x="4168927" y="4128883"/>
                  <a:pt x="3470231" y="4009308"/>
                </a:cubicBezTo>
                <a:cubicBezTo>
                  <a:pt x="2771536" y="3889733"/>
                  <a:pt x="1327253" y="4157019"/>
                  <a:pt x="867708" y="3995240"/>
                </a:cubicBezTo>
                <a:cubicBezTo>
                  <a:pt x="408163" y="3833461"/>
                  <a:pt x="825506" y="3369228"/>
                  <a:pt x="712964" y="3038637"/>
                </a:cubicBezTo>
                <a:cubicBezTo>
                  <a:pt x="600423" y="2708046"/>
                  <a:pt x="272176" y="2290705"/>
                  <a:pt x="192459" y="2011696"/>
                </a:cubicBezTo>
                <a:cubicBezTo>
                  <a:pt x="112742" y="1732687"/>
                  <a:pt x="-213160" y="1448988"/>
                  <a:pt x="220594" y="1336446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24060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87C1-EC70-4A5D-BFA2-6905E9342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Save as JPEG or PNG</a:t>
            </a:r>
            <a:endParaRPr lang="th-TH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1C092EC-18BD-43D0-97BB-238892052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928" y="1192237"/>
            <a:ext cx="7777890" cy="549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75499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91</Words>
  <Application>Microsoft Office PowerPoint</Application>
  <PresentationFormat>On-screen Show (4:3)</PresentationFormat>
  <Paragraphs>16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Angsana New</vt:lpstr>
      <vt:lpstr>Arial</vt:lpstr>
      <vt:lpstr>Calibri</vt:lpstr>
      <vt:lpstr>Cordia New</vt:lpstr>
      <vt:lpstr>Tahoma</vt:lpstr>
      <vt:lpstr>ชุดรูปแบบของ Office</vt:lpstr>
      <vt:lpstr>PowerPoint Presentation</vt:lpstr>
      <vt:lpstr>PowerPoint Presentation</vt:lpstr>
      <vt:lpstr>PowerPoint Presentation</vt:lpstr>
      <vt:lpstr>1. Insert, Shapes, Curve click, click, double click</vt:lpstr>
      <vt:lpstr>2. Insert, Shapes, Curve click, click, click, (click),double click</vt:lpstr>
      <vt:lpstr>3. Click, click,  double click at start point</vt:lpstr>
      <vt:lpstr>4. click on shape and rotate left or right and scale in or out  and move</vt:lpstr>
      <vt:lpstr>5. Format Fill, Outline, Gradient Picture</vt:lpstr>
      <vt:lpstr>6. Right click on shape Bring to Front, Send to Back</vt:lpstr>
      <vt:lpstr>7. Shape Fill More fill colors, Transparency</vt:lpstr>
      <vt:lpstr>8. Right click on shape Edit Point</vt:lpstr>
      <vt:lpstr>Nation University</vt:lpstr>
      <vt:lpstr>9. Save as JPEG or PNG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Compaq</dc:creator>
  <cp:lastModifiedBy>บุรินทร์ รุจจนพันธุ์</cp:lastModifiedBy>
  <cp:revision>22</cp:revision>
  <dcterms:created xsi:type="dcterms:W3CDTF">2013-08-06T05:24:04Z</dcterms:created>
  <dcterms:modified xsi:type="dcterms:W3CDTF">2017-10-20T11:18:59Z</dcterms:modified>
</cp:coreProperties>
</file>