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02750-4DB0-4BE3-B73D-156599A898EC}" type="datetimeFigureOut">
              <a:rPr lang="th-TH" smtClean="0"/>
              <a:pPr/>
              <a:t>05/02/56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58A1-EDBF-4DC2-9F34-C2B9837A0576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กลุ่ม 36"/>
          <p:cNvGrpSpPr/>
          <p:nvPr/>
        </p:nvGrpSpPr>
        <p:grpSpPr>
          <a:xfrm>
            <a:off x="1403648" y="1276980"/>
            <a:ext cx="2664296" cy="1196752"/>
            <a:chOff x="2987824" y="1268760"/>
            <a:chExt cx="2664296" cy="1584176"/>
          </a:xfrm>
        </p:grpSpPr>
        <p:sp>
          <p:nvSpPr>
            <p:cNvPr id="33" name="วงรี 32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" name="วงรี 33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5" name="วงรี 34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" name="วงรี 35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วงรี 11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วงรี 12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" name="วงรี 15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วงรี 10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บล็อกส่วนโค้ง 9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18" name="กลุ่ม 17"/>
            <p:cNvGrpSpPr/>
            <p:nvPr/>
          </p:nvGrpSpPr>
          <p:grpSpPr>
            <a:xfrm rot="21167446">
              <a:off x="3192010" y="1782827"/>
              <a:ext cx="357194" cy="202331"/>
              <a:chOff x="2555776" y="1196752"/>
              <a:chExt cx="288032" cy="360040"/>
            </a:xfrm>
          </p:grpSpPr>
          <p:sp>
            <p:nvSpPr>
              <p:cNvPr id="19" name="วงรี 18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" name="วงรี 19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31" name="กลุ่ม 30"/>
          <p:cNvGrpSpPr/>
          <p:nvPr/>
        </p:nvGrpSpPr>
        <p:grpSpPr>
          <a:xfrm>
            <a:off x="2267744" y="628908"/>
            <a:ext cx="720080" cy="1008112"/>
            <a:chOff x="2267743" y="3789040"/>
            <a:chExt cx="504057" cy="864096"/>
          </a:xfrm>
        </p:grpSpPr>
        <p:sp>
          <p:nvSpPr>
            <p:cNvPr id="21" name="แผนผังลำดับงาน: หน่วงเวลา 20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2" name="คอร์ด 21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3" name="คอร์ด 22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24" name="กลุ่ม 23"/>
            <p:cNvGrpSpPr/>
            <p:nvPr/>
          </p:nvGrpSpPr>
          <p:grpSpPr>
            <a:xfrm rot="21426408">
              <a:off x="2341268" y="4156389"/>
              <a:ext cx="291299" cy="67428"/>
              <a:chOff x="2555776" y="1196752"/>
              <a:chExt cx="288032" cy="360040"/>
            </a:xfrm>
          </p:grpSpPr>
          <p:sp>
            <p:nvSpPr>
              <p:cNvPr id="25" name="วงรี 2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" name="วงรี 2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8" name="หยดน้ำ 27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9" name="หยดน้ำ 28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" name="บล็อกส่วนโค้ง 29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กลุ่ม 37"/>
          <p:cNvGrpSpPr/>
          <p:nvPr/>
        </p:nvGrpSpPr>
        <p:grpSpPr>
          <a:xfrm rot="1011910">
            <a:off x="2953231" y="542986"/>
            <a:ext cx="792087" cy="1368152"/>
            <a:chOff x="1081555" y="715802"/>
            <a:chExt cx="1009813" cy="1705086"/>
          </a:xfrm>
        </p:grpSpPr>
        <p:sp>
          <p:nvSpPr>
            <p:cNvPr id="4" name="แผนผังลำดับงาน: หน่วงเวลา 3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คอร์ด 4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" name="คอร์ด 5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9" name="กลุ่ม 8"/>
            <p:cNvGrpSpPr/>
            <p:nvPr/>
          </p:nvGrpSpPr>
          <p:grpSpPr>
            <a:xfrm rot="21426408">
              <a:off x="1259051" y="1287576"/>
              <a:ext cx="451583" cy="360040"/>
              <a:chOff x="2555776" y="1196752"/>
              <a:chExt cx="288032" cy="360040"/>
            </a:xfrm>
          </p:grpSpPr>
          <p:sp>
            <p:nvSpPr>
              <p:cNvPr id="7" name="วงรี 6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" name="วงรี 7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7" name="หยดน้ำ 26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5536" y="2617748"/>
            <a:ext cx="37444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หลักใช้ประโยชน์ .. ลาเป็นสัตว์ต่าง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บล็อกส่วนโค้ง 40"/>
          <p:cNvSpPr/>
          <p:nvPr/>
        </p:nvSpPr>
        <p:spPr>
          <a:xfrm>
            <a:off x="5076056" y="1825660"/>
            <a:ext cx="648072" cy="288032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42" name="กลุ่ม 41"/>
          <p:cNvGrpSpPr/>
          <p:nvPr/>
        </p:nvGrpSpPr>
        <p:grpSpPr>
          <a:xfrm>
            <a:off x="5652120" y="1276980"/>
            <a:ext cx="2664296" cy="1196752"/>
            <a:chOff x="2987824" y="1268760"/>
            <a:chExt cx="2664296" cy="1584176"/>
          </a:xfrm>
        </p:grpSpPr>
        <p:sp>
          <p:nvSpPr>
            <p:cNvPr id="43" name="วงรี 42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4" name="วงรี 43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5" name="วงรี 44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วงรี 45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วงรี 46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วงรี 47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บล็อกส่วนโค้ง 50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52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53" name="วงรี 52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4" name="วงรี 53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55" name="กลุ่ม 54"/>
          <p:cNvGrpSpPr/>
          <p:nvPr/>
        </p:nvGrpSpPr>
        <p:grpSpPr>
          <a:xfrm>
            <a:off x="6948264" y="628908"/>
            <a:ext cx="720080" cy="1008112"/>
            <a:chOff x="2267743" y="3789040"/>
            <a:chExt cx="504057" cy="864096"/>
          </a:xfrm>
        </p:grpSpPr>
        <p:sp>
          <p:nvSpPr>
            <p:cNvPr id="56" name="แผนผังลำดับงาน: หน่วงเวลา 55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7" name="คอร์ด 56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8" name="คอร์ด 57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9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63" name="วงรี 62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4" name="วงรี 63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60" name="หยดน้ำ 59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หยดน้ำ 60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2" name="บล็อกส่วนโค้ง 61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กลุ่ม 64"/>
          <p:cNvGrpSpPr/>
          <p:nvPr/>
        </p:nvGrpSpPr>
        <p:grpSpPr>
          <a:xfrm>
            <a:off x="4499992" y="1105580"/>
            <a:ext cx="792087" cy="1368152"/>
            <a:chOff x="1081555" y="715802"/>
            <a:chExt cx="1009813" cy="1705086"/>
          </a:xfrm>
        </p:grpSpPr>
        <p:sp>
          <p:nvSpPr>
            <p:cNvPr id="66" name="แผนผังลำดับงาน: หน่วงเวลา 65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คอร์ด 66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" name="คอร์ด 67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9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72" name="วงรี 71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3" name="วงรี 72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70" name="หยดน้ำ 69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4499992" y="2617748"/>
            <a:ext cx="37444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หลักเยาวชน .. รักเด็ก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9" name="บล็อกส่วนโค้ง 108"/>
          <p:cNvSpPr/>
          <p:nvPr/>
        </p:nvSpPr>
        <p:spPr>
          <a:xfrm>
            <a:off x="899592" y="5661248"/>
            <a:ext cx="648072" cy="288032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110" name="กลุ่ม 109"/>
          <p:cNvGrpSpPr/>
          <p:nvPr/>
        </p:nvGrpSpPr>
        <p:grpSpPr>
          <a:xfrm>
            <a:off x="1475656" y="5112568"/>
            <a:ext cx="2664296" cy="1196752"/>
            <a:chOff x="2987824" y="1268760"/>
            <a:chExt cx="2664296" cy="1584176"/>
          </a:xfrm>
        </p:grpSpPr>
        <p:sp>
          <p:nvSpPr>
            <p:cNvPr id="111" name="วงรี 110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2" name="วงรี 111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3" name="วงรี 112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4" name="วงรี 113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5" name="วงรี 114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6" name="วงรี 115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วงรี 116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8" name="วงรี 117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9" name="บล็อกส่วนโค้ง 118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120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121" name="วงรี 120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2" name="วงรี 121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123" name="กลุ่ม 122"/>
          <p:cNvGrpSpPr/>
          <p:nvPr/>
        </p:nvGrpSpPr>
        <p:grpSpPr>
          <a:xfrm>
            <a:off x="395536" y="5085184"/>
            <a:ext cx="720080" cy="1008112"/>
            <a:chOff x="2267743" y="3789040"/>
            <a:chExt cx="504057" cy="864096"/>
          </a:xfrm>
        </p:grpSpPr>
        <p:sp>
          <p:nvSpPr>
            <p:cNvPr id="124" name="แผนผังลำดับงาน: หน่วงเวลา 123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5" name="คอร์ด 124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6" name="คอร์ด 125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27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131" name="วงรี 130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2" name="วงรี 131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28" name="หยดน้ำ 127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9" name="หยดน้ำ 128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0" name="บล็อกส่วนโค้ง 129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33" name="กลุ่ม 132"/>
          <p:cNvGrpSpPr/>
          <p:nvPr/>
        </p:nvGrpSpPr>
        <p:grpSpPr>
          <a:xfrm>
            <a:off x="2627784" y="4149080"/>
            <a:ext cx="792087" cy="1368152"/>
            <a:chOff x="1081555" y="715802"/>
            <a:chExt cx="1009813" cy="1705086"/>
          </a:xfrm>
        </p:grpSpPr>
        <p:sp>
          <p:nvSpPr>
            <p:cNvPr id="134" name="แผนผังลำดับงาน: หน่วงเวลา 133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5" name="คอร์ด 134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6" name="คอร์ด 135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37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140" name="วงรี 139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1" name="วงรี 140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38" name="หยดน้ำ 137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9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395536" y="3501008"/>
            <a:ext cx="37444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หลักผู้สูงอายุ .. คนแก่เดินไม่ค่อยไหว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3" name="บล็อกส่วนโค้ง 142"/>
          <p:cNvSpPr/>
          <p:nvPr/>
        </p:nvSpPr>
        <p:spPr>
          <a:xfrm>
            <a:off x="5580112" y="4869160"/>
            <a:ext cx="648072" cy="288032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144" name="กลุ่ม 143"/>
          <p:cNvGrpSpPr/>
          <p:nvPr/>
        </p:nvGrpSpPr>
        <p:grpSpPr>
          <a:xfrm>
            <a:off x="6156176" y="4320480"/>
            <a:ext cx="2664296" cy="1196752"/>
            <a:chOff x="2987824" y="1268760"/>
            <a:chExt cx="2664296" cy="1584176"/>
          </a:xfrm>
        </p:grpSpPr>
        <p:sp>
          <p:nvSpPr>
            <p:cNvPr id="145" name="วงรี 144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6" name="วงรี 145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7" name="วงรี 146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8" name="วงรี 147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9" name="วงรี 148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0" name="วงรี 149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1" name="วงรี 150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2" name="วงรี 151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3" name="บล็อกส่วนโค้ง 152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154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155" name="วงรี 15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6" name="วงรี 15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157" name="กลุ่ม 156"/>
          <p:cNvGrpSpPr/>
          <p:nvPr/>
        </p:nvGrpSpPr>
        <p:grpSpPr>
          <a:xfrm>
            <a:off x="5292080" y="4149080"/>
            <a:ext cx="720080" cy="1008112"/>
            <a:chOff x="2267743" y="3789040"/>
            <a:chExt cx="504057" cy="864096"/>
          </a:xfrm>
        </p:grpSpPr>
        <p:sp>
          <p:nvSpPr>
            <p:cNvPr id="158" name="แผนผังลำดับงาน: หน่วงเวลา 157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9" name="คอร์ด 158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0" name="คอร์ด 159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61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165" name="วงรี 16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6" name="วงรี 16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62" name="หยดน้ำ 161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3" name="หยดน้ำ 162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4" name="บล็อกส่วนโค้ง 163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67" name="กลุ่ม 166"/>
          <p:cNvGrpSpPr/>
          <p:nvPr/>
        </p:nvGrpSpPr>
        <p:grpSpPr>
          <a:xfrm>
            <a:off x="4499992" y="4077072"/>
            <a:ext cx="792087" cy="1368152"/>
            <a:chOff x="1081555" y="715802"/>
            <a:chExt cx="1009813" cy="1705086"/>
          </a:xfrm>
        </p:grpSpPr>
        <p:sp>
          <p:nvSpPr>
            <p:cNvPr id="168" name="แผนผังลำดับงาน: หน่วงเวลา 167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9" name="คอร์ด 168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0" name="คอร์ด 169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71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174" name="วงรี 173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5" name="วงรี 174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72" name="หยดน้ำ 171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3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76" name="TextBox 175"/>
          <p:cNvSpPr txBox="1"/>
          <p:nvPr/>
        </p:nvSpPr>
        <p:spPr>
          <a:xfrm>
            <a:off x="4499992" y="3501008"/>
            <a:ext cx="37444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หลักเมตาธรรม .. สัตว์ก็มีหัวใจ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7" name="วงรี 176"/>
          <p:cNvSpPr/>
          <p:nvPr/>
        </p:nvSpPr>
        <p:spPr>
          <a:xfrm>
            <a:off x="4211960" y="0"/>
            <a:ext cx="216024" cy="685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8" name="วงรี 177"/>
          <p:cNvSpPr/>
          <p:nvPr/>
        </p:nvSpPr>
        <p:spPr>
          <a:xfrm>
            <a:off x="0" y="3212976"/>
            <a:ext cx="9144000" cy="21602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9" name="TextBox 178"/>
          <p:cNvSpPr txBox="1"/>
          <p:nvPr/>
        </p:nvSpPr>
        <p:spPr>
          <a:xfrm>
            <a:off x="4577493" y="6453336"/>
            <a:ext cx="4566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http://www.thaiall.com/office</a:t>
            </a:r>
            <a:endParaRPr lang="th-T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36"/>
          <p:cNvGrpSpPr/>
          <p:nvPr/>
        </p:nvGrpSpPr>
        <p:grpSpPr>
          <a:xfrm>
            <a:off x="827584" y="2204864"/>
            <a:ext cx="1224136" cy="836712"/>
            <a:chOff x="2987824" y="1268760"/>
            <a:chExt cx="2664296" cy="1584176"/>
          </a:xfrm>
        </p:grpSpPr>
        <p:sp>
          <p:nvSpPr>
            <p:cNvPr id="33" name="วงรี 32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" name="วงรี 33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5" name="วงรี 34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" name="วงรี 35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วงรี 11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วงรี 12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" name="วงรี 15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วงรี 10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บล็อกส่วนโค้ง 9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3" name="กลุ่ม 17"/>
            <p:cNvGrpSpPr/>
            <p:nvPr/>
          </p:nvGrpSpPr>
          <p:grpSpPr>
            <a:xfrm rot="21167446">
              <a:off x="3192010" y="1782827"/>
              <a:ext cx="357194" cy="202331"/>
              <a:chOff x="2555776" y="1196752"/>
              <a:chExt cx="288032" cy="360040"/>
            </a:xfrm>
          </p:grpSpPr>
          <p:sp>
            <p:nvSpPr>
              <p:cNvPr id="19" name="วงรี 18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" name="วงรี 19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9" name="กลุ่ม 30"/>
          <p:cNvGrpSpPr/>
          <p:nvPr/>
        </p:nvGrpSpPr>
        <p:grpSpPr>
          <a:xfrm>
            <a:off x="1187624" y="1772816"/>
            <a:ext cx="330848" cy="704824"/>
            <a:chOff x="2267743" y="3789040"/>
            <a:chExt cx="504057" cy="864096"/>
          </a:xfrm>
        </p:grpSpPr>
        <p:sp>
          <p:nvSpPr>
            <p:cNvPr id="21" name="แผนผังลำดับงาน: หน่วงเวลา 20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2" name="คอร์ด 21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3" name="คอร์ด 22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4" name="กลุ่ม 23"/>
            <p:cNvGrpSpPr/>
            <p:nvPr/>
          </p:nvGrpSpPr>
          <p:grpSpPr>
            <a:xfrm rot="21426408">
              <a:off x="2341268" y="4156389"/>
              <a:ext cx="291299" cy="67428"/>
              <a:chOff x="2555776" y="1196752"/>
              <a:chExt cx="288032" cy="360040"/>
            </a:xfrm>
          </p:grpSpPr>
          <p:sp>
            <p:nvSpPr>
              <p:cNvPr id="25" name="วงรี 2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" name="วงรี 2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8" name="หยดน้ำ 27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9" name="หยดน้ำ 28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" name="บล็อกส่วนโค้ง 29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กลุ่ม 37"/>
          <p:cNvGrpSpPr/>
          <p:nvPr/>
        </p:nvGrpSpPr>
        <p:grpSpPr>
          <a:xfrm rot="1011910">
            <a:off x="1606586" y="1661022"/>
            <a:ext cx="363932" cy="956547"/>
            <a:chOff x="1081555" y="715802"/>
            <a:chExt cx="1009813" cy="1705086"/>
          </a:xfrm>
        </p:grpSpPr>
        <p:sp>
          <p:nvSpPr>
            <p:cNvPr id="4" name="แผนผังลำดับงาน: หน่วงเวลา 3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คอร์ด 4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" name="คอร์ด 5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7" name="กลุ่ม 8"/>
            <p:cNvGrpSpPr/>
            <p:nvPr/>
          </p:nvGrpSpPr>
          <p:grpSpPr>
            <a:xfrm rot="21426408">
              <a:off x="1259051" y="1287576"/>
              <a:ext cx="451583" cy="360040"/>
              <a:chOff x="2555776" y="1196752"/>
              <a:chExt cx="288032" cy="360040"/>
            </a:xfrm>
          </p:grpSpPr>
          <p:sp>
            <p:nvSpPr>
              <p:cNvPr id="7" name="วงรี 6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" name="วงรี 7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7" name="หยดน้ำ 26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1" name="บล็อกส่วนโค้ง 40"/>
          <p:cNvSpPr/>
          <p:nvPr/>
        </p:nvSpPr>
        <p:spPr>
          <a:xfrm>
            <a:off x="2699792" y="2636912"/>
            <a:ext cx="432048" cy="45719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18" name="กลุ่ม 41"/>
          <p:cNvGrpSpPr/>
          <p:nvPr/>
        </p:nvGrpSpPr>
        <p:grpSpPr>
          <a:xfrm>
            <a:off x="2987824" y="2132856"/>
            <a:ext cx="1152128" cy="836712"/>
            <a:chOff x="2987824" y="1268760"/>
            <a:chExt cx="2664296" cy="1584176"/>
          </a:xfrm>
        </p:grpSpPr>
        <p:sp>
          <p:nvSpPr>
            <p:cNvPr id="43" name="วงรี 42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4" name="วงรี 43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5" name="วงรี 44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วงรี 45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วงรี 46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วงรี 47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บล็อกส่วนโค้ง 50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24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53" name="วงรี 52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4" name="วงรี 53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31" name="กลุ่ม 54"/>
          <p:cNvGrpSpPr/>
          <p:nvPr/>
        </p:nvGrpSpPr>
        <p:grpSpPr>
          <a:xfrm>
            <a:off x="3563888" y="1700808"/>
            <a:ext cx="330848" cy="704824"/>
            <a:chOff x="2267743" y="3789040"/>
            <a:chExt cx="504057" cy="864096"/>
          </a:xfrm>
        </p:grpSpPr>
        <p:sp>
          <p:nvSpPr>
            <p:cNvPr id="56" name="แผนผังลำดับงาน: หน่วงเวลา 55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7" name="คอร์ด 56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8" name="คอร์ด 57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37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63" name="วงรี 62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4" name="วงรี 63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60" name="หยดน้ำ 59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หยดน้ำ 60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2" name="บล็อกส่วนโค้ง 61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กลุ่ม 64"/>
          <p:cNvGrpSpPr/>
          <p:nvPr/>
        </p:nvGrpSpPr>
        <p:grpSpPr>
          <a:xfrm>
            <a:off x="2411761" y="2041684"/>
            <a:ext cx="363932" cy="956547"/>
            <a:chOff x="1081555" y="715802"/>
            <a:chExt cx="1009813" cy="1705086"/>
          </a:xfrm>
        </p:grpSpPr>
        <p:sp>
          <p:nvSpPr>
            <p:cNvPr id="66" name="แผนผังลำดับงาน: หน่วงเวลา 65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คอร์ด 66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" name="คอร์ด 67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39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72" name="วงรี 71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3" name="วงรี 72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70" name="หยดน้ำ 69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09" name="บล็อกส่วนโค้ง 108"/>
          <p:cNvSpPr/>
          <p:nvPr/>
        </p:nvSpPr>
        <p:spPr>
          <a:xfrm>
            <a:off x="4427984" y="2564904"/>
            <a:ext cx="504056" cy="144016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42" name="กลุ่ม 109"/>
          <p:cNvGrpSpPr/>
          <p:nvPr/>
        </p:nvGrpSpPr>
        <p:grpSpPr>
          <a:xfrm>
            <a:off x="4860032" y="2160240"/>
            <a:ext cx="1008112" cy="836712"/>
            <a:chOff x="2987824" y="1268760"/>
            <a:chExt cx="2664296" cy="1584176"/>
          </a:xfrm>
        </p:grpSpPr>
        <p:sp>
          <p:nvSpPr>
            <p:cNvPr id="111" name="วงรี 110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2" name="วงรี 111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3" name="วงรี 112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4" name="วงรี 113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5" name="วงรี 114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6" name="วงรี 115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วงรี 116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8" name="วงรี 117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9" name="บล็อกส่วนโค้ง 118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52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121" name="วงรี 120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2" name="วงรี 121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55" name="กลุ่ม 122"/>
          <p:cNvGrpSpPr/>
          <p:nvPr/>
        </p:nvGrpSpPr>
        <p:grpSpPr>
          <a:xfrm>
            <a:off x="4355976" y="2060848"/>
            <a:ext cx="330848" cy="704824"/>
            <a:chOff x="2267743" y="3789040"/>
            <a:chExt cx="504057" cy="864096"/>
          </a:xfrm>
        </p:grpSpPr>
        <p:sp>
          <p:nvSpPr>
            <p:cNvPr id="124" name="แผนผังลำดับงาน: หน่วงเวลา 123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5" name="คอร์ด 124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6" name="คอร์ด 125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9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131" name="วงรี 130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2" name="วงรี 131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28" name="หยดน้ำ 127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9" name="หยดน้ำ 128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0" name="บล็อกส่วนโค้ง 129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กลุ่ม 132"/>
          <p:cNvGrpSpPr/>
          <p:nvPr/>
        </p:nvGrpSpPr>
        <p:grpSpPr>
          <a:xfrm>
            <a:off x="5292080" y="1556792"/>
            <a:ext cx="363932" cy="956547"/>
            <a:chOff x="1081555" y="715802"/>
            <a:chExt cx="1009813" cy="1705086"/>
          </a:xfrm>
        </p:grpSpPr>
        <p:sp>
          <p:nvSpPr>
            <p:cNvPr id="134" name="แผนผังลำดับงาน: หน่วงเวลา 133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5" name="คอร์ด 134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6" name="คอร์ด 135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9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140" name="วงรี 139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1" name="วงรี 140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38" name="หยดน้ำ 137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9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43" name="บล็อกส่วนโค้ง 142"/>
          <p:cNvSpPr/>
          <p:nvPr/>
        </p:nvSpPr>
        <p:spPr>
          <a:xfrm>
            <a:off x="6876256" y="2492896"/>
            <a:ext cx="432048" cy="216024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75" name="กลุ่ม 143"/>
          <p:cNvGrpSpPr/>
          <p:nvPr/>
        </p:nvGrpSpPr>
        <p:grpSpPr>
          <a:xfrm>
            <a:off x="7164288" y="2060848"/>
            <a:ext cx="1224136" cy="836712"/>
            <a:chOff x="2987824" y="1268760"/>
            <a:chExt cx="2664296" cy="1584176"/>
          </a:xfrm>
        </p:grpSpPr>
        <p:sp>
          <p:nvSpPr>
            <p:cNvPr id="145" name="วงรี 144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6" name="วงรี 145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7" name="วงรี 146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8" name="วงรี 147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9" name="วงรี 148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0" name="วงรี 149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1" name="วงรี 150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2" name="วงรี 151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3" name="บล็อกส่วนโค้ง 152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76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155" name="วงรี 15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6" name="วงรี 15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77" name="กลุ่ม 156"/>
          <p:cNvGrpSpPr/>
          <p:nvPr/>
        </p:nvGrpSpPr>
        <p:grpSpPr>
          <a:xfrm>
            <a:off x="6660232" y="2060848"/>
            <a:ext cx="330848" cy="704824"/>
            <a:chOff x="2267743" y="3789040"/>
            <a:chExt cx="504057" cy="864096"/>
          </a:xfrm>
        </p:grpSpPr>
        <p:sp>
          <p:nvSpPr>
            <p:cNvPr id="158" name="แผนผังลำดับงาน: หน่วงเวลา 157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9" name="คอร์ด 158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0" name="คอร์ด 159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78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165" name="วงรี 16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6" name="วงรี 16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62" name="หยดน้ำ 161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3" name="หยดน้ำ 162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4" name="บล็อกส่วนโค้ง 163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กลุ่ม 166"/>
          <p:cNvGrpSpPr/>
          <p:nvPr/>
        </p:nvGrpSpPr>
        <p:grpSpPr>
          <a:xfrm>
            <a:off x="6228184" y="1988840"/>
            <a:ext cx="363932" cy="956547"/>
            <a:chOff x="1081555" y="715802"/>
            <a:chExt cx="1009813" cy="1705086"/>
          </a:xfrm>
        </p:grpSpPr>
        <p:sp>
          <p:nvSpPr>
            <p:cNvPr id="168" name="แผนผังลำดับงาน: หน่วงเวลา 167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9" name="คอร์ด 168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0" name="คอร์ด 169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80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174" name="วงรี 173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5" name="วงรี 174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72" name="หยดน้ำ 171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3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467544" y="764704"/>
            <a:ext cx="68243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๑      ๒     ๓     ๔</a:t>
            </a:r>
            <a:endParaRPr lang="th-TH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7" name="ตัวเชื่อมต่อตรง 156"/>
          <p:cNvCxnSpPr/>
          <p:nvPr/>
        </p:nvCxnSpPr>
        <p:spPr>
          <a:xfrm rot="5400000" flipH="1" flipV="1">
            <a:off x="85192" y="2182552"/>
            <a:ext cx="4365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 flipH="1" flipV="1">
            <a:off x="2029408" y="2182552"/>
            <a:ext cx="4365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ตัวเชื่อมต่อตรง 166"/>
          <p:cNvCxnSpPr/>
          <p:nvPr/>
        </p:nvCxnSpPr>
        <p:spPr>
          <a:xfrm rot="5400000" flipH="1" flipV="1">
            <a:off x="3829608" y="2182552"/>
            <a:ext cx="4365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2195736" y="3059668"/>
            <a:ext cx="649087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ไม่มีการตัดสินใจใดที่ถูกใจทุกคน ขอเพียงเราเลือกอย่างมีเหตุผลก็นับได้ว่า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ถูกต้องที่สุด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”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สำหรับเรา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endPara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0" name="สี่เหลี่ยมผืนผ้า 179"/>
          <p:cNvSpPr/>
          <p:nvPr/>
        </p:nvSpPr>
        <p:spPr>
          <a:xfrm>
            <a:off x="0" y="3068960"/>
            <a:ext cx="2195736" cy="3600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7" name="ตัวเชื่อมต่อตรง 156"/>
          <p:cNvCxnSpPr/>
          <p:nvPr/>
        </p:nvCxnSpPr>
        <p:spPr>
          <a:xfrm rot="5400000" flipH="1" flipV="1">
            <a:off x="85192" y="2182552"/>
            <a:ext cx="4365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ตัวเชื่อมต่อตรง 160"/>
          <p:cNvCxnSpPr/>
          <p:nvPr/>
        </p:nvCxnSpPr>
        <p:spPr>
          <a:xfrm rot="5400000" flipH="1" flipV="1">
            <a:off x="2029408" y="2182552"/>
            <a:ext cx="4365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ตัวเชื่อมต่อตรง 166"/>
          <p:cNvCxnSpPr/>
          <p:nvPr/>
        </p:nvCxnSpPr>
        <p:spPr>
          <a:xfrm rot="5400000" flipH="1" flipV="1">
            <a:off x="3829608" y="2182552"/>
            <a:ext cx="4365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 rot="20951910">
            <a:off x="19238" y="1223588"/>
            <a:ext cx="1083951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เรื่อง ลา ตา หลาน</a:t>
            </a:r>
            <a:endParaRPr lang="th-TH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979712" y="1052736"/>
            <a:ext cx="6480720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สมัยนี้เพลงบอก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อย่างสนใจใคร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อย่าเปลี่ยนแนว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”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อาจมีใครขายลา ไปซื้อ</a:t>
            </a:r>
            <a:r>
              <a:rPr lang="th-TH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แท็ลเล็ต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อินเทรนเลย</a:t>
            </a:r>
            <a:endParaRPr lang="th-TH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กลุ่ม 36"/>
          <p:cNvGrpSpPr/>
          <p:nvPr/>
        </p:nvGrpSpPr>
        <p:grpSpPr>
          <a:xfrm>
            <a:off x="827584" y="2204864"/>
            <a:ext cx="1224136" cy="836712"/>
            <a:chOff x="2987824" y="1268760"/>
            <a:chExt cx="2664296" cy="1584176"/>
          </a:xfrm>
        </p:grpSpPr>
        <p:sp>
          <p:nvSpPr>
            <p:cNvPr id="33" name="วงรี 32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" name="วงรี 33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5" name="วงรี 34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" name="วงรี 35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วงรี 11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วงรี 12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" name="วงรี 15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วงรี 10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บล็อกส่วนโค้ง 9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3" name="กลุ่ม 17"/>
            <p:cNvGrpSpPr/>
            <p:nvPr/>
          </p:nvGrpSpPr>
          <p:grpSpPr>
            <a:xfrm rot="21167446">
              <a:off x="3192010" y="1782827"/>
              <a:ext cx="357194" cy="202331"/>
              <a:chOff x="2555776" y="1196752"/>
              <a:chExt cx="288032" cy="360040"/>
            </a:xfrm>
          </p:grpSpPr>
          <p:sp>
            <p:nvSpPr>
              <p:cNvPr id="19" name="วงรี 18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" name="วงรี 19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9" name="กลุ่ม 30"/>
          <p:cNvGrpSpPr/>
          <p:nvPr/>
        </p:nvGrpSpPr>
        <p:grpSpPr>
          <a:xfrm>
            <a:off x="1187624" y="1772816"/>
            <a:ext cx="330848" cy="704824"/>
            <a:chOff x="2267743" y="3789040"/>
            <a:chExt cx="504057" cy="864096"/>
          </a:xfrm>
        </p:grpSpPr>
        <p:sp>
          <p:nvSpPr>
            <p:cNvPr id="21" name="แผนผังลำดับงาน: หน่วงเวลา 20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2" name="คอร์ด 21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3" name="คอร์ด 22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4" name="กลุ่ม 23"/>
            <p:cNvGrpSpPr/>
            <p:nvPr/>
          </p:nvGrpSpPr>
          <p:grpSpPr>
            <a:xfrm rot="21426408">
              <a:off x="2341268" y="4156389"/>
              <a:ext cx="291299" cy="67428"/>
              <a:chOff x="2555776" y="1196752"/>
              <a:chExt cx="288032" cy="360040"/>
            </a:xfrm>
          </p:grpSpPr>
          <p:sp>
            <p:nvSpPr>
              <p:cNvPr id="25" name="วงรี 2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" name="วงรี 2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8" name="หยดน้ำ 27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9" name="หยดน้ำ 28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" name="บล็อกส่วนโค้ง 29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กลุ่ม 37"/>
          <p:cNvGrpSpPr/>
          <p:nvPr/>
        </p:nvGrpSpPr>
        <p:grpSpPr>
          <a:xfrm rot="1011910">
            <a:off x="1606586" y="1661022"/>
            <a:ext cx="363932" cy="956547"/>
            <a:chOff x="1081555" y="715802"/>
            <a:chExt cx="1009813" cy="1705086"/>
          </a:xfrm>
        </p:grpSpPr>
        <p:sp>
          <p:nvSpPr>
            <p:cNvPr id="4" name="แผนผังลำดับงาน: หน่วงเวลา 3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คอร์ด 4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" name="คอร์ด 5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7" name="กลุ่ม 8"/>
            <p:cNvGrpSpPr/>
            <p:nvPr/>
          </p:nvGrpSpPr>
          <p:grpSpPr>
            <a:xfrm rot="21426408">
              <a:off x="1259051" y="1287576"/>
              <a:ext cx="451583" cy="360040"/>
              <a:chOff x="2555776" y="1196752"/>
              <a:chExt cx="288032" cy="360040"/>
            </a:xfrm>
          </p:grpSpPr>
          <p:sp>
            <p:nvSpPr>
              <p:cNvPr id="7" name="วงรี 6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" name="วงรี 7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7" name="หยดน้ำ 26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1" name="บล็อกส่วนโค้ง 40"/>
          <p:cNvSpPr/>
          <p:nvPr/>
        </p:nvSpPr>
        <p:spPr>
          <a:xfrm>
            <a:off x="2699792" y="2636912"/>
            <a:ext cx="432048" cy="45719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18" name="กลุ่ม 41"/>
          <p:cNvGrpSpPr/>
          <p:nvPr/>
        </p:nvGrpSpPr>
        <p:grpSpPr>
          <a:xfrm>
            <a:off x="2987824" y="2132856"/>
            <a:ext cx="1152128" cy="836712"/>
            <a:chOff x="2987824" y="1268760"/>
            <a:chExt cx="2664296" cy="1584176"/>
          </a:xfrm>
        </p:grpSpPr>
        <p:sp>
          <p:nvSpPr>
            <p:cNvPr id="43" name="วงรี 42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4" name="วงรี 43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5" name="วงรี 44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วงรี 45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วงรี 46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วงรี 47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วงรี 48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0" name="วงรี 49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1" name="บล็อกส่วนโค้ง 50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24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53" name="วงรี 52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4" name="วงรี 53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31" name="กลุ่ม 54"/>
          <p:cNvGrpSpPr/>
          <p:nvPr/>
        </p:nvGrpSpPr>
        <p:grpSpPr>
          <a:xfrm>
            <a:off x="3563888" y="1700808"/>
            <a:ext cx="330848" cy="704824"/>
            <a:chOff x="2267743" y="3789040"/>
            <a:chExt cx="504057" cy="864096"/>
          </a:xfrm>
        </p:grpSpPr>
        <p:sp>
          <p:nvSpPr>
            <p:cNvPr id="56" name="แผนผังลำดับงาน: หน่วงเวลา 55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7" name="คอร์ด 56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8" name="คอร์ด 57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37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63" name="วงรี 62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4" name="วงรี 63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60" name="หยดน้ำ 59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หยดน้ำ 60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2" name="บล็อกส่วนโค้ง 61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กลุ่ม 64"/>
          <p:cNvGrpSpPr/>
          <p:nvPr/>
        </p:nvGrpSpPr>
        <p:grpSpPr>
          <a:xfrm>
            <a:off x="2411761" y="2041684"/>
            <a:ext cx="363932" cy="956547"/>
            <a:chOff x="1081555" y="715802"/>
            <a:chExt cx="1009813" cy="1705086"/>
          </a:xfrm>
        </p:grpSpPr>
        <p:sp>
          <p:nvSpPr>
            <p:cNvPr id="66" name="แผนผังลำดับงาน: หน่วงเวลา 65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คอร์ด 66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" name="คอร์ด 67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39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72" name="วงรี 71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3" name="วงรี 72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70" name="หยดน้ำ 69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09" name="บล็อกส่วนโค้ง 108"/>
          <p:cNvSpPr/>
          <p:nvPr/>
        </p:nvSpPr>
        <p:spPr>
          <a:xfrm>
            <a:off x="4427984" y="2564904"/>
            <a:ext cx="504056" cy="144016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40" name="กลุ่ม 109"/>
          <p:cNvGrpSpPr/>
          <p:nvPr/>
        </p:nvGrpSpPr>
        <p:grpSpPr>
          <a:xfrm>
            <a:off x="4860032" y="2160240"/>
            <a:ext cx="1008112" cy="836712"/>
            <a:chOff x="2987824" y="1268760"/>
            <a:chExt cx="2664296" cy="1584176"/>
          </a:xfrm>
        </p:grpSpPr>
        <p:sp>
          <p:nvSpPr>
            <p:cNvPr id="111" name="วงรี 110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2" name="วงรี 111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3" name="วงรี 112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4" name="วงรี 113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5" name="วงรี 114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6" name="วงรี 115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วงรี 116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8" name="วงรี 117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9" name="บล็อกส่วนโค้ง 118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42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121" name="วงรี 120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2" name="วงรี 121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52" name="กลุ่ม 122"/>
          <p:cNvGrpSpPr/>
          <p:nvPr/>
        </p:nvGrpSpPr>
        <p:grpSpPr>
          <a:xfrm>
            <a:off x="4355976" y="2060848"/>
            <a:ext cx="330848" cy="704824"/>
            <a:chOff x="2267743" y="3789040"/>
            <a:chExt cx="504057" cy="864096"/>
          </a:xfrm>
        </p:grpSpPr>
        <p:sp>
          <p:nvSpPr>
            <p:cNvPr id="124" name="แผนผังลำดับงาน: หน่วงเวลา 123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5" name="คอร์ด 124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6" name="คอร์ด 125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5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131" name="วงรี 130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2" name="วงรี 131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28" name="หยดน้ำ 127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9" name="หยดน้ำ 128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0" name="บล็อกส่วนโค้ง 129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กลุ่ม 132"/>
          <p:cNvGrpSpPr/>
          <p:nvPr/>
        </p:nvGrpSpPr>
        <p:grpSpPr>
          <a:xfrm>
            <a:off x="5292080" y="1556792"/>
            <a:ext cx="363932" cy="956547"/>
            <a:chOff x="1081555" y="715802"/>
            <a:chExt cx="1009813" cy="1705086"/>
          </a:xfrm>
        </p:grpSpPr>
        <p:sp>
          <p:nvSpPr>
            <p:cNvPr id="134" name="แผนผังลำดับงาน: หน่วงเวลา 133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5" name="คอร์ด 134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6" name="คอร์ด 135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5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140" name="วงรี 139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1" name="วงรี 140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38" name="หยดน้ำ 137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9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43" name="บล็อกส่วนโค้ง 142"/>
          <p:cNvSpPr/>
          <p:nvPr/>
        </p:nvSpPr>
        <p:spPr>
          <a:xfrm>
            <a:off x="6876256" y="2492896"/>
            <a:ext cx="432048" cy="216024"/>
          </a:xfrm>
          <a:prstGeom prst="blockArc">
            <a:avLst>
              <a:gd name="adj1" fmla="val 10800000"/>
              <a:gd name="adj2" fmla="val 168358"/>
              <a:gd name="adj3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69" name="กลุ่ม 143"/>
          <p:cNvGrpSpPr/>
          <p:nvPr/>
        </p:nvGrpSpPr>
        <p:grpSpPr>
          <a:xfrm>
            <a:off x="7164288" y="2060848"/>
            <a:ext cx="1224136" cy="836712"/>
            <a:chOff x="2987824" y="1268760"/>
            <a:chExt cx="2664296" cy="1584176"/>
          </a:xfrm>
        </p:grpSpPr>
        <p:sp>
          <p:nvSpPr>
            <p:cNvPr id="145" name="วงรี 144"/>
            <p:cNvSpPr/>
            <p:nvPr/>
          </p:nvSpPr>
          <p:spPr>
            <a:xfrm rot="1533259">
              <a:off x="3851920" y="234888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6" name="วงรี 145"/>
            <p:cNvSpPr/>
            <p:nvPr/>
          </p:nvSpPr>
          <p:spPr>
            <a:xfrm>
              <a:off x="4067944" y="2420888"/>
              <a:ext cx="144016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7" name="วงรี 146"/>
            <p:cNvSpPr/>
            <p:nvPr/>
          </p:nvSpPr>
          <p:spPr>
            <a:xfrm rot="1116524">
              <a:off x="4860032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8" name="วงรี 147"/>
            <p:cNvSpPr/>
            <p:nvPr/>
          </p:nvSpPr>
          <p:spPr>
            <a:xfrm rot="20879449">
              <a:off x="5076056" y="2420888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9" name="วงรี 148"/>
            <p:cNvSpPr/>
            <p:nvPr/>
          </p:nvSpPr>
          <p:spPr>
            <a:xfrm>
              <a:off x="3491880" y="1412776"/>
              <a:ext cx="2160240" cy="11521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0" name="วงรี 149"/>
            <p:cNvSpPr/>
            <p:nvPr/>
          </p:nvSpPr>
          <p:spPr>
            <a:xfrm rot="982405">
              <a:off x="3116347" y="1290447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1" name="วงรี 150"/>
            <p:cNvSpPr/>
            <p:nvPr/>
          </p:nvSpPr>
          <p:spPr>
            <a:xfrm rot="20983547">
              <a:off x="3419872" y="1268760"/>
              <a:ext cx="216024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2" name="วงรี 151"/>
            <p:cNvSpPr/>
            <p:nvPr/>
          </p:nvSpPr>
          <p:spPr>
            <a:xfrm>
              <a:off x="2987824" y="1484784"/>
              <a:ext cx="792088" cy="1152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3" name="บล็อกส่วนโค้ง 152"/>
            <p:cNvSpPr/>
            <p:nvPr/>
          </p:nvSpPr>
          <p:spPr>
            <a:xfrm>
              <a:off x="3059832" y="2348880"/>
              <a:ext cx="576064" cy="288032"/>
            </a:xfrm>
            <a:prstGeom prst="blockArc">
              <a:avLst>
                <a:gd name="adj1" fmla="val 11628264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grpSp>
          <p:nvGrpSpPr>
            <p:cNvPr id="74" name="กลุ่ม 17"/>
            <p:cNvGrpSpPr/>
            <p:nvPr/>
          </p:nvGrpSpPr>
          <p:grpSpPr>
            <a:xfrm rot="21167446">
              <a:off x="3192028" y="1782824"/>
              <a:ext cx="357196" cy="202331"/>
              <a:chOff x="2555776" y="1196752"/>
              <a:chExt cx="288032" cy="360040"/>
            </a:xfrm>
          </p:grpSpPr>
          <p:sp>
            <p:nvSpPr>
              <p:cNvPr id="155" name="วงรี 15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6" name="วงรี 15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75" name="กลุ่ม 156"/>
          <p:cNvGrpSpPr/>
          <p:nvPr/>
        </p:nvGrpSpPr>
        <p:grpSpPr>
          <a:xfrm>
            <a:off x="6660232" y="2060848"/>
            <a:ext cx="330848" cy="704824"/>
            <a:chOff x="2267743" y="3789040"/>
            <a:chExt cx="504057" cy="864096"/>
          </a:xfrm>
        </p:grpSpPr>
        <p:sp>
          <p:nvSpPr>
            <p:cNvPr id="158" name="แผนผังลำดับงาน: หน่วงเวลา 157"/>
            <p:cNvSpPr/>
            <p:nvPr/>
          </p:nvSpPr>
          <p:spPr>
            <a:xfrm rot="15971742">
              <a:off x="2387094" y="4265003"/>
              <a:ext cx="261023" cy="339135"/>
            </a:xfrm>
            <a:prstGeom prst="flowChartDelay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9" name="คอร์ด 158"/>
            <p:cNvSpPr/>
            <p:nvPr/>
          </p:nvSpPr>
          <p:spPr>
            <a:xfrm rot="16200000">
              <a:off x="2209945" y="3846840"/>
              <a:ext cx="576064" cy="460463"/>
            </a:xfrm>
            <a:prstGeom prst="chord">
              <a:avLst>
                <a:gd name="adj1" fmla="val 4418347"/>
                <a:gd name="adj2" fmla="val 1762601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0" name="คอร์ด 159"/>
            <p:cNvSpPr/>
            <p:nvPr/>
          </p:nvSpPr>
          <p:spPr>
            <a:xfrm>
              <a:off x="2267743" y="3861048"/>
              <a:ext cx="504057" cy="287473"/>
            </a:xfrm>
            <a:prstGeom prst="chord">
              <a:avLst>
                <a:gd name="adj1" fmla="val 10208953"/>
                <a:gd name="adj2" fmla="val 929621"/>
              </a:avLst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76" name="กลุ่ม 58"/>
            <p:cNvGrpSpPr/>
            <p:nvPr/>
          </p:nvGrpSpPr>
          <p:grpSpPr>
            <a:xfrm rot="21426408">
              <a:off x="2341277" y="4156388"/>
              <a:ext cx="291300" cy="67428"/>
              <a:chOff x="2555776" y="1196752"/>
              <a:chExt cx="288032" cy="360040"/>
            </a:xfrm>
          </p:grpSpPr>
          <p:sp>
            <p:nvSpPr>
              <p:cNvPr id="165" name="วงรี 164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6" name="วงรี 165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62" name="หยดน้ำ 161"/>
            <p:cNvSpPr/>
            <p:nvPr/>
          </p:nvSpPr>
          <p:spPr>
            <a:xfrm>
              <a:off x="2555776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3" name="หยดน้ำ 162"/>
            <p:cNvSpPr/>
            <p:nvPr/>
          </p:nvSpPr>
          <p:spPr>
            <a:xfrm>
              <a:off x="2411760" y="4581128"/>
              <a:ext cx="72008" cy="72008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4" name="บล็อกส่วนโค้ง 163"/>
            <p:cNvSpPr/>
            <p:nvPr/>
          </p:nvSpPr>
          <p:spPr>
            <a:xfrm>
              <a:off x="2339752" y="4293096"/>
              <a:ext cx="288032" cy="144016"/>
            </a:xfrm>
            <a:prstGeom prst="blockArc">
              <a:avLst>
                <a:gd name="adj1" fmla="val 13500275"/>
                <a:gd name="adj2" fmla="val 19146891"/>
                <a:gd name="adj3" fmla="val 49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กลุ่ม 166"/>
          <p:cNvGrpSpPr/>
          <p:nvPr/>
        </p:nvGrpSpPr>
        <p:grpSpPr>
          <a:xfrm>
            <a:off x="6228184" y="1988840"/>
            <a:ext cx="363932" cy="956547"/>
            <a:chOff x="1081555" y="715802"/>
            <a:chExt cx="1009813" cy="1705086"/>
          </a:xfrm>
        </p:grpSpPr>
        <p:sp>
          <p:nvSpPr>
            <p:cNvPr id="168" name="แผนผังลำดับงาน: หน่วงเวลา 167"/>
            <p:cNvSpPr/>
            <p:nvPr/>
          </p:nvSpPr>
          <p:spPr>
            <a:xfrm rot="15404384">
              <a:off x="1195576" y="1370389"/>
              <a:ext cx="825637" cy="965947"/>
            </a:xfrm>
            <a:prstGeom prst="flowChartDelay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9" name="คอร์ด 168"/>
            <p:cNvSpPr/>
            <p:nvPr/>
          </p:nvSpPr>
          <p:spPr>
            <a:xfrm rot="16380288">
              <a:off x="961091" y="980278"/>
              <a:ext cx="1152128" cy="746301"/>
            </a:xfrm>
            <a:prstGeom prst="chord">
              <a:avLst>
                <a:gd name="adj1" fmla="val 2700000"/>
                <a:gd name="adj2" fmla="val 17626014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0" name="คอร์ด 169"/>
            <p:cNvSpPr/>
            <p:nvPr/>
          </p:nvSpPr>
          <p:spPr>
            <a:xfrm rot="20737399">
              <a:off x="1081555" y="715802"/>
              <a:ext cx="860209" cy="745875"/>
            </a:xfrm>
            <a:prstGeom prst="chord">
              <a:avLst>
                <a:gd name="adj1" fmla="val 9169748"/>
                <a:gd name="adj2" fmla="val 181408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78" name="กลุ่ม 8"/>
            <p:cNvGrpSpPr/>
            <p:nvPr/>
          </p:nvGrpSpPr>
          <p:grpSpPr>
            <a:xfrm rot="21426408">
              <a:off x="1259060" y="1287575"/>
              <a:ext cx="451584" cy="360040"/>
              <a:chOff x="2555776" y="1196752"/>
              <a:chExt cx="288032" cy="360040"/>
            </a:xfrm>
          </p:grpSpPr>
          <p:sp>
            <p:nvSpPr>
              <p:cNvPr id="174" name="วงรี 173"/>
              <p:cNvSpPr/>
              <p:nvPr/>
            </p:nvSpPr>
            <p:spPr>
              <a:xfrm>
                <a:off x="2555776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5" name="วงรี 174"/>
              <p:cNvSpPr/>
              <p:nvPr/>
            </p:nvSpPr>
            <p:spPr>
              <a:xfrm>
                <a:off x="2771800" y="1196752"/>
                <a:ext cx="72008" cy="36004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72" name="หยดน้ำ 171"/>
            <p:cNvSpPr/>
            <p:nvPr/>
          </p:nvSpPr>
          <p:spPr>
            <a:xfrm>
              <a:off x="1331640" y="2204864"/>
              <a:ext cx="288033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3" name="หยดน้ำ 31"/>
            <p:cNvSpPr/>
            <p:nvPr/>
          </p:nvSpPr>
          <p:spPr>
            <a:xfrm>
              <a:off x="1763688" y="2132856"/>
              <a:ext cx="288032" cy="216024"/>
            </a:xfrm>
            <a:prstGeom prst="teardrop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467544" y="995244"/>
            <a:ext cx="68243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๑      ๒     ๓     ๔</a:t>
            </a:r>
            <a:endParaRPr lang="th-TH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2195736" y="3059668"/>
            <a:ext cx="6336704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ไม่มีการตัดสินใจใดที่ถูกใจทุกคน ขอเพียงเราเลือกอย่างมีเหตุผลก็นับได้ว่า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ถูกต้อง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”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สำหรับเรา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endParaRPr lang="th-TH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0" name="สี่เหลี่ยมผืนผ้า 179"/>
          <p:cNvSpPr/>
          <p:nvPr/>
        </p:nvSpPr>
        <p:spPr>
          <a:xfrm>
            <a:off x="0" y="3068960"/>
            <a:ext cx="2195736" cy="3600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6" name="TextBox 175"/>
          <p:cNvSpPr txBox="1"/>
          <p:nvPr/>
        </p:nvSpPr>
        <p:spPr>
          <a:xfrm>
            <a:off x="1403648" y="5229200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815 * 315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129</Words>
  <Application>Microsoft Office PowerPoint</Application>
  <PresentationFormat>นำเสนอทางหน้าจอ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ชุดรูปแบบของ Office</vt:lpstr>
      <vt:lpstr>ภาพนิ่ง 1</vt:lpstr>
      <vt:lpstr>ภาพนิ่ง 2</vt:lpstr>
      <vt:lpstr>ภาพนิ่ง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Compaq</dc:creator>
  <cp:lastModifiedBy>Compaq</cp:lastModifiedBy>
  <cp:revision>13</cp:revision>
  <dcterms:created xsi:type="dcterms:W3CDTF">2013-01-28T03:25:03Z</dcterms:created>
  <dcterms:modified xsi:type="dcterms:W3CDTF">2013-02-05T09:25:49Z</dcterms:modified>
</cp:coreProperties>
</file>