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56" r:id="rId2"/>
    <p:sldId id="262" r:id="rId3"/>
    <p:sldId id="257" r:id="rId4"/>
    <p:sldId id="258" r:id="rId5"/>
    <p:sldId id="259" r:id="rId6"/>
    <p:sldId id="260" r:id="rId7"/>
    <p:sldId id="261" r:id="rId8"/>
  </p:sldIdLst>
  <p:sldSz cx="3524250" cy="3049588"/>
  <p:notesSz cx="6858000" cy="9144000"/>
  <p:defaultTextStyle>
    <a:defPPr>
      <a:defRPr lang="en-US"/>
    </a:defPPr>
    <a:lvl1pPr marL="0" algn="l" defTabSz="417341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417341" algn="l" defTabSz="417341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834684" algn="l" defTabSz="417341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252025" algn="l" defTabSz="417341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1669367" algn="l" defTabSz="417341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2086708" algn="l" defTabSz="417341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2504050" algn="l" defTabSz="417341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2921392" algn="l" defTabSz="417341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3338733" algn="l" defTabSz="417341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61">
          <p15:clr>
            <a:srgbClr val="A4A3A4"/>
          </p15:clr>
        </p15:guide>
        <p15:guide id="2" pos="111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87238" autoAdjust="0"/>
  </p:normalViewPr>
  <p:slideViewPr>
    <p:cSldViewPr snapToGrid="0">
      <p:cViewPr varScale="1">
        <p:scale>
          <a:sx n="197" d="100"/>
          <a:sy n="197" d="100"/>
        </p:scale>
        <p:origin x="912" y="150"/>
      </p:cViewPr>
      <p:guideLst>
        <p:guide orient="horz" pos="961"/>
        <p:guide pos="111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5CFDE7-E78F-4035-ACF4-F147C973CD9D}" type="datetimeFigureOut">
              <a:rPr lang="en-US" smtClean="0"/>
              <a:t>2/24/2022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47800" y="685800"/>
            <a:ext cx="3962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EBF472-469D-44BE-BC67-058EEBBD8F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1381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834684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1pPr>
    <a:lvl2pPr marL="417341" algn="l" defTabSz="834684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2pPr>
    <a:lvl3pPr marL="834684" algn="l" defTabSz="834684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3pPr>
    <a:lvl4pPr marL="1252025" algn="l" defTabSz="834684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4pPr>
    <a:lvl5pPr marL="1669367" algn="l" defTabSz="834684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5pPr>
    <a:lvl6pPr marL="2086708" algn="l" defTabSz="834684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6pPr>
    <a:lvl7pPr marL="2504050" algn="l" defTabSz="834684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7pPr>
    <a:lvl8pPr marL="2921392" algn="l" defTabSz="834684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8pPr>
    <a:lvl9pPr marL="3338733" algn="l" defTabSz="834684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47800" y="685800"/>
            <a:ext cx="39624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h-TH" dirty="0"/>
              <a:t>เดิม 10</a:t>
            </a:r>
            <a:r>
              <a:rPr lang="en-US" dirty="0"/>
              <a:t>cm*</a:t>
            </a:r>
            <a:r>
              <a:rPr lang="en-US" dirty="0" err="1"/>
              <a:t>10cm</a:t>
            </a:r>
            <a:r>
              <a:rPr lang="en-US" dirty="0"/>
              <a:t>=</a:t>
            </a:r>
            <a:r>
              <a:rPr lang="en-US" baseline="0" dirty="0"/>
              <a:t> </a:t>
            </a:r>
            <a:r>
              <a:rPr lang="en-US" baseline="0" dirty="0" err="1"/>
              <a:t>378px</a:t>
            </a:r>
            <a:r>
              <a:rPr lang="en-US" baseline="0" dirty="0"/>
              <a:t>*</a:t>
            </a:r>
            <a:r>
              <a:rPr lang="en-US" baseline="0" dirty="0" err="1"/>
              <a:t>378px</a:t>
            </a:r>
            <a:endParaRPr lang="en-US" baseline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ใหม่</a:t>
            </a:r>
            <a:r>
              <a:rPr lang="th-TH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9.785cm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*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8.465cm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=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370px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*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320px</a:t>
            </a: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Blue-gray </a:t>
            </a: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darker 25%</a:t>
            </a: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EBF472-469D-44BE-BC67-058EEBBD8FE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7804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4319" y="499089"/>
            <a:ext cx="2995613" cy="1061708"/>
          </a:xfrm>
        </p:spPr>
        <p:txBody>
          <a:bodyPr anchor="b"/>
          <a:lstStyle>
            <a:lvl1pPr algn="ctr">
              <a:defRPr sz="2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40532" y="1601741"/>
            <a:ext cx="2643188" cy="736278"/>
          </a:xfrm>
        </p:spPr>
        <p:txBody>
          <a:bodyPr/>
          <a:lstStyle>
            <a:lvl1pPr marL="0" indent="0" algn="ctr">
              <a:buNone/>
              <a:defRPr sz="900"/>
            </a:lvl1pPr>
            <a:lvl2pPr marL="164349" indent="0" algn="ctr">
              <a:buNone/>
              <a:defRPr sz="700"/>
            </a:lvl2pPr>
            <a:lvl3pPr marL="328699" indent="0" algn="ctr">
              <a:buNone/>
              <a:defRPr sz="600"/>
            </a:lvl3pPr>
            <a:lvl4pPr marL="493047" indent="0" algn="ctr">
              <a:buNone/>
              <a:defRPr sz="600"/>
            </a:lvl4pPr>
            <a:lvl5pPr marL="657396" indent="0" algn="ctr">
              <a:buNone/>
              <a:defRPr sz="600"/>
            </a:lvl5pPr>
            <a:lvl6pPr marL="821746" indent="0" algn="ctr">
              <a:buNone/>
              <a:defRPr sz="600"/>
            </a:lvl6pPr>
            <a:lvl7pPr marL="986095" indent="0" algn="ctr">
              <a:buNone/>
              <a:defRPr sz="600"/>
            </a:lvl7pPr>
            <a:lvl8pPr marL="1150444" indent="0" algn="ctr">
              <a:buNone/>
              <a:defRPr sz="600"/>
            </a:lvl8pPr>
            <a:lvl9pPr marL="1314793" indent="0" algn="ctr">
              <a:buNone/>
              <a:defRPr sz="6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7B513-26FD-45EA-A468-F7B14F969A71}" type="datetimeFigureOut">
              <a:rPr lang="en-US" smtClean="0"/>
              <a:t>2/24/2022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9297A-6ACE-451E-ACA7-1EE9428B73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2956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7B513-26FD-45EA-A468-F7B14F969A71}" type="datetimeFigureOut">
              <a:rPr lang="en-US" smtClean="0"/>
              <a:t>2/24/2022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9297A-6ACE-451E-ACA7-1EE9428B73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623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0457" y="760281"/>
            <a:ext cx="3039665" cy="1268544"/>
          </a:xfrm>
        </p:spPr>
        <p:txBody>
          <a:bodyPr anchor="b"/>
          <a:lstStyle>
            <a:lvl1pPr>
              <a:defRPr sz="2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0457" y="2040825"/>
            <a:ext cx="3039665" cy="667097"/>
          </a:xfrm>
        </p:spPr>
        <p:txBody>
          <a:bodyPr/>
          <a:lstStyle>
            <a:lvl1pPr marL="0" indent="0">
              <a:buNone/>
              <a:defRPr sz="900">
                <a:solidFill>
                  <a:schemeClr val="tx1"/>
                </a:solidFill>
              </a:defRPr>
            </a:lvl1pPr>
            <a:lvl2pPr marL="164349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2pPr>
            <a:lvl3pPr marL="328699" indent="0">
              <a:buNone/>
              <a:defRPr sz="600">
                <a:solidFill>
                  <a:schemeClr val="tx1">
                    <a:tint val="75000"/>
                  </a:schemeClr>
                </a:solidFill>
              </a:defRPr>
            </a:lvl3pPr>
            <a:lvl4pPr marL="493047" indent="0">
              <a:buNone/>
              <a:defRPr sz="600">
                <a:solidFill>
                  <a:schemeClr val="tx1">
                    <a:tint val="75000"/>
                  </a:schemeClr>
                </a:solidFill>
              </a:defRPr>
            </a:lvl4pPr>
            <a:lvl5pPr marL="657396" indent="0">
              <a:buNone/>
              <a:defRPr sz="600">
                <a:solidFill>
                  <a:schemeClr val="tx1">
                    <a:tint val="75000"/>
                  </a:schemeClr>
                </a:solidFill>
              </a:defRPr>
            </a:lvl5pPr>
            <a:lvl6pPr marL="821746" indent="0">
              <a:buNone/>
              <a:defRPr sz="600">
                <a:solidFill>
                  <a:schemeClr val="tx1">
                    <a:tint val="75000"/>
                  </a:schemeClr>
                </a:solidFill>
              </a:defRPr>
            </a:lvl6pPr>
            <a:lvl7pPr marL="986095" indent="0">
              <a:buNone/>
              <a:defRPr sz="600">
                <a:solidFill>
                  <a:schemeClr val="tx1">
                    <a:tint val="75000"/>
                  </a:schemeClr>
                </a:solidFill>
              </a:defRPr>
            </a:lvl7pPr>
            <a:lvl8pPr marL="1150444" indent="0">
              <a:buNone/>
              <a:defRPr sz="600">
                <a:solidFill>
                  <a:schemeClr val="tx1">
                    <a:tint val="75000"/>
                  </a:schemeClr>
                </a:solidFill>
              </a:defRPr>
            </a:lvl8pPr>
            <a:lvl9pPr marL="1314793" indent="0">
              <a:buNone/>
              <a:defRPr sz="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7B513-26FD-45EA-A468-F7B14F969A71}" type="datetimeFigureOut">
              <a:rPr lang="en-US" smtClean="0"/>
              <a:t>2/24/2022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9297A-6ACE-451E-ACA7-1EE9428B73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4610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42293" y="811811"/>
            <a:ext cx="1497806" cy="1934936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784153" y="811811"/>
            <a:ext cx="1497806" cy="1934936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7B513-26FD-45EA-A468-F7B14F969A71}" type="datetimeFigureOut">
              <a:rPr lang="en-US" smtClean="0"/>
              <a:t>2/24/2022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9297A-6ACE-451E-ACA7-1EE9428B73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1376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2752" y="162363"/>
            <a:ext cx="3039665" cy="589447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2752" y="747573"/>
            <a:ext cx="1490923" cy="366374"/>
          </a:xfrm>
        </p:spPr>
        <p:txBody>
          <a:bodyPr anchor="b"/>
          <a:lstStyle>
            <a:lvl1pPr marL="0" indent="0">
              <a:buNone/>
              <a:defRPr sz="900" b="1"/>
            </a:lvl1pPr>
            <a:lvl2pPr marL="164349" indent="0">
              <a:buNone/>
              <a:defRPr sz="700" b="1"/>
            </a:lvl2pPr>
            <a:lvl3pPr marL="328699" indent="0">
              <a:buNone/>
              <a:defRPr sz="600" b="1"/>
            </a:lvl3pPr>
            <a:lvl4pPr marL="493047" indent="0">
              <a:buNone/>
              <a:defRPr sz="600" b="1"/>
            </a:lvl4pPr>
            <a:lvl5pPr marL="657396" indent="0">
              <a:buNone/>
              <a:defRPr sz="600" b="1"/>
            </a:lvl5pPr>
            <a:lvl6pPr marL="821746" indent="0">
              <a:buNone/>
              <a:defRPr sz="600" b="1"/>
            </a:lvl6pPr>
            <a:lvl7pPr marL="986095" indent="0">
              <a:buNone/>
              <a:defRPr sz="600" b="1"/>
            </a:lvl7pPr>
            <a:lvl8pPr marL="1150444" indent="0">
              <a:buNone/>
              <a:defRPr sz="600" b="1"/>
            </a:lvl8pPr>
            <a:lvl9pPr marL="1314793" indent="0">
              <a:buNone/>
              <a:defRPr sz="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42752" y="1113947"/>
            <a:ext cx="1490923" cy="163844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784153" y="747573"/>
            <a:ext cx="1498265" cy="366374"/>
          </a:xfrm>
        </p:spPr>
        <p:txBody>
          <a:bodyPr anchor="b"/>
          <a:lstStyle>
            <a:lvl1pPr marL="0" indent="0">
              <a:buNone/>
              <a:defRPr sz="900" b="1"/>
            </a:lvl1pPr>
            <a:lvl2pPr marL="164349" indent="0">
              <a:buNone/>
              <a:defRPr sz="700" b="1"/>
            </a:lvl2pPr>
            <a:lvl3pPr marL="328699" indent="0">
              <a:buNone/>
              <a:defRPr sz="600" b="1"/>
            </a:lvl3pPr>
            <a:lvl4pPr marL="493047" indent="0">
              <a:buNone/>
              <a:defRPr sz="600" b="1"/>
            </a:lvl4pPr>
            <a:lvl5pPr marL="657396" indent="0">
              <a:buNone/>
              <a:defRPr sz="600" b="1"/>
            </a:lvl5pPr>
            <a:lvl6pPr marL="821746" indent="0">
              <a:buNone/>
              <a:defRPr sz="600" b="1"/>
            </a:lvl6pPr>
            <a:lvl7pPr marL="986095" indent="0">
              <a:buNone/>
              <a:defRPr sz="600" b="1"/>
            </a:lvl7pPr>
            <a:lvl8pPr marL="1150444" indent="0">
              <a:buNone/>
              <a:defRPr sz="600" b="1"/>
            </a:lvl8pPr>
            <a:lvl9pPr marL="1314793" indent="0">
              <a:buNone/>
              <a:defRPr sz="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784153" y="1113947"/>
            <a:ext cx="1498265" cy="163844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7B513-26FD-45EA-A468-F7B14F969A71}" type="datetimeFigureOut">
              <a:rPr lang="en-US" smtClean="0"/>
              <a:t>2/24/2022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9297A-6ACE-451E-ACA7-1EE9428B73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6406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7B513-26FD-45EA-A468-F7B14F969A71}" type="datetimeFigureOut">
              <a:rPr lang="en-US" smtClean="0"/>
              <a:t>2/24/2022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9297A-6ACE-451E-ACA7-1EE9428B73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304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7B513-26FD-45EA-A468-F7B14F969A71}" type="datetimeFigureOut">
              <a:rPr lang="en-US" smtClean="0"/>
              <a:t>2/24/2022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9297A-6ACE-451E-ACA7-1EE9428B73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2872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2752" y="203306"/>
            <a:ext cx="1136662" cy="711571"/>
          </a:xfrm>
        </p:spPr>
        <p:txBody>
          <a:bodyPr anchor="b"/>
          <a:lstStyle>
            <a:lvl1pPr>
              <a:defRPr sz="11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98265" y="439085"/>
            <a:ext cx="1784151" cy="2167184"/>
          </a:xfrm>
        </p:spPr>
        <p:txBody>
          <a:bodyPr/>
          <a:lstStyle>
            <a:lvl1pPr>
              <a:defRPr sz="1100"/>
            </a:lvl1pPr>
            <a:lvl2pPr>
              <a:defRPr sz="1000"/>
            </a:lvl2pPr>
            <a:lvl3pPr>
              <a:defRPr sz="900"/>
            </a:lvl3pPr>
            <a:lvl4pPr>
              <a:defRPr sz="700"/>
            </a:lvl4pPr>
            <a:lvl5pPr>
              <a:defRPr sz="700"/>
            </a:lvl5pPr>
            <a:lvl6pPr>
              <a:defRPr sz="700"/>
            </a:lvl6pPr>
            <a:lvl7pPr>
              <a:defRPr sz="700"/>
            </a:lvl7pPr>
            <a:lvl8pPr>
              <a:defRPr sz="700"/>
            </a:lvl8pPr>
            <a:lvl9pPr>
              <a:defRPr sz="7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2752" y="914877"/>
            <a:ext cx="1136662" cy="1694922"/>
          </a:xfrm>
        </p:spPr>
        <p:txBody>
          <a:bodyPr/>
          <a:lstStyle>
            <a:lvl1pPr marL="0" indent="0">
              <a:buNone/>
              <a:defRPr sz="600"/>
            </a:lvl1pPr>
            <a:lvl2pPr marL="164349" indent="0">
              <a:buNone/>
              <a:defRPr sz="500"/>
            </a:lvl2pPr>
            <a:lvl3pPr marL="328699" indent="0">
              <a:buNone/>
              <a:defRPr sz="400"/>
            </a:lvl3pPr>
            <a:lvl4pPr marL="493047" indent="0">
              <a:buNone/>
              <a:defRPr sz="400"/>
            </a:lvl4pPr>
            <a:lvl5pPr marL="657396" indent="0">
              <a:buNone/>
              <a:defRPr sz="400"/>
            </a:lvl5pPr>
            <a:lvl6pPr marL="821746" indent="0">
              <a:buNone/>
              <a:defRPr sz="400"/>
            </a:lvl6pPr>
            <a:lvl7pPr marL="986095" indent="0">
              <a:buNone/>
              <a:defRPr sz="400"/>
            </a:lvl7pPr>
            <a:lvl8pPr marL="1150444" indent="0">
              <a:buNone/>
              <a:defRPr sz="400"/>
            </a:lvl8pPr>
            <a:lvl9pPr marL="1314793" indent="0">
              <a:buNone/>
              <a:defRPr sz="4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7B513-26FD-45EA-A468-F7B14F969A71}" type="datetimeFigureOut">
              <a:rPr lang="en-US" smtClean="0"/>
              <a:t>2/24/2022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9297A-6ACE-451E-ACA7-1EE9428B73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0320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2752" y="203306"/>
            <a:ext cx="1136662" cy="711571"/>
          </a:xfrm>
        </p:spPr>
        <p:txBody>
          <a:bodyPr anchor="b"/>
          <a:lstStyle>
            <a:lvl1pPr>
              <a:defRPr sz="11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498265" y="439085"/>
            <a:ext cx="1784151" cy="2167184"/>
          </a:xfrm>
        </p:spPr>
        <p:txBody>
          <a:bodyPr anchor="t"/>
          <a:lstStyle>
            <a:lvl1pPr marL="0" indent="0">
              <a:buNone/>
              <a:defRPr sz="1100"/>
            </a:lvl1pPr>
            <a:lvl2pPr marL="164349" indent="0">
              <a:buNone/>
              <a:defRPr sz="1000"/>
            </a:lvl2pPr>
            <a:lvl3pPr marL="328699" indent="0">
              <a:buNone/>
              <a:defRPr sz="900"/>
            </a:lvl3pPr>
            <a:lvl4pPr marL="493047" indent="0">
              <a:buNone/>
              <a:defRPr sz="700"/>
            </a:lvl4pPr>
            <a:lvl5pPr marL="657396" indent="0">
              <a:buNone/>
              <a:defRPr sz="700"/>
            </a:lvl5pPr>
            <a:lvl6pPr marL="821746" indent="0">
              <a:buNone/>
              <a:defRPr sz="700"/>
            </a:lvl6pPr>
            <a:lvl7pPr marL="986095" indent="0">
              <a:buNone/>
              <a:defRPr sz="700"/>
            </a:lvl7pPr>
            <a:lvl8pPr marL="1150444" indent="0">
              <a:buNone/>
              <a:defRPr sz="700"/>
            </a:lvl8pPr>
            <a:lvl9pPr marL="1314793" indent="0">
              <a:buNone/>
              <a:defRPr sz="7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2752" y="914877"/>
            <a:ext cx="1136662" cy="1694922"/>
          </a:xfrm>
        </p:spPr>
        <p:txBody>
          <a:bodyPr/>
          <a:lstStyle>
            <a:lvl1pPr marL="0" indent="0">
              <a:buNone/>
              <a:defRPr sz="600"/>
            </a:lvl1pPr>
            <a:lvl2pPr marL="164349" indent="0">
              <a:buNone/>
              <a:defRPr sz="500"/>
            </a:lvl2pPr>
            <a:lvl3pPr marL="328699" indent="0">
              <a:buNone/>
              <a:defRPr sz="400"/>
            </a:lvl3pPr>
            <a:lvl4pPr marL="493047" indent="0">
              <a:buNone/>
              <a:defRPr sz="400"/>
            </a:lvl4pPr>
            <a:lvl5pPr marL="657396" indent="0">
              <a:buNone/>
              <a:defRPr sz="400"/>
            </a:lvl5pPr>
            <a:lvl6pPr marL="821746" indent="0">
              <a:buNone/>
              <a:defRPr sz="400"/>
            </a:lvl6pPr>
            <a:lvl7pPr marL="986095" indent="0">
              <a:buNone/>
              <a:defRPr sz="400"/>
            </a:lvl7pPr>
            <a:lvl8pPr marL="1150444" indent="0">
              <a:buNone/>
              <a:defRPr sz="400"/>
            </a:lvl8pPr>
            <a:lvl9pPr marL="1314793" indent="0">
              <a:buNone/>
              <a:defRPr sz="4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7B513-26FD-45EA-A468-F7B14F969A71}" type="datetimeFigureOut">
              <a:rPr lang="en-US" smtClean="0"/>
              <a:t>2/24/2022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9297A-6ACE-451E-ACA7-1EE9428B73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7578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7B513-26FD-45EA-A468-F7B14F969A71}" type="datetimeFigureOut">
              <a:rPr lang="en-US" smtClean="0"/>
              <a:t>2/24/2022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9297A-6ACE-451E-ACA7-1EE9428B73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3318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522042" y="162363"/>
            <a:ext cx="759917" cy="2584385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42294" y="162363"/>
            <a:ext cx="2235695" cy="2584385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7B513-26FD-45EA-A468-F7B14F969A71}" type="datetimeFigureOut">
              <a:rPr lang="en-US" smtClean="0"/>
              <a:t>2/24/2022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9297A-6ACE-451E-ACA7-1EE9428B73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6517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42293" y="162363"/>
            <a:ext cx="3039665" cy="589447"/>
          </a:xfrm>
          <a:prstGeom prst="rect">
            <a:avLst/>
          </a:prstGeom>
        </p:spPr>
        <p:txBody>
          <a:bodyPr vert="horz" lIns="83468" tIns="41735" rIns="83468" bIns="41735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2293" y="811811"/>
            <a:ext cx="3039665" cy="1934936"/>
          </a:xfrm>
          <a:prstGeom prst="rect">
            <a:avLst/>
          </a:prstGeom>
        </p:spPr>
        <p:txBody>
          <a:bodyPr vert="horz" lIns="83468" tIns="41735" rIns="83468" bIns="41735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42292" y="2826517"/>
            <a:ext cx="792956" cy="162363"/>
          </a:xfrm>
          <a:prstGeom prst="rect">
            <a:avLst/>
          </a:prstGeom>
        </p:spPr>
        <p:txBody>
          <a:bodyPr vert="horz" lIns="83468" tIns="41735" rIns="83468" bIns="41735" rtlCol="0" anchor="ctr"/>
          <a:lstStyle>
            <a:lvl1pPr algn="l">
              <a:defRPr sz="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7B513-26FD-45EA-A468-F7B14F969A71}" type="datetimeFigureOut">
              <a:rPr lang="en-US" smtClean="0"/>
              <a:t>2/24/2022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67408" y="2826517"/>
            <a:ext cx="1189435" cy="162363"/>
          </a:xfrm>
          <a:prstGeom prst="rect">
            <a:avLst/>
          </a:prstGeom>
        </p:spPr>
        <p:txBody>
          <a:bodyPr vert="horz" lIns="83468" tIns="41735" rIns="83468" bIns="41735" rtlCol="0" anchor="ctr"/>
          <a:lstStyle>
            <a:lvl1pPr algn="ctr">
              <a:defRPr sz="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489003" y="2826517"/>
            <a:ext cx="792956" cy="162363"/>
          </a:xfrm>
          <a:prstGeom prst="rect">
            <a:avLst/>
          </a:prstGeom>
        </p:spPr>
        <p:txBody>
          <a:bodyPr vert="horz" lIns="83468" tIns="41735" rIns="83468" bIns="41735" rtlCol="0" anchor="ctr"/>
          <a:lstStyle>
            <a:lvl1pPr algn="r">
              <a:defRPr sz="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D9297A-6ACE-451E-ACA7-1EE9428B73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543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8699" rtl="0" eaLnBrk="1" latinLnBrk="0" hangingPunct="1">
        <a:lnSpc>
          <a:spcPct val="90000"/>
        </a:lnSpc>
        <a:spcBef>
          <a:spcPct val="0"/>
        </a:spcBef>
        <a:buNone/>
        <a:defRPr sz="1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2175" indent="-82175" algn="l" defTabSz="328699" rtl="0" eaLnBrk="1" latinLnBrk="0" hangingPunct="1">
        <a:lnSpc>
          <a:spcPct val="90000"/>
        </a:lnSpc>
        <a:spcBef>
          <a:spcPts val="359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1pPr>
      <a:lvl2pPr marL="246524" indent="-82175" algn="l" defTabSz="328699" rtl="0" eaLnBrk="1" latinLnBrk="0" hangingPunct="1">
        <a:lnSpc>
          <a:spcPct val="90000"/>
        </a:lnSpc>
        <a:spcBef>
          <a:spcPts val="180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2pPr>
      <a:lvl3pPr marL="410872" indent="-82175" algn="l" defTabSz="328699" rtl="0" eaLnBrk="1" latinLnBrk="0" hangingPunct="1">
        <a:lnSpc>
          <a:spcPct val="90000"/>
        </a:lnSpc>
        <a:spcBef>
          <a:spcPts val="180"/>
        </a:spcBef>
        <a:buFont typeface="Arial" panose="020B0604020202020204" pitchFamily="34" charset="0"/>
        <a:buChar char="•"/>
        <a:defRPr sz="700" kern="1200">
          <a:solidFill>
            <a:schemeClr val="tx1"/>
          </a:solidFill>
          <a:latin typeface="+mn-lt"/>
          <a:ea typeface="+mn-ea"/>
          <a:cs typeface="+mn-cs"/>
        </a:defRPr>
      </a:lvl3pPr>
      <a:lvl4pPr marL="575222" indent="-82175" algn="l" defTabSz="328699" rtl="0" eaLnBrk="1" latinLnBrk="0" hangingPunct="1">
        <a:lnSpc>
          <a:spcPct val="90000"/>
        </a:lnSpc>
        <a:spcBef>
          <a:spcPts val="180"/>
        </a:spcBef>
        <a:buFont typeface="Arial" panose="020B0604020202020204" pitchFamily="34" charset="0"/>
        <a:buChar char="•"/>
        <a:defRPr sz="600" kern="1200">
          <a:solidFill>
            <a:schemeClr val="tx1"/>
          </a:solidFill>
          <a:latin typeface="+mn-lt"/>
          <a:ea typeface="+mn-ea"/>
          <a:cs typeface="+mn-cs"/>
        </a:defRPr>
      </a:lvl4pPr>
      <a:lvl5pPr marL="739571" indent="-82175" algn="l" defTabSz="328699" rtl="0" eaLnBrk="1" latinLnBrk="0" hangingPunct="1">
        <a:lnSpc>
          <a:spcPct val="90000"/>
        </a:lnSpc>
        <a:spcBef>
          <a:spcPts val="180"/>
        </a:spcBef>
        <a:buFont typeface="Arial" panose="020B0604020202020204" pitchFamily="34" charset="0"/>
        <a:buChar char="•"/>
        <a:defRPr sz="600" kern="1200">
          <a:solidFill>
            <a:schemeClr val="tx1"/>
          </a:solidFill>
          <a:latin typeface="+mn-lt"/>
          <a:ea typeface="+mn-ea"/>
          <a:cs typeface="+mn-cs"/>
        </a:defRPr>
      </a:lvl5pPr>
      <a:lvl6pPr marL="903920" indent="-82175" algn="l" defTabSz="328699" rtl="0" eaLnBrk="1" latinLnBrk="0" hangingPunct="1">
        <a:lnSpc>
          <a:spcPct val="90000"/>
        </a:lnSpc>
        <a:spcBef>
          <a:spcPts val="180"/>
        </a:spcBef>
        <a:buFont typeface="Arial" panose="020B0604020202020204" pitchFamily="34" charset="0"/>
        <a:buChar char="•"/>
        <a:defRPr sz="600" kern="1200">
          <a:solidFill>
            <a:schemeClr val="tx1"/>
          </a:solidFill>
          <a:latin typeface="+mn-lt"/>
          <a:ea typeface="+mn-ea"/>
          <a:cs typeface="+mn-cs"/>
        </a:defRPr>
      </a:lvl6pPr>
      <a:lvl7pPr marL="1068270" indent="-82175" algn="l" defTabSz="328699" rtl="0" eaLnBrk="1" latinLnBrk="0" hangingPunct="1">
        <a:lnSpc>
          <a:spcPct val="90000"/>
        </a:lnSpc>
        <a:spcBef>
          <a:spcPts val="180"/>
        </a:spcBef>
        <a:buFont typeface="Arial" panose="020B0604020202020204" pitchFamily="34" charset="0"/>
        <a:buChar char="•"/>
        <a:defRPr sz="600" kern="1200">
          <a:solidFill>
            <a:schemeClr val="tx1"/>
          </a:solidFill>
          <a:latin typeface="+mn-lt"/>
          <a:ea typeface="+mn-ea"/>
          <a:cs typeface="+mn-cs"/>
        </a:defRPr>
      </a:lvl7pPr>
      <a:lvl8pPr marL="1232618" indent="-82175" algn="l" defTabSz="328699" rtl="0" eaLnBrk="1" latinLnBrk="0" hangingPunct="1">
        <a:lnSpc>
          <a:spcPct val="90000"/>
        </a:lnSpc>
        <a:spcBef>
          <a:spcPts val="180"/>
        </a:spcBef>
        <a:buFont typeface="Arial" panose="020B0604020202020204" pitchFamily="34" charset="0"/>
        <a:buChar char="•"/>
        <a:defRPr sz="600" kern="1200">
          <a:solidFill>
            <a:schemeClr val="tx1"/>
          </a:solidFill>
          <a:latin typeface="+mn-lt"/>
          <a:ea typeface="+mn-ea"/>
          <a:cs typeface="+mn-cs"/>
        </a:defRPr>
      </a:lvl8pPr>
      <a:lvl9pPr marL="1396968" indent="-82175" algn="l" defTabSz="328699" rtl="0" eaLnBrk="1" latinLnBrk="0" hangingPunct="1">
        <a:lnSpc>
          <a:spcPct val="90000"/>
        </a:lnSpc>
        <a:spcBef>
          <a:spcPts val="180"/>
        </a:spcBef>
        <a:buFont typeface="Arial" panose="020B0604020202020204" pitchFamily="34" charset="0"/>
        <a:buChar char="•"/>
        <a:defRPr sz="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8699" rtl="0" eaLnBrk="1" latinLnBrk="0" hangingPunct="1">
        <a:defRPr sz="600" kern="1200">
          <a:solidFill>
            <a:schemeClr val="tx1"/>
          </a:solidFill>
          <a:latin typeface="+mn-lt"/>
          <a:ea typeface="+mn-ea"/>
          <a:cs typeface="+mn-cs"/>
        </a:defRPr>
      </a:lvl1pPr>
      <a:lvl2pPr marL="164349" algn="l" defTabSz="328699" rtl="0" eaLnBrk="1" latinLnBrk="0" hangingPunct="1">
        <a:defRPr sz="600" kern="1200">
          <a:solidFill>
            <a:schemeClr val="tx1"/>
          </a:solidFill>
          <a:latin typeface="+mn-lt"/>
          <a:ea typeface="+mn-ea"/>
          <a:cs typeface="+mn-cs"/>
        </a:defRPr>
      </a:lvl2pPr>
      <a:lvl3pPr marL="328699" algn="l" defTabSz="328699" rtl="0" eaLnBrk="1" latinLnBrk="0" hangingPunct="1">
        <a:defRPr sz="600" kern="1200">
          <a:solidFill>
            <a:schemeClr val="tx1"/>
          </a:solidFill>
          <a:latin typeface="+mn-lt"/>
          <a:ea typeface="+mn-ea"/>
          <a:cs typeface="+mn-cs"/>
        </a:defRPr>
      </a:lvl3pPr>
      <a:lvl4pPr marL="493047" algn="l" defTabSz="328699" rtl="0" eaLnBrk="1" latinLnBrk="0" hangingPunct="1">
        <a:defRPr sz="600" kern="1200">
          <a:solidFill>
            <a:schemeClr val="tx1"/>
          </a:solidFill>
          <a:latin typeface="+mn-lt"/>
          <a:ea typeface="+mn-ea"/>
          <a:cs typeface="+mn-cs"/>
        </a:defRPr>
      </a:lvl4pPr>
      <a:lvl5pPr marL="657396" algn="l" defTabSz="328699" rtl="0" eaLnBrk="1" latinLnBrk="0" hangingPunct="1">
        <a:defRPr sz="600" kern="1200">
          <a:solidFill>
            <a:schemeClr val="tx1"/>
          </a:solidFill>
          <a:latin typeface="+mn-lt"/>
          <a:ea typeface="+mn-ea"/>
          <a:cs typeface="+mn-cs"/>
        </a:defRPr>
      </a:lvl5pPr>
      <a:lvl6pPr marL="821746" algn="l" defTabSz="328699" rtl="0" eaLnBrk="1" latinLnBrk="0" hangingPunct="1">
        <a:defRPr sz="600" kern="1200">
          <a:solidFill>
            <a:schemeClr val="tx1"/>
          </a:solidFill>
          <a:latin typeface="+mn-lt"/>
          <a:ea typeface="+mn-ea"/>
          <a:cs typeface="+mn-cs"/>
        </a:defRPr>
      </a:lvl6pPr>
      <a:lvl7pPr marL="986095" algn="l" defTabSz="328699" rtl="0" eaLnBrk="1" latinLnBrk="0" hangingPunct="1">
        <a:defRPr sz="600" kern="1200">
          <a:solidFill>
            <a:schemeClr val="tx1"/>
          </a:solidFill>
          <a:latin typeface="+mn-lt"/>
          <a:ea typeface="+mn-ea"/>
          <a:cs typeface="+mn-cs"/>
        </a:defRPr>
      </a:lvl7pPr>
      <a:lvl8pPr marL="1150444" algn="l" defTabSz="328699" rtl="0" eaLnBrk="1" latinLnBrk="0" hangingPunct="1">
        <a:defRPr sz="600" kern="1200">
          <a:solidFill>
            <a:schemeClr val="tx1"/>
          </a:solidFill>
          <a:latin typeface="+mn-lt"/>
          <a:ea typeface="+mn-ea"/>
          <a:cs typeface="+mn-cs"/>
        </a:defRPr>
      </a:lvl8pPr>
      <a:lvl9pPr marL="1314793" algn="l" defTabSz="328699" rtl="0" eaLnBrk="1" latinLnBrk="0" hangingPunct="1">
        <a:defRPr sz="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วงรี 3">
            <a:extLst>
              <a:ext uri="{FF2B5EF4-FFF2-40B4-BE49-F238E27FC236}">
                <a16:creationId xmlns:a16="http://schemas.microsoft.com/office/drawing/2014/main" id="{96A22219-0DE1-4D4F-A820-24AF86504559}"/>
              </a:ext>
            </a:extLst>
          </p:cNvPr>
          <p:cNvSpPr/>
          <p:nvPr/>
        </p:nvSpPr>
        <p:spPr>
          <a:xfrm>
            <a:off x="770875" y="84305"/>
            <a:ext cx="1360800" cy="1360800"/>
          </a:xfrm>
          <a:prstGeom prst="ellipse">
            <a:avLst/>
          </a:prstGeom>
          <a:solidFill>
            <a:srgbClr val="FF0000"/>
          </a:solidFill>
          <a:ln w="0">
            <a:solidFill>
              <a:schemeClr val="tx1"/>
            </a:solidFill>
            <a:bevel/>
          </a:ln>
          <a:effectLst>
            <a:glow>
              <a:schemeClr val="tx1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3468" tIns="41735" rIns="83468" bIns="41735" rtlCol="0" anchor="ctr"/>
          <a:lstStyle/>
          <a:p>
            <a:pPr algn="ctr"/>
            <a:endParaRPr lang="en-US">
              <a:effectLst/>
            </a:endParaRPr>
          </a:p>
        </p:txBody>
      </p:sp>
      <p:sp>
        <p:nvSpPr>
          <p:cNvPr id="6" name="สี่เหลี่ยมผืนผ้า 5">
            <a:extLst>
              <a:ext uri="{FF2B5EF4-FFF2-40B4-BE49-F238E27FC236}">
                <a16:creationId xmlns:a16="http://schemas.microsoft.com/office/drawing/2014/main" id="{B4C4CF78-1FB5-4F85-BE7A-7D202518473D}"/>
              </a:ext>
            </a:extLst>
          </p:cNvPr>
          <p:cNvSpPr/>
          <p:nvPr/>
        </p:nvSpPr>
        <p:spPr>
          <a:xfrm>
            <a:off x="72451" y="490973"/>
            <a:ext cx="1360800" cy="1360800"/>
          </a:xfrm>
          <a:prstGeom prst="rect">
            <a:avLst/>
          </a:prstGeom>
          <a:solidFill>
            <a:srgbClr val="00B0F0">
              <a:alpha val="53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3468" tIns="41735" rIns="83468" bIns="41735" rtlCol="0" anchor="ctr"/>
          <a:lstStyle/>
          <a:p>
            <a:pPr algn="ctr"/>
            <a:endParaRPr lang="en-US"/>
          </a:p>
        </p:txBody>
      </p:sp>
      <p:sp>
        <p:nvSpPr>
          <p:cNvPr id="2" name="Freeform 1"/>
          <p:cNvSpPr/>
          <p:nvPr/>
        </p:nvSpPr>
        <p:spPr>
          <a:xfrm>
            <a:off x="156030" y="1138353"/>
            <a:ext cx="1873808" cy="1834392"/>
          </a:xfrm>
          <a:custGeom>
            <a:avLst/>
            <a:gdLst>
              <a:gd name="connsiteX0" fmla="*/ 239155 w 1044532"/>
              <a:gd name="connsiteY0" fmla="*/ 867300 h 1249964"/>
              <a:gd name="connsiteX1" fmla="*/ 368857 w 1044532"/>
              <a:gd name="connsiteY1" fmla="*/ 633836 h 1249964"/>
              <a:gd name="connsiteX2" fmla="*/ 414252 w 1044532"/>
              <a:gd name="connsiteY2" fmla="*/ 886755 h 1249964"/>
              <a:gd name="connsiteX3" fmla="*/ 556925 w 1044532"/>
              <a:gd name="connsiteY3" fmla="*/ 497649 h 1249964"/>
              <a:gd name="connsiteX4" fmla="*/ 634746 w 1044532"/>
              <a:gd name="connsiteY4" fmla="*/ 757053 h 1249964"/>
              <a:gd name="connsiteX5" fmla="*/ 796874 w 1044532"/>
              <a:gd name="connsiteY5" fmla="*/ 309581 h 1249964"/>
              <a:gd name="connsiteX6" fmla="*/ 803359 w 1044532"/>
              <a:gd name="connsiteY6" fmla="*/ 711657 h 1249964"/>
              <a:gd name="connsiteX7" fmla="*/ 1043308 w 1044532"/>
              <a:gd name="connsiteY7" fmla="*/ 4781 h 1249964"/>
              <a:gd name="connsiteX8" fmla="*/ 887665 w 1044532"/>
              <a:gd name="connsiteY8" fmla="*/ 1133189 h 1249964"/>
              <a:gd name="connsiteX9" fmla="*/ 686627 w 1044532"/>
              <a:gd name="connsiteY9" fmla="*/ 873785 h 1249964"/>
              <a:gd name="connsiteX10" fmla="*/ 394797 w 1044532"/>
              <a:gd name="connsiteY10" fmla="*/ 1249921 h 1249964"/>
              <a:gd name="connsiteX11" fmla="*/ 336431 w 1044532"/>
              <a:gd name="connsiteY11" fmla="*/ 899725 h 1249964"/>
              <a:gd name="connsiteX12" fmla="*/ 18661 w 1044532"/>
              <a:gd name="connsiteY12" fmla="*/ 1055368 h 1249964"/>
              <a:gd name="connsiteX13" fmla="*/ 57572 w 1044532"/>
              <a:gd name="connsiteY13" fmla="*/ 711657 h 1249964"/>
              <a:gd name="connsiteX14" fmla="*/ 239155 w 1044532"/>
              <a:gd name="connsiteY14" fmla="*/ 867300 h 1249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044532" h="1249964">
                <a:moveTo>
                  <a:pt x="239155" y="867300"/>
                </a:moveTo>
                <a:cubicBezTo>
                  <a:pt x="291036" y="854330"/>
                  <a:pt x="339674" y="630593"/>
                  <a:pt x="368857" y="633836"/>
                </a:cubicBezTo>
                <a:cubicBezTo>
                  <a:pt x="398040" y="637078"/>
                  <a:pt x="382907" y="909453"/>
                  <a:pt x="414252" y="886755"/>
                </a:cubicBezTo>
                <a:cubicBezTo>
                  <a:pt x="445597" y="864057"/>
                  <a:pt x="520176" y="519266"/>
                  <a:pt x="556925" y="497649"/>
                </a:cubicBezTo>
                <a:cubicBezTo>
                  <a:pt x="593674" y="476032"/>
                  <a:pt x="594754" y="788398"/>
                  <a:pt x="634746" y="757053"/>
                </a:cubicBezTo>
                <a:cubicBezTo>
                  <a:pt x="674738" y="725708"/>
                  <a:pt x="768772" y="317147"/>
                  <a:pt x="796874" y="309581"/>
                </a:cubicBezTo>
                <a:cubicBezTo>
                  <a:pt x="824976" y="302015"/>
                  <a:pt x="762287" y="762457"/>
                  <a:pt x="803359" y="711657"/>
                </a:cubicBezTo>
                <a:cubicBezTo>
                  <a:pt x="844431" y="660857"/>
                  <a:pt x="1029257" y="-65474"/>
                  <a:pt x="1043308" y="4781"/>
                </a:cubicBezTo>
                <a:cubicBezTo>
                  <a:pt x="1057359" y="75036"/>
                  <a:pt x="947112" y="988355"/>
                  <a:pt x="887665" y="1133189"/>
                </a:cubicBezTo>
                <a:cubicBezTo>
                  <a:pt x="828218" y="1278023"/>
                  <a:pt x="768772" y="854330"/>
                  <a:pt x="686627" y="873785"/>
                </a:cubicBezTo>
                <a:cubicBezTo>
                  <a:pt x="604482" y="893240"/>
                  <a:pt x="453163" y="1245598"/>
                  <a:pt x="394797" y="1249921"/>
                </a:cubicBezTo>
                <a:cubicBezTo>
                  <a:pt x="336431" y="1254244"/>
                  <a:pt x="399120" y="932150"/>
                  <a:pt x="336431" y="899725"/>
                </a:cubicBezTo>
                <a:cubicBezTo>
                  <a:pt x="273742" y="867300"/>
                  <a:pt x="65137" y="1086713"/>
                  <a:pt x="18661" y="1055368"/>
                </a:cubicBezTo>
                <a:cubicBezTo>
                  <a:pt x="-27816" y="1024023"/>
                  <a:pt x="22985" y="743002"/>
                  <a:pt x="57572" y="711657"/>
                </a:cubicBezTo>
                <a:cubicBezTo>
                  <a:pt x="92159" y="680312"/>
                  <a:pt x="187274" y="880270"/>
                  <a:pt x="239155" y="86730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0">
            <a:solidFill>
              <a:schemeClr val="tx1"/>
            </a:solidFill>
            <a:bevel/>
          </a:ln>
          <a:effectLst>
            <a:glow>
              <a:schemeClr val="tx1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602508" y="209848"/>
            <a:ext cx="186070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cap="none" spc="0" dirty="0">
                <a:ln w="0" cmpd="sng">
                  <a:solidFill>
                    <a:schemeClr val="tx1"/>
                  </a:solidFill>
                  <a:prstDash val="solid"/>
                  <a:beve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>
                    <a:schemeClr val="tx1"/>
                  </a:glow>
                </a:effectLst>
              </a:rPr>
              <a:t>No </a:t>
            </a:r>
            <a:r>
              <a:rPr lang="en-US" sz="2800" b="1" cap="none" spc="0" dirty="0">
                <a:ln w="0" cmpd="sng">
                  <a:solidFill>
                    <a:schemeClr val="tx1"/>
                  </a:solidFill>
                  <a:prstDash val="solid"/>
                  <a:beve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12700">
                    <a:schemeClr val="tx1"/>
                  </a:glow>
                </a:effectLst>
              </a:rPr>
              <a:t>shadow</a:t>
            </a:r>
          </a:p>
        </p:txBody>
      </p:sp>
      <p:sp>
        <p:nvSpPr>
          <p:cNvPr id="7" name="Oval 6"/>
          <p:cNvSpPr/>
          <p:nvPr/>
        </p:nvSpPr>
        <p:spPr>
          <a:xfrm>
            <a:off x="1392780" y="1503515"/>
            <a:ext cx="3600" cy="228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435654" y="1494007"/>
            <a:ext cx="3600" cy="228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540245" y="1735436"/>
            <a:ext cx="1984005" cy="1015663"/>
          </a:xfrm>
          <a:prstGeom prst="rect">
            <a:avLst/>
          </a:prstGeom>
          <a:noFill/>
          <a:effectLst>
            <a:glow>
              <a:schemeClr val="tx1"/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dirty="0">
                <a:ln w="12700" cap="flat" cmpd="sng">
                  <a:solidFill>
                    <a:schemeClr val="tx1"/>
                  </a:solidFill>
                  <a:prstDash val="solid"/>
                  <a:bevel/>
                </a:ln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glow rad="12700">
                    <a:schemeClr val="tx1"/>
                  </a:glow>
                </a:effectLst>
              </a:rPr>
              <a:t>Text Effects</a:t>
            </a:r>
            <a:br>
              <a:rPr lang="en-US" sz="2000" b="1" dirty="0">
                <a:ln w="12700" cap="flat" cmpd="sng">
                  <a:solidFill>
                    <a:schemeClr val="tx1"/>
                  </a:solidFill>
                  <a:prstDash val="solid"/>
                  <a:bevel/>
                </a:ln>
                <a:solidFill>
                  <a:srgbClr val="FFFF00"/>
                </a:solidFill>
                <a:effectLst>
                  <a:glow rad="12700">
                    <a:schemeClr val="tx1"/>
                  </a:glow>
                </a:effectLst>
              </a:rPr>
            </a:br>
            <a:r>
              <a:rPr lang="en-US" sz="2000" b="1" u="sng" dirty="0">
                <a:ln w="12700" cap="flat" cmpd="sng">
                  <a:solidFill>
                    <a:schemeClr val="tx1"/>
                  </a:solidFill>
                  <a:prstDash val="solid"/>
                  <a:beve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glow rad="12700">
                    <a:schemeClr val="tx1"/>
                  </a:glow>
                </a:effectLst>
              </a:rPr>
              <a:t>Grow</a:t>
            </a:r>
            <a:r>
              <a:rPr lang="en-US" sz="2000" b="1" dirty="0">
                <a:ln w="12700" cap="flat" cmpd="sng">
                  <a:solidFill>
                    <a:schemeClr val="tx1"/>
                  </a:solidFill>
                  <a:prstDash val="solid"/>
                  <a:beve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glow rad="12700">
                    <a:schemeClr val="tx1"/>
                  </a:glow>
                </a:effectLst>
              </a:rPr>
              <a:t> 1 </a:t>
            </a:r>
            <a:r>
              <a:rPr lang="en-US" sz="2000" b="1" dirty="0" err="1">
                <a:ln w="12700" cap="flat" cmpd="sng">
                  <a:solidFill>
                    <a:schemeClr val="tx1"/>
                  </a:solidFill>
                  <a:prstDash val="solid"/>
                  <a:beve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glow rad="12700">
                    <a:schemeClr val="tx1"/>
                  </a:glow>
                </a:effectLst>
              </a:rPr>
              <a:t>pt</a:t>
            </a:r>
            <a:r>
              <a:rPr lang="en-US" sz="2000" b="1" dirty="0">
                <a:ln w="12700" cap="flat" cmpd="sng">
                  <a:solidFill>
                    <a:schemeClr val="tx1"/>
                  </a:solidFill>
                  <a:prstDash val="solid"/>
                  <a:beve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glow rad="12700">
                    <a:schemeClr val="tx1"/>
                  </a:glow>
                </a:effectLst>
              </a:rPr>
              <a:t> </a:t>
            </a:r>
            <a:br>
              <a:rPr lang="en-US" sz="2000" b="1" dirty="0">
                <a:ln w="12700" cap="flat" cmpd="sng">
                  <a:solidFill>
                    <a:schemeClr val="tx1"/>
                  </a:solidFill>
                  <a:prstDash val="solid"/>
                  <a:bevel/>
                </a:ln>
                <a:solidFill>
                  <a:srgbClr val="FFFF00"/>
                </a:solidFill>
                <a:effectLst>
                  <a:glow rad="12700">
                    <a:schemeClr val="tx1"/>
                  </a:glow>
                </a:effectLst>
              </a:rPr>
            </a:br>
            <a:r>
              <a:rPr lang="en-US" sz="2000" b="1" u="sng" cap="none" spc="0" dirty="0">
                <a:ln w="12700" cap="flat" cmpd="sng">
                  <a:solidFill>
                    <a:schemeClr val="tx1"/>
                  </a:solidFill>
                  <a:prstDash val="solid"/>
                  <a:bevel/>
                </a:ln>
                <a:solidFill>
                  <a:srgbClr val="FFFF00"/>
                </a:solidFill>
                <a:effectLst>
                  <a:glow rad="12700">
                    <a:schemeClr val="tx1"/>
                  </a:glow>
                </a:effectLst>
              </a:rPr>
              <a:t>Transparence</a:t>
            </a:r>
            <a:r>
              <a:rPr lang="en-US" sz="2000" b="1" cap="none" spc="0" dirty="0">
                <a:ln w="12700" cap="flat" cmpd="sng">
                  <a:solidFill>
                    <a:schemeClr val="tx1"/>
                  </a:solidFill>
                  <a:prstDash val="solid"/>
                  <a:bevel/>
                </a:ln>
                <a:solidFill>
                  <a:srgbClr val="FFFF00"/>
                </a:solidFill>
                <a:effectLst>
                  <a:glow rad="12700">
                    <a:schemeClr val="tx1"/>
                  </a:glow>
                </a:effectLst>
              </a:rPr>
              <a:t> 0%</a:t>
            </a:r>
          </a:p>
        </p:txBody>
      </p:sp>
      <p:sp>
        <p:nvSpPr>
          <p:cNvPr id="10" name="Rectangle 9"/>
          <p:cNvSpPr/>
          <p:nvPr/>
        </p:nvSpPr>
        <p:spPr>
          <a:xfrm>
            <a:off x="1578529" y="678161"/>
            <a:ext cx="1907446" cy="1015663"/>
          </a:xfrm>
          <a:prstGeom prst="rect">
            <a:avLst/>
          </a:prstGeom>
          <a:noFill/>
          <a:effectLst>
            <a:glow>
              <a:schemeClr val="tx1"/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u="sng" dirty="0">
                <a:ln w="12700" cmpd="sng">
                  <a:solidFill>
                    <a:schemeClr val="tx1"/>
                  </a:solidFill>
                  <a:prstDash val="solid"/>
                  <a:bevel/>
                </a:ln>
                <a:solidFill>
                  <a:srgbClr val="92D050"/>
                </a:solidFill>
                <a:effectLst>
                  <a:glow rad="12700">
                    <a:srgbClr val="FFFF00"/>
                  </a:glow>
                </a:effectLst>
              </a:rPr>
              <a:t>Outline</a:t>
            </a:r>
            <a:r>
              <a:rPr lang="en-US" sz="2000" b="1" dirty="0">
                <a:ln w="12700" cmpd="sng">
                  <a:solidFill>
                    <a:schemeClr val="tx1"/>
                  </a:solidFill>
                  <a:prstDash val="solid"/>
                  <a:bevel/>
                </a:ln>
                <a:solidFill>
                  <a:srgbClr val="92D050"/>
                </a:solidFill>
                <a:effectLst>
                  <a:glow rad="12700">
                    <a:srgbClr val="FFFF00"/>
                  </a:glow>
                </a:effectLst>
              </a:rPr>
              <a:t> Style</a:t>
            </a:r>
          </a:p>
          <a:p>
            <a:pPr algn="ctr"/>
            <a:r>
              <a:rPr lang="en-US" sz="2000" b="1" cap="none" spc="0" dirty="0">
                <a:ln w="12700" cmpd="sng">
                  <a:solidFill>
                    <a:schemeClr val="tx1"/>
                  </a:solidFill>
                  <a:prstDash val="solid"/>
                  <a:bevel/>
                </a:ln>
                <a:solidFill>
                  <a:srgbClr val="FFFF00"/>
                </a:solidFill>
                <a:effectLst>
                  <a:glow rad="12700">
                    <a:srgbClr val="FFFF00"/>
                  </a:glow>
                </a:effectLst>
              </a:rPr>
              <a:t>Width 1 </a:t>
            </a:r>
            <a:r>
              <a:rPr lang="en-US" sz="2000" b="1" cap="none" spc="0" dirty="0" err="1">
                <a:ln w="12700" cmpd="sng">
                  <a:solidFill>
                    <a:schemeClr val="tx1"/>
                  </a:solidFill>
                  <a:prstDash val="solid"/>
                  <a:bevel/>
                </a:ln>
                <a:solidFill>
                  <a:srgbClr val="FFFF00"/>
                </a:solidFill>
                <a:effectLst>
                  <a:glow rad="12700">
                    <a:srgbClr val="FFFF00"/>
                  </a:glow>
                </a:effectLst>
              </a:rPr>
              <a:t>pt</a:t>
            </a:r>
            <a:endParaRPr lang="en-US" sz="2000" b="1" cap="none" spc="0" dirty="0">
              <a:ln w="12700" cmpd="sng">
                <a:solidFill>
                  <a:schemeClr val="tx1"/>
                </a:solidFill>
                <a:prstDash val="solid"/>
                <a:bevel/>
              </a:ln>
              <a:solidFill>
                <a:srgbClr val="FFFF00"/>
              </a:solidFill>
              <a:effectLst>
                <a:glow rad="12700">
                  <a:srgbClr val="FFFF00"/>
                </a:glow>
              </a:effectLst>
            </a:endParaRPr>
          </a:p>
          <a:p>
            <a:pPr algn="ctr"/>
            <a:r>
              <a:rPr lang="en-US" sz="2000" b="1" dirty="0">
                <a:ln w="12700" cmpd="sng">
                  <a:solidFill>
                    <a:schemeClr val="tx1"/>
                  </a:solidFill>
                  <a:prstDash val="solid"/>
                  <a:bevel/>
                </a:ln>
                <a:solidFill>
                  <a:srgbClr val="FFC000"/>
                </a:solidFill>
                <a:effectLst>
                  <a:glow rad="12700">
                    <a:srgbClr val="FFFF00"/>
                  </a:glow>
                </a:effectLst>
              </a:rPr>
              <a:t>Join type : bevel</a:t>
            </a:r>
            <a:endParaRPr lang="en-US" sz="2000" b="1" cap="none" spc="0" dirty="0">
              <a:ln w="12700" cmpd="sng">
                <a:solidFill>
                  <a:schemeClr val="tx1"/>
                </a:solidFill>
                <a:prstDash val="solid"/>
                <a:bevel/>
              </a:ln>
              <a:solidFill>
                <a:srgbClr val="FFC000"/>
              </a:solidFill>
              <a:effectLst>
                <a:glow rad="12700">
                  <a:srgbClr val="FFFF00"/>
                </a:glow>
              </a:effectLst>
            </a:endParaRPr>
          </a:p>
        </p:txBody>
      </p:sp>
      <p:sp>
        <p:nvSpPr>
          <p:cNvPr id="11" name="Oval 10"/>
          <p:cNvSpPr/>
          <p:nvPr/>
        </p:nvSpPr>
        <p:spPr>
          <a:xfrm>
            <a:off x="1430892" y="1658296"/>
            <a:ext cx="3600" cy="228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1473766" y="1648788"/>
            <a:ext cx="3600" cy="228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4369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>
            <a:extLst>
              <a:ext uri="{FF2B5EF4-FFF2-40B4-BE49-F238E27FC236}">
                <a16:creationId xmlns:a16="http://schemas.microsoft.com/office/drawing/2014/main" id="{D3A6B99E-6711-4564-B47B-E3D4A067F205}"/>
              </a:ext>
            </a:extLst>
          </p:cNvPr>
          <p:cNvSpPr>
            <a:spLocks noChangeAspect="1"/>
          </p:cNvSpPr>
          <p:nvPr/>
        </p:nvSpPr>
        <p:spPr>
          <a:xfrm>
            <a:off x="686577" y="74127"/>
            <a:ext cx="1289481" cy="2901334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กล่องข้อความ 2">
            <a:extLst>
              <a:ext uri="{FF2B5EF4-FFF2-40B4-BE49-F238E27FC236}">
                <a16:creationId xmlns:a16="http://schemas.microsoft.com/office/drawing/2014/main" id="{5E061FA3-B4CF-4FC7-9F55-EB40D01529DE}"/>
              </a:ext>
            </a:extLst>
          </p:cNvPr>
          <p:cNvSpPr txBox="1"/>
          <p:nvPr/>
        </p:nvSpPr>
        <p:spPr>
          <a:xfrm>
            <a:off x="2024872" y="1355517"/>
            <a:ext cx="14374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Blog</a:t>
            </a:r>
          </a:p>
        </p:txBody>
      </p:sp>
      <p:sp>
        <p:nvSpPr>
          <p:cNvPr id="8" name="สี่เหลี่ยมผืนผ้า 7">
            <a:extLst>
              <a:ext uri="{FF2B5EF4-FFF2-40B4-BE49-F238E27FC236}">
                <a16:creationId xmlns:a16="http://schemas.microsoft.com/office/drawing/2014/main" id="{4A492896-024F-4341-BC8F-CB989A1389D0}"/>
              </a:ext>
            </a:extLst>
          </p:cNvPr>
          <p:cNvSpPr>
            <a:spLocks noChangeAspect="1"/>
          </p:cNvSpPr>
          <p:nvPr/>
        </p:nvSpPr>
        <p:spPr>
          <a:xfrm>
            <a:off x="749339" y="1404141"/>
            <a:ext cx="325081" cy="317181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ตัวเชื่อมต่อตรง 8">
            <a:extLst>
              <a:ext uri="{FF2B5EF4-FFF2-40B4-BE49-F238E27FC236}">
                <a16:creationId xmlns:a16="http://schemas.microsoft.com/office/drawing/2014/main" id="{A5A17271-599F-4488-835D-F41012A03741}"/>
              </a:ext>
            </a:extLst>
          </p:cNvPr>
          <p:cNvCxnSpPr/>
          <p:nvPr/>
        </p:nvCxnSpPr>
        <p:spPr>
          <a:xfrm>
            <a:off x="973933" y="1254917"/>
            <a:ext cx="7858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ตัวเชื่อมต่อตรง 9">
            <a:extLst>
              <a:ext uri="{FF2B5EF4-FFF2-40B4-BE49-F238E27FC236}">
                <a16:creationId xmlns:a16="http://schemas.microsoft.com/office/drawing/2014/main" id="{724B5D2C-F4B6-4C3B-BE20-C7DFA6C16142}"/>
              </a:ext>
            </a:extLst>
          </p:cNvPr>
          <p:cNvCxnSpPr/>
          <p:nvPr/>
        </p:nvCxnSpPr>
        <p:spPr>
          <a:xfrm>
            <a:off x="976313" y="854866"/>
            <a:ext cx="7858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ตัวเชื่อมต่อตรง 10">
            <a:extLst>
              <a:ext uri="{FF2B5EF4-FFF2-40B4-BE49-F238E27FC236}">
                <a16:creationId xmlns:a16="http://schemas.microsoft.com/office/drawing/2014/main" id="{3BEC3A7D-9FBE-4642-A374-85C1BECE121B}"/>
              </a:ext>
            </a:extLst>
          </p:cNvPr>
          <p:cNvCxnSpPr/>
          <p:nvPr/>
        </p:nvCxnSpPr>
        <p:spPr>
          <a:xfrm>
            <a:off x="973933" y="1062036"/>
            <a:ext cx="7858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ตัวเชื่อมต่อตรง 12">
            <a:extLst>
              <a:ext uri="{FF2B5EF4-FFF2-40B4-BE49-F238E27FC236}">
                <a16:creationId xmlns:a16="http://schemas.microsoft.com/office/drawing/2014/main" id="{0909F20B-738C-4A48-BDC1-83D0E03A8340}"/>
              </a:ext>
            </a:extLst>
          </p:cNvPr>
          <p:cNvCxnSpPr/>
          <p:nvPr/>
        </p:nvCxnSpPr>
        <p:spPr>
          <a:xfrm>
            <a:off x="955834" y="2667481"/>
            <a:ext cx="7858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ตัวเชื่อมต่อตรง 13">
            <a:extLst>
              <a:ext uri="{FF2B5EF4-FFF2-40B4-BE49-F238E27FC236}">
                <a16:creationId xmlns:a16="http://schemas.microsoft.com/office/drawing/2014/main" id="{D4133254-ECEA-42B5-9871-B3A2AE6E42E9}"/>
              </a:ext>
            </a:extLst>
          </p:cNvPr>
          <p:cNvCxnSpPr/>
          <p:nvPr/>
        </p:nvCxnSpPr>
        <p:spPr>
          <a:xfrm>
            <a:off x="958214" y="1891186"/>
            <a:ext cx="7858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ตัวเชื่อมต่อตรง 14">
            <a:extLst>
              <a:ext uri="{FF2B5EF4-FFF2-40B4-BE49-F238E27FC236}">
                <a16:creationId xmlns:a16="http://schemas.microsoft.com/office/drawing/2014/main" id="{20EB8F83-81A1-437D-98D4-B79E8A11AC12}"/>
              </a:ext>
            </a:extLst>
          </p:cNvPr>
          <p:cNvCxnSpPr/>
          <p:nvPr/>
        </p:nvCxnSpPr>
        <p:spPr>
          <a:xfrm>
            <a:off x="955834" y="2474600"/>
            <a:ext cx="7858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ตัวเชื่อมต่อตรง 15">
            <a:extLst>
              <a:ext uri="{FF2B5EF4-FFF2-40B4-BE49-F238E27FC236}">
                <a16:creationId xmlns:a16="http://schemas.microsoft.com/office/drawing/2014/main" id="{E28F631A-FFBE-46E4-B003-31F42F3C48E6}"/>
              </a:ext>
            </a:extLst>
          </p:cNvPr>
          <p:cNvCxnSpPr>
            <a:cxnSpLocks/>
          </p:cNvCxnSpPr>
          <p:nvPr/>
        </p:nvCxnSpPr>
        <p:spPr>
          <a:xfrm>
            <a:off x="1157288" y="1462561"/>
            <a:ext cx="60245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ตัวเชื่อมต่อตรง 17">
            <a:extLst>
              <a:ext uri="{FF2B5EF4-FFF2-40B4-BE49-F238E27FC236}">
                <a16:creationId xmlns:a16="http://schemas.microsoft.com/office/drawing/2014/main" id="{9A444564-B278-42D9-9238-858D1046832B}"/>
              </a:ext>
            </a:extLst>
          </p:cNvPr>
          <p:cNvCxnSpPr>
            <a:cxnSpLocks/>
          </p:cNvCxnSpPr>
          <p:nvPr/>
        </p:nvCxnSpPr>
        <p:spPr>
          <a:xfrm>
            <a:off x="1157288" y="1662586"/>
            <a:ext cx="60245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สี่เหลี่ยมผืนผ้า 18">
            <a:extLst>
              <a:ext uri="{FF2B5EF4-FFF2-40B4-BE49-F238E27FC236}">
                <a16:creationId xmlns:a16="http://schemas.microsoft.com/office/drawing/2014/main" id="{D561B9BD-0776-450D-B693-BCB9F6CA2B5D}"/>
              </a:ext>
            </a:extLst>
          </p:cNvPr>
          <p:cNvSpPr>
            <a:spLocks noChangeAspect="1"/>
          </p:cNvSpPr>
          <p:nvPr/>
        </p:nvSpPr>
        <p:spPr>
          <a:xfrm>
            <a:off x="1579105" y="2036131"/>
            <a:ext cx="325081" cy="317181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ตัวเชื่อมต่อตรง 19">
            <a:extLst>
              <a:ext uri="{FF2B5EF4-FFF2-40B4-BE49-F238E27FC236}">
                <a16:creationId xmlns:a16="http://schemas.microsoft.com/office/drawing/2014/main" id="{4CCBDF30-9CF1-4AE3-8B13-B748E076B444}"/>
              </a:ext>
            </a:extLst>
          </p:cNvPr>
          <p:cNvCxnSpPr>
            <a:cxnSpLocks/>
          </p:cNvCxnSpPr>
          <p:nvPr/>
        </p:nvCxnSpPr>
        <p:spPr>
          <a:xfrm>
            <a:off x="948690" y="2091211"/>
            <a:ext cx="60245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ตัวเชื่อมต่อตรง 20">
            <a:extLst>
              <a:ext uri="{FF2B5EF4-FFF2-40B4-BE49-F238E27FC236}">
                <a16:creationId xmlns:a16="http://schemas.microsoft.com/office/drawing/2014/main" id="{B9D6B469-CAAF-42D9-9483-9356BF8C8969}"/>
              </a:ext>
            </a:extLst>
          </p:cNvPr>
          <p:cNvCxnSpPr>
            <a:cxnSpLocks/>
          </p:cNvCxnSpPr>
          <p:nvPr/>
        </p:nvCxnSpPr>
        <p:spPr>
          <a:xfrm>
            <a:off x="948690" y="2291236"/>
            <a:ext cx="60245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สี่เหลี่ยมผืนผ้า 21">
            <a:extLst>
              <a:ext uri="{FF2B5EF4-FFF2-40B4-BE49-F238E27FC236}">
                <a16:creationId xmlns:a16="http://schemas.microsoft.com/office/drawing/2014/main" id="{0F3D7405-AB67-43DA-A6CE-57725FCD9D6E}"/>
              </a:ext>
            </a:extLst>
          </p:cNvPr>
          <p:cNvSpPr>
            <a:spLocks noChangeAspect="1"/>
          </p:cNvSpPr>
          <p:nvPr/>
        </p:nvSpPr>
        <p:spPr>
          <a:xfrm>
            <a:off x="1186199" y="323216"/>
            <a:ext cx="325081" cy="317181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0458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>
            <a:extLst>
              <a:ext uri="{FF2B5EF4-FFF2-40B4-BE49-F238E27FC236}">
                <a16:creationId xmlns:a16="http://schemas.microsoft.com/office/drawing/2014/main" id="{E219519B-5552-418D-8225-86362D9B72B7}"/>
              </a:ext>
            </a:extLst>
          </p:cNvPr>
          <p:cNvSpPr/>
          <p:nvPr/>
        </p:nvSpPr>
        <p:spPr>
          <a:xfrm>
            <a:off x="78210" y="65441"/>
            <a:ext cx="1080000" cy="1440000"/>
          </a:xfrm>
          <a:prstGeom prst="rect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สี่เหลี่ยมผืนผ้า 2">
            <a:extLst>
              <a:ext uri="{FF2B5EF4-FFF2-40B4-BE49-F238E27FC236}">
                <a16:creationId xmlns:a16="http://schemas.microsoft.com/office/drawing/2014/main" id="{10934C1E-1FDC-4218-A774-50CDA544EEF9}"/>
              </a:ext>
            </a:extLst>
          </p:cNvPr>
          <p:cNvSpPr/>
          <p:nvPr/>
        </p:nvSpPr>
        <p:spPr>
          <a:xfrm>
            <a:off x="1228271" y="65441"/>
            <a:ext cx="1080000" cy="1440000"/>
          </a:xfrm>
          <a:prstGeom prst="rect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E13D344E-68AE-4BF8-8C22-410DA33454A6}"/>
              </a:ext>
            </a:extLst>
          </p:cNvPr>
          <p:cNvSpPr/>
          <p:nvPr/>
        </p:nvSpPr>
        <p:spPr>
          <a:xfrm>
            <a:off x="2378332" y="65441"/>
            <a:ext cx="1080000" cy="1440000"/>
          </a:xfrm>
          <a:prstGeom prst="rect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สี่เหลี่ยมผืนผ้า 4">
            <a:extLst>
              <a:ext uri="{FF2B5EF4-FFF2-40B4-BE49-F238E27FC236}">
                <a16:creationId xmlns:a16="http://schemas.microsoft.com/office/drawing/2014/main" id="{CFC692CE-2C84-4DAD-A2B9-336D0B75B7EB}"/>
              </a:ext>
            </a:extLst>
          </p:cNvPr>
          <p:cNvSpPr/>
          <p:nvPr/>
        </p:nvSpPr>
        <p:spPr>
          <a:xfrm>
            <a:off x="78210" y="1553155"/>
            <a:ext cx="1080000" cy="1440000"/>
          </a:xfrm>
          <a:prstGeom prst="rect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สี่เหลี่ยมผืนผ้า 5">
            <a:extLst>
              <a:ext uri="{FF2B5EF4-FFF2-40B4-BE49-F238E27FC236}">
                <a16:creationId xmlns:a16="http://schemas.microsoft.com/office/drawing/2014/main" id="{CA796F1B-4979-4DD5-9BC8-9C6DA9A94CF1}"/>
              </a:ext>
            </a:extLst>
          </p:cNvPr>
          <p:cNvSpPr/>
          <p:nvPr/>
        </p:nvSpPr>
        <p:spPr>
          <a:xfrm>
            <a:off x="1228271" y="1553155"/>
            <a:ext cx="1080000" cy="1440000"/>
          </a:xfrm>
          <a:prstGeom prst="rect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สี่เหลี่ยมผืนผ้า 6">
            <a:extLst>
              <a:ext uri="{FF2B5EF4-FFF2-40B4-BE49-F238E27FC236}">
                <a16:creationId xmlns:a16="http://schemas.microsoft.com/office/drawing/2014/main" id="{FE5CC4C6-1593-4E97-A3CC-44701580EA42}"/>
              </a:ext>
            </a:extLst>
          </p:cNvPr>
          <p:cNvSpPr/>
          <p:nvPr/>
        </p:nvSpPr>
        <p:spPr>
          <a:xfrm>
            <a:off x="2378332" y="1553155"/>
            <a:ext cx="1080000" cy="1440000"/>
          </a:xfrm>
          <a:prstGeom prst="rect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กล่องข้อความ 7">
            <a:extLst>
              <a:ext uri="{FF2B5EF4-FFF2-40B4-BE49-F238E27FC236}">
                <a16:creationId xmlns:a16="http://schemas.microsoft.com/office/drawing/2014/main" id="{47AFCF4E-BE94-4B8C-A503-21BECC670D2E}"/>
              </a:ext>
            </a:extLst>
          </p:cNvPr>
          <p:cNvSpPr txBox="1"/>
          <p:nvPr/>
        </p:nvSpPr>
        <p:spPr>
          <a:xfrm>
            <a:off x="95695" y="493053"/>
            <a:ext cx="10450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</a:rPr>
              <a:t>Full</a:t>
            </a:r>
          </a:p>
          <a:p>
            <a:pPr algn="ctr"/>
            <a:r>
              <a:rPr lang="en-US">
                <a:solidFill>
                  <a:schemeClr val="bg1"/>
                </a:solidFill>
              </a:rPr>
              <a:t>Paper</a:t>
            </a:r>
          </a:p>
        </p:txBody>
      </p:sp>
    </p:spTree>
    <p:extLst>
      <p:ext uri="{BB962C8B-B14F-4D97-AF65-F5344CB8AC3E}">
        <p14:creationId xmlns:p14="http://schemas.microsoft.com/office/powerpoint/2010/main" val="3767699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>
            <a:extLst>
              <a:ext uri="{FF2B5EF4-FFF2-40B4-BE49-F238E27FC236}">
                <a16:creationId xmlns:a16="http://schemas.microsoft.com/office/drawing/2014/main" id="{AD3BEBF0-0221-4CC1-8A8C-0E2AE114BDC3}"/>
              </a:ext>
            </a:extLst>
          </p:cNvPr>
          <p:cNvSpPr>
            <a:spLocks noChangeAspect="1"/>
          </p:cNvSpPr>
          <p:nvPr/>
        </p:nvSpPr>
        <p:spPr>
          <a:xfrm>
            <a:off x="686577" y="74127"/>
            <a:ext cx="1289481" cy="290133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กล่องข้อความ 2">
            <a:extLst>
              <a:ext uri="{FF2B5EF4-FFF2-40B4-BE49-F238E27FC236}">
                <a16:creationId xmlns:a16="http://schemas.microsoft.com/office/drawing/2014/main" id="{5399A0F6-C247-463B-9F92-135B2C68C981}"/>
              </a:ext>
            </a:extLst>
          </p:cNvPr>
          <p:cNvSpPr txBox="1"/>
          <p:nvPr/>
        </p:nvSpPr>
        <p:spPr>
          <a:xfrm>
            <a:off x="2024872" y="1355517"/>
            <a:ext cx="10450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Poster</a:t>
            </a:r>
          </a:p>
          <a:p>
            <a:pPr algn="ctr"/>
            <a:r>
              <a:rPr lang="en-US"/>
              <a:t>8’’ x 18”</a:t>
            </a:r>
          </a:p>
        </p:txBody>
      </p:sp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A175AD4D-03AF-455D-90A5-1D2BF12D34DD}"/>
              </a:ext>
            </a:extLst>
          </p:cNvPr>
          <p:cNvSpPr>
            <a:spLocks noChangeAspect="1"/>
          </p:cNvSpPr>
          <p:nvPr/>
        </p:nvSpPr>
        <p:spPr>
          <a:xfrm>
            <a:off x="769938" y="188427"/>
            <a:ext cx="1133476" cy="39736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สี่เหลี่ยมผืนผ้า 4">
            <a:extLst>
              <a:ext uri="{FF2B5EF4-FFF2-40B4-BE49-F238E27FC236}">
                <a16:creationId xmlns:a16="http://schemas.microsoft.com/office/drawing/2014/main" id="{A0EFD5DA-2D51-4B94-90E5-66ED2445B1DC}"/>
              </a:ext>
            </a:extLst>
          </p:cNvPr>
          <p:cNvSpPr>
            <a:spLocks noChangeAspect="1"/>
          </p:cNvSpPr>
          <p:nvPr/>
        </p:nvSpPr>
        <p:spPr>
          <a:xfrm>
            <a:off x="769938" y="2483952"/>
            <a:ext cx="1133476" cy="39736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สี่เหลี่ยมผืนผ้า 5">
            <a:extLst>
              <a:ext uri="{FF2B5EF4-FFF2-40B4-BE49-F238E27FC236}">
                <a16:creationId xmlns:a16="http://schemas.microsoft.com/office/drawing/2014/main" id="{8A94E1E6-B927-4F29-A024-80AD60019985}"/>
              </a:ext>
            </a:extLst>
          </p:cNvPr>
          <p:cNvSpPr>
            <a:spLocks noChangeAspect="1"/>
          </p:cNvSpPr>
          <p:nvPr/>
        </p:nvSpPr>
        <p:spPr>
          <a:xfrm>
            <a:off x="769938" y="652464"/>
            <a:ext cx="507009" cy="17754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สี่เหลี่ยมผืนผ้า 6">
            <a:extLst>
              <a:ext uri="{FF2B5EF4-FFF2-40B4-BE49-F238E27FC236}">
                <a16:creationId xmlns:a16="http://schemas.microsoft.com/office/drawing/2014/main" id="{FC7F1ACE-5F42-417A-BCC6-095572357B34}"/>
              </a:ext>
            </a:extLst>
          </p:cNvPr>
          <p:cNvSpPr>
            <a:spLocks noChangeAspect="1"/>
          </p:cNvSpPr>
          <p:nvPr/>
        </p:nvSpPr>
        <p:spPr>
          <a:xfrm>
            <a:off x="1396405" y="652464"/>
            <a:ext cx="507009" cy="17754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3582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>
            <a:extLst>
              <a:ext uri="{FF2B5EF4-FFF2-40B4-BE49-F238E27FC236}">
                <a16:creationId xmlns:a16="http://schemas.microsoft.com/office/drawing/2014/main" id="{1F576CDD-610A-4AA4-8E70-998D0295F772}"/>
              </a:ext>
            </a:extLst>
          </p:cNvPr>
          <p:cNvSpPr/>
          <p:nvPr/>
        </p:nvSpPr>
        <p:spPr>
          <a:xfrm>
            <a:off x="321431" y="101597"/>
            <a:ext cx="2881388" cy="135466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6A5B8C1A-6060-4415-9C46-DCC68E643256}"/>
              </a:ext>
            </a:extLst>
          </p:cNvPr>
          <p:cNvSpPr/>
          <p:nvPr/>
        </p:nvSpPr>
        <p:spPr>
          <a:xfrm>
            <a:off x="321431" y="1593323"/>
            <a:ext cx="2881388" cy="135466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ตัวเชื่อมต่อตรง 5">
            <a:extLst>
              <a:ext uri="{FF2B5EF4-FFF2-40B4-BE49-F238E27FC236}">
                <a16:creationId xmlns:a16="http://schemas.microsoft.com/office/drawing/2014/main" id="{22F7EC5A-1191-42C9-BB71-09859CA87E8F}"/>
              </a:ext>
            </a:extLst>
          </p:cNvPr>
          <p:cNvCxnSpPr>
            <a:cxnSpLocks/>
          </p:cNvCxnSpPr>
          <p:nvPr/>
        </p:nvCxnSpPr>
        <p:spPr>
          <a:xfrm>
            <a:off x="2248880" y="101597"/>
            <a:ext cx="0" cy="284639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ตัวเชื่อมต่อตรง 9">
            <a:extLst>
              <a:ext uri="{FF2B5EF4-FFF2-40B4-BE49-F238E27FC236}">
                <a16:creationId xmlns:a16="http://schemas.microsoft.com/office/drawing/2014/main" id="{8C0283BA-1BEA-4FAF-B8F5-AC5E8428711D}"/>
              </a:ext>
            </a:extLst>
          </p:cNvPr>
          <p:cNvCxnSpPr>
            <a:cxnSpLocks/>
          </p:cNvCxnSpPr>
          <p:nvPr/>
        </p:nvCxnSpPr>
        <p:spPr>
          <a:xfrm>
            <a:off x="1263052" y="101597"/>
            <a:ext cx="0" cy="284639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กล่องข้อความ 10">
            <a:extLst>
              <a:ext uri="{FF2B5EF4-FFF2-40B4-BE49-F238E27FC236}">
                <a16:creationId xmlns:a16="http://schemas.microsoft.com/office/drawing/2014/main" id="{79BCA1D3-A2D9-4500-BDF1-716546EA867B}"/>
              </a:ext>
            </a:extLst>
          </p:cNvPr>
          <p:cNvSpPr txBox="1"/>
          <p:nvPr/>
        </p:nvSpPr>
        <p:spPr>
          <a:xfrm>
            <a:off x="2248880" y="174417"/>
            <a:ext cx="95393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Brochure</a:t>
            </a:r>
          </a:p>
          <a:p>
            <a:pPr algn="ctr"/>
            <a:endParaRPr lang="en-US"/>
          </a:p>
          <a:p>
            <a:pPr algn="ctr"/>
            <a:endParaRPr lang="en-US"/>
          </a:p>
          <a:p>
            <a:pPr algn="ctr"/>
            <a:endParaRPr lang="en-US"/>
          </a:p>
          <a:p>
            <a:pPr algn="ctr"/>
            <a:r>
              <a:rPr lang="en-US"/>
              <a:t>Front</a:t>
            </a:r>
          </a:p>
        </p:txBody>
      </p:sp>
      <p:sp>
        <p:nvSpPr>
          <p:cNvPr id="12" name="กล่องข้อความ 11">
            <a:extLst>
              <a:ext uri="{FF2B5EF4-FFF2-40B4-BE49-F238E27FC236}">
                <a16:creationId xmlns:a16="http://schemas.microsoft.com/office/drawing/2014/main" id="{05A54EF8-91EC-45E7-84F8-290040B46ABE}"/>
              </a:ext>
            </a:extLst>
          </p:cNvPr>
          <p:cNvSpPr txBox="1"/>
          <p:nvPr/>
        </p:nvSpPr>
        <p:spPr>
          <a:xfrm>
            <a:off x="1275371" y="1136459"/>
            <a:ext cx="9539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Back</a:t>
            </a:r>
          </a:p>
        </p:txBody>
      </p:sp>
    </p:spTree>
    <p:extLst>
      <p:ext uri="{BB962C8B-B14F-4D97-AF65-F5344CB8AC3E}">
        <p14:creationId xmlns:p14="http://schemas.microsoft.com/office/powerpoint/2010/main" val="38169998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>
            <a:extLst>
              <a:ext uri="{FF2B5EF4-FFF2-40B4-BE49-F238E27FC236}">
                <a16:creationId xmlns:a16="http://schemas.microsoft.com/office/drawing/2014/main" id="{DB9A6CE9-5804-4CCD-A14F-DFB30D7C9A40}"/>
              </a:ext>
            </a:extLst>
          </p:cNvPr>
          <p:cNvSpPr>
            <a:spLocks noChangeAspect="1"/>
          </p:cNvSpPr>
          <p:nvPr/>
        </p:nvSpPr>
        <p:spPr>
          <a:xfrm>
            <a:off x="686577" y="74127"/>
            <a:ext cx="1289481" cy="290133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กล่องข้อความ 2">
            <a:extLst>
              <a:ext uri="{FF2B5EF4-FFF2-40B4-BE49-F238E27FC236}">
                <a16:creationId xmlns:a16="http://schemas.microsoft.com/office/drawing/2014/main" id="{681A9B28-D8D6-4C2B-BA1E-057FDA43281F}"/>
              </a:ext>
            </a:extLst>
          </p:cNvPr>
          <p:cNvSpPr txBox="1"/>
          <p:nvPr/>
        </p:nvSpPr>
        <p:spPr>
          <a:xfrm>
            <a:off x="2024872" y="1355517"/>
            <a:ext cx="14374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Questionaire</a:t>
            </a:r>
          </a:p>
        </p:txBody>
      </p:sp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609BAA1D-6244-4433-9F70-7468455CD983}"/>
              </a:ext>
            </a:extLst>
          </p:cNvPr>
          <p:cNvSpPr>
            <a:spLocks noChangeAspect="1"/>
          </p:cNvSpPr>
          <p:nvPr/>
        </p:nvSpPr>
        <p:spPr>
          <a:xfrm>
            <a:off x="776288" y="226527"/>
            <a:ext cx="1133476" cy="397361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วงรี 4">
            <a:extLst>
              <a:ext uri="{FF2B5EF4-FFF2-40B4-BE49-F238E27FC236}">
                <a16:creationId xmlns:a16="http://schemas.microsoft.com/office/drawing/2014/main" id="{B8BA8283-187F-494C-8F49-64D187B6CBDB}"/>
              </a:ext>
            </a:extLst>
          </p:cNvPr>
          <p:cNvSpPr/>
          <p:nvPr/>
        </p:nvSpPr>
        <p:spPr>
          <a:xfrm>
            <a:off x="785813" y="738188"/>
            <a:ext cx="95250" cy="952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วงรี 5">
            <a:extLst>
              <a:ext uri="{FF2B5EF4-FFF2-40B4-BE49-F238E27FC236}">
                <a16:creationId xmlns:a16="http://schemas.microsoft.com/office/drawing/2014/main" id="{C9E2D0F2-9B4C-4DA7-9FFC-264B48B683B6}"/>
              </a:ext>
            </a:extLst>
          </p:cNvPr>
          <p:cNvSpPr/>
          <p:nvPr/>
        </p:nvSpPr>
        <p:spPr>
          <a:xfrm>
            <a:off x="785813" y="938213"/>
            <a:ext cx="95250" cy="952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วงรี 6">
            <a:extLst>
              <a:ext uri="{FF2B5EF4-FFF2-40B4-BE49-F238E27FC236}">
                <a16:creationId xmlns:a16="http://schemas.microsoft.com/office/drawing/2014/main" id="{CB066832-26DF-4013-B1FC-E6AEAECB73DB}"/>
              </a:ext>
            </a:extLst>
          </p:cNvPr>
          <p:cNvSpPr/>
          <p:nvPr/>
        </p:nvSpPr>
        <p:spPr>
          <a:xfrm>
            <a:off x="785813" y="1138238"/>
            <a:ext cx="95250" cy="952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สี่เหลี่ยมผืนผ้า 7">
            <a:extLst>
              <a:ext uri="{FF2B5EF4-FFF2-40B4-BE49-F238E27FC236}">
                <a16:creationId xmlns:a16="http://schemas.microsoft.com/office/drawing/2014/main" id="{ED6133A1-516A-45B6-BDC5-0D73745253F9}"/>
              </a:ext>
            </a:extLst>
          </p:cNvPr>
          <p:cNvSpPr>
            <a:spLocks noChangeAspect="1"/>
          </p:cNvSpPr>
          <p:nvPr/>
        </p:nvSpPr>
        <p:spPr>
          <a:xfrm>
            <a:off x="764579" y="2503002"/>
            <a:ext cx="1133476" cy="397361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ตัวเชื่อมต่อตรง 9">
            <a:extLst>
              <a:ext uri="{FF2B5EF4-FFF2-40B4-BE49-F238E27FC236}">
                <a16:creationId xmlns:a16="http://schemas.microsoft.com/office/drawing/2014/main" id="{B6739500-09C6-4BFA-9C59-F43475652CC7}"/>
              </a:ext>
            </a:extLst>
          </p:cNvPr>
          <p:cNvCxnSpPr/>
          <p:nvPr/>
        </p:nvCxnSpPr>
        <p:spPr>
          <a:xfrm>
            <a:off x="976313" y="840582"/>
            <a:ext cx="7858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ตัวเชื่อมต่อตรง 10">
            <a:extLst>
              <a:ext uri="{FF2B5EF4-FFF2-40B4-BE49-F238E27FC236}">
                <a16:creationId xmlns:a16="http://schemas.microsoft.com/office/drawing/2014/main" id="{A6D86215-2042-4E46-8B22-23EBF1901929}"/>
              </a:ext>
            </a:extLst>
          </p:cNvPr>
          <p:cNvCxnSpPr/>
          <p:nvPr/>
        </p:nvCxnSpPr>
        <p:spPr>
          <a:xfrm>
            <a:off x="976313" y="1050131"/>
            <a:ext cx="7858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ตัวเชื่อมต่อตรง 11">
            <a:extLst>
              <a:ext uri="{FF2B5EF4-FFF2-40B4-BE49-F238E27FC236}">
                <a16:creationId xmlns:a16="http://schemas.microsoft.com/office/drawing/2014/main" id="{88F73FB2-49B8-47B5-869A-B7138D3CA9CF}"/>
              </a:ext>
            </a:extLst>
          </p:cNvPr>
          <p:cNvCxnSpPr/>
          <p:nvPr/>
        </p:nvCxnSpPr>
        <p:spPr>
          <a:xfrm>
            <a:off x="973933" y="1257301"/>
            <a:ext cx="7858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74479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>
            <a:extLst>
              <a:ext uri="{FF2B5EF4-FFF2-40B4-BE49-F238E27FC236}">
                <a16:creationId xmlns:a16="http://schemas.microsoft.com/office/drawing/2014/main" id="{0A81BCF3-83F1-4C81-8E45-F94C19ABA376}"/>
              </a:ext>
            </a:extLst>
          </p:cNvPr>
          <p:cNvSpPr>
            <a:spLocks noChangeAspect="1"/>
          </p:cNvSpPr>
          <p:nvPr/>
        </p:nvSpPr>
        <p:spPr>
          <a:xfrm>
            <a:off x="336938" y="432673"/>
            <a:ext cx="2850373" cy="218424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กล่องข้อความ 3">
            <a:extLst>
              <a:ext uri="{FF2B5EF4-FFF2-40B4-BE49-F238E27FC236}">
                <a16:creationId xmlns:a16="http://schemas.microsoft.com/office/drawing/2014/main" id="{69E9E7BF-3276-4994-8EB8-6191F7038D5A}"/>
              </a:ext>
            </a:extLst>
          </p:cNvPr>
          <p:cNvSpPr txBox="1"/>
          <p:nvPr/>
        </p:nvSpPr>
        <p:spPr>
          <a:xfrm>
            <a:off x="1242059" y="1354723"/>
            <a:ext cx="169164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Clip video</a:t>
            </a:r>
          </a:p>
        </p:txBody>
      </p:sp>
      <p:sp>
        <p:nvSpPr>
          <p:cNvPr id="5" name="สามเหลี่ยมหน้าจั่ว 4">
            <a:extLst>
              <a:ext uri="{FF2B5EF4-FFF2-40B4-BE49-F238E27FC236}">
                <a16:creationId xmlns:a16="http://schemas.microsoft.com/office/drawing/2014/main" id="{5B6F54A1-9359-4175-9092-FD199DBBD67F}"/>
              </a:ext>
            </a:extLst>
          </p:cNvPr>
          <p:cNvSpPr/>
          <p:nvPr/>
        </p:nvSpPr>
        <p:spPr>
          <a:xfrm rot="5400000">
            <a:off x="527050" y="1298972"/>
            <a:ext cx="749300" cy="450056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603696"/>
      </p:ext>
    </p:extLst>
  </p:cSld>
  <p:clrMapOvr>
    <a:masterClrMapping/>
  </p:clrMapOvr>
</p:sld>
</file>

<file path=ppt/theme/theme1.xml><?xml version="1.0" encoding="utf-8"?>
<a:theme xmlns:a="http://schemas.openxmlformats.org/drawingml/2006/main" name="ธีมของ Office">
  <a:themeElements>
    <a:clrScheme name="ธีมของ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ธีมของ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ธีมของ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112</TotalTime>
  <Words>58</Words>
  <Application>Microsoft Office PowerPoint</Application>
  <PresentationFormat>กำหนดเอง</PresentationFormat>
  <Paragraphs>22</Paragraphs>
  <Slides>7</Slides>
  <Notes>1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3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ธีมของ Office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บุรินทร์ รุจจนพันธุ์</dc:creator>
  <cp:lastModifiedBy>บุรินทร์ รุจจนพันธุ์</cp:lastModifiedBy>
  <cp:revision>24</cp:revision>
  <dcterms:created xsi:type="dcterms:W3CDTF">2022-02-09T05:24:38Z</dcterms:created>
  <dcterms:modified xsi:type="dcterms:W3CDTF">2022-02-24T03:36:44Z</dcterms:modified>
</cp:coreProperties>
</file>