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8" r:id="rId2"/>
    <p:sldId id="259" r:id="rId3"/>
    <p:sldId id="260" r:id="rId4"/>
  </p:sldIdLst>
  <p:sldSz cx="9144000" cy="6858000" type="screen4x3"/>
  <p:notesSz cx="6858000" cy="9144000"/>
  <p:defaultTextStyle>
    <a:defPPr>
      <a:defRPr lang="th-TH"/>
    </a:defPPr>
    <a:lvl1pPr marL="0" algn="l" defTabSz="914381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190" algn="l" defTabSz="914381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381" algn="l" defTabSz="914381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571" algn="l" defTabSz="914381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761" algn="l" defTabSz="914381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5951" algn="l" defTabSz="914381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142" algn="l" defTabSz="914381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332" algn="l" defTabSz="914381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522" algn="l" defTabSz="914381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047" autoAdjust="0"/>
    <p:restoredTop sz="94660"/>
  </p:normalViewPr>
  <p:slideViewPr>
    <p:cSldViewPr snapToGrid="0">
      <p:cViewPr>
        <p:scale>
          <a:sx n="150" d="100"/>
          <a:sy n="150" d="100"/>
        </p:scale>
        <p:origin x="-1008" y="-8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B2CEAD-7BBD-477A-B852-84783B9106FC}" type="datetimeFigureOut">
              <a:rPr lang="en-US" smtClean="0"/>
              <a:t>2/9/2022</a:t>
            </a:fld>
            <a:endParaRPr lang="en-US"/>
          </a:p>
        </p:txBody>
      </p:sp>
      <p:sp>
        <p:nvSpPr>
          <p:cNvPr id="4" name="ตัวแทนรูปบนสไลด์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ตัวแทน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6EB24B-6B77-4150-8D49-C912FEF59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84045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8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90" algn="l" defTabSz="91438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81" algn="l" defTabSz="91438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71" algn="l" defTabSz="91438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761" algn="l" defTabSz="91438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951" algn="l" defTabSz="91438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142" algn="l" defTabSz="91438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332" algn="l" defTabSz="91438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522" algn="l" defTabSz="91438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https://www.thaiall.com/office/doraemon_2007.pptx</a:t>
            </a:r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6EB24B-6B77-4150-8D49-C912FEF59D0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223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https://www.thaiall.com/office/doraemon_2007.pptx</a:t>
            </a:r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6EB24B-6B77-4150-8D49-C912FEF59D0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74380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685803" y="2130426"/>
            <a:ext cx="7772399" cy="1470025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371601" y="3886201"/>
            <a:ext cx="6400803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/>
              <a:t>คลิกเพื่อแก้ไขลักษณะชื่อเรื่องรองต้นแบบ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6364B-BEA2-4E2F-B31E-ABC2B61675C2}" type="datetimeFigureOut">
              <a:rPr lang="th-TH" smtClean="0"/>
              <a:pPr/>
              <a:t>09/02/65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6F1B3-72AE-41FD-A214-B48DD97FC6C2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6364B-BEA2-4E2F-B31E-ABC2B61675C2}" type="datetimeFigureOut">
              <a:rPr lang="th-TH" smtClean="0"/>
              <a:pPr/>
              <a:t>09/02/65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6F1B3-72AE-41FD-A214-B48DD97FC6C2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22314" y="4406902"/>
            <a:ext cx="7772399" cy="1362074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722314" y="2906714"/>
            <a:ext cx="7772399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6364B-BEA2-4E2F-B31E-ABC2B61675C2}" type="datetimeFigureOut">
              <a:rPr lang="th-TH" smtClean="0"/>
              <a:pPr/>
              <a:t>09/02/65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6F1B3-72AE-41FD-A214-B48DD97FC6C2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457201" y="1600201"/>
            <a:ext cx="4038598" cy="45259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648206" y="1600201"/>
            <a:ext cx="4038598" cy="45259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6364B-BEA2-4E2F-B31E-ABC2B61675C2}" type="datetimeFigureOut">
              <a:rPr lang="th-TH" smtClean="0"/>
              <a:pPr/>
              <a:t>09/02/65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6F1B3-72AE-41FD-A214-B48DD97FC6C2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199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57199" y="2174874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4645028" y="1535113"/>
            <a:ext cx="404177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4645028" y="2174874"/>
            <a:ext cx="404177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6364B-BEA2-4E2F-B31E-ABC2B61675C2}" type="datetimeFigureOut">
              <a:rPr lang="th-TH" smtClean="0"/>
              <a:pPr/>
              <a:t>09/02/65</a:t>
            </a:fld>
            <a:endParaRPr lang="th-TH"/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6F1B3-72AE-41FD-A214-B48DD97FC6C2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6364B-BEA2-4E2F-B31E-ABC2B61675C2}" type="datetimeFigureOut">
              <a:rPr lang="th-TH" smtClean="0"/>
              <a:pPr/>
              <a:t>09/02/65</a:t>
            </a:fld>
            <a:endParaRPr lang="th-TH"/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6F1B3-72AE-41FD-A214-B48DD97FC6C2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6364B-BEA2-4E2F-B31E-ABC2B61675C2}" type="datetimeFigureOut">
              <a:rPr lang="th-TH" smtClean="0"/>
              <a:pPr/>
              <a:t>09/02/65</a:t>
            </a:fld>
            <a:endParaRPr lang="th-TH"/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6F1B3-72AE-41FD-A214-B48DD97FC6C2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199" y="273049"/>
            <a:ext cx="3008315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1" cy="58531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457199" y="1435101"/>
            <a:ext cx="3008315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6364B-BEA2-4E2F-B31E-ABC2B61675C2}" type="datetimeFigureOut">
              <a:rPr lang="th-TH" smtClean="0"/>
              <a:pPr/>
              <a:t>09/02/65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6F1B3-72AE-41FD-A214-B48DD97FC6C2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2292" y="4800601"/>
            <a:ext cx="5486400" cy="5667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792292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792292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6364B-BEA2-4E2F-B31E-ABC2B61675C2}" type="datetimeFigureOut">
              <a:rPr lang="th-TH" smtClean="0"/>
              <a:pPr/>
              <a:t>09/02/65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6F1B3-72AE-41FD-A214-B48DD97FC6C2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6364B-BEA2-4E2F-B31E-ABC2B61675C2}" type="datetimeFigureOut">
              <a:rPr lang="th-TH" smtClean="0"/>
              <a:pPr/>
              <a:t>09/02/65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6F1B3-72AE-41FD-A214-B48DD97FC6C2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2" y="274639"/>
            <a:ext cx="2057402" cy="5851526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199" y="274639"/>
            <a:ext cx="6019799" cy="5851526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6364B-BEA2-4E2F-B31E-ABC2B61675C2}" type="datetimeFigureOut">
              <a:rPr lang="th-TH" smtClean="0"/>
              <a:pPr/>
              <a:t>09/02/65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6F1B3-72AE-41FD-A214-B48DD97FC6C2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ชื่อเรื่อง 1"/>
          <p:cNvSpPr>
            <a:spLocks noGrp="1"/>
          </p:cNvSpPr>
          <p:nvPr>
            <p:ph type="title"/>
          </p:nvPr>
        </p:nvSpPr>
        <p:spPr>
          <a:xfrm>
            <a:off x="457201" y="274639"/>
            <a:ext cx="8229603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1" y="1600201"/>
            <a:ext cx="8229603" cy="45259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2"/>
          </p:nvPr>
        </p:nvSpPr>
        <p:spPr>
          <a:xfrm>
            <a:off x="457201" y="6356351"/>
            <a:ext cx="2133603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16364B-BEA2-4E2F-B31E-ABC2B61675C2}" type="datetimeFigureOut">
              <a:rPr lang="th-TH" smtClean="0"/>
              <a:pPr/>
              <a:t>09/02/65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3124203" y="6356351"/>
            <a:ext cx="2895599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6553201" y="6356351"/>
            <a:ext cx="2133603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46F1B3-72AE-41FD-A214-B48DD97FC6C2}" type="slidenum">
              <a:rPr lang="th-TH" smtClean="0"/>
              <a:pPr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สี่เหลี่ยมผืนผ้า 44"/>
          <p:cNvSpPr/>
          <p:nvPr/>
        </p:nvSpPr>
        <p:spPr>
          <a:xfrm>
            <a:off x="3214687" y="937260"/>
            <a:ext cx="2714625" cy="48387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รูปแบบอิสระ 5"/>
          <p:cNvSpPr/>
          <p:nvPr/>
        </p:nvSpPr>
        <p:spPr>
          <a:xfrm>
            <a:off x="3214687" y="3613785"/>
            <a:ext cx="914400" cy="609600"/>
          </a:xfrm>
          <a:custGeom>
            <a:avLst/>
            <a:gdLst>
              <a:gd name="connsiteX0" fmla="*/ 0 w 914400"/>
              <a:gd name="connsiteY0" fmla="*/ 609600 h 609600"/>
              <a:gd name="connsiteX1" fmla="*/ 400050 w 914400"/>
              <a:gd name="connsiteY1" fmla="*/ 466725 h 609600"/>
              <a:gd name="connsiteX2" fmla="*/ 657225 w 914400"/>
              <a:gd name="connsiteY2" fmla="*/ 361950 h 609600"/>
              <a:gd name="connsiteX3" fmla="*/ 914400 w 914400"/>
              <a:gd name="connsiteY3" fmla="*/ 0 h 60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" h="609600">
                <a:moveTo>
                  <a:pt x="0" y="609600"/>
                </a:moveTo>
                <a:lnTo>
                  <a:pt x="400050" y="466725"/>
                </a:lnTo>
                <a:cubicBezTo>
                  <a:pt x="509588" y="425450"/>
                  <a:pt x="571500" y="439737"/>
                  <a:pt x="657225" y="361950"/>
                </a:cubicBezTo>
                <a:cubicBezTo>
                  <a:pt x="742950" y="284163"/>
                  <a:pt x="828675" y="142081"/>
                  <a:pt x="914400" y="0"/>
                </a:cubicBezTo>
              </a:path>
            </a:pathLst>
          </a:cu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รูปแบบอิสระ 6"/>
          <p:cNvSpPr/>
          <p:nvPr/>
        </p:nvSpPr>
        <p:spPr>
          <a:xfrm>
            <a:off x="3959225" y="3613787"/>
            <a:ext cx="550862" cy="2066925"/>
          </a:xfrm>
          <a:custGeom>
            <a:avLst/>
            <a:gdLst>
              <a:gd name="connsiteX0" fmla="*/ 169862 w 550862"/>
              <a:gd name="connsiteY0" fmla="*/ 0 h 2066925"/>
              <a:gd name="connsiteX1" fmla="*/ 17462 w 550862"/>
              <a:gd name="connsiteY1" fmla="*/ 476250 h 2066925"/>
              <a:gd name="connsiteX2" fmla="*/ 65087 w 550862"/>
              <a:gd name="connsiteY2" fmla="*/ 714375 h 2066925"/>
              <a:gd name="connsiteX3" fmla="*/ 227012 w 550862"/>
              <a:gd name="connsiteY3" fmla="*/ 809625 h 2066925"/>
              <a:gd name="connsiteX4" fmla="*/ 350837 w 550862"/>
              <a:gd name="connsiteY4" fmla="*/ 857250 h 2066925"/>
              <a:gd name="connsiteX5" fmla="*/ 465137 w 550862"/>
              <a:gd name="connsiteY5" fmla="*/ 1028700 h 2066925"/>
              <a:gd name="connsiteX6" fmla="*/ 493712 w 550862"/>
              <a:gd name="connsiteY6" fmla="*/ 1352550 h 2066925"/>
              <a:gd name="connsiteX7" fmla="*/ 484187 w 550862"/>
              <a:gd name="connsiteY7" fmla="*/ 1819275 h 2066925"/>
              <a:gd name="connsiteX8" fmla="*/ 550862 w 550862"/>
              <a:gd name="connsiteY8" fmla="*/ 2066925 h 2066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0862" h="2066925">
                <a:moveTo>
                  <a:pt x="169862" y="0"/>
                </a:moveTo>
                <a:cubicBezTo>
                  <a:pt x="102393" y="178594"/>
                  <a:pt x="34925" y="357188"/>
                  <a:pt x="17462" y="476250"/>
                </a:cubicBezTo>
                <a:cubicBezTo>
                  <a:pt x="0" y="595313"/>
                  <a:pt x="30162" y="658813"/>
                  <a:pt x="65087" y="714375"/>
                </a:cubicBezTo>
                <a:cubicBezTo>
                  <a:pt x="100012" y="769938"/>
                  <a:pt x="179387" y="785813"/>
                  <a:pt x="227012" y="809625"/>
                </a:cubicBezTo>
                <a:cubicBezTo>
                  <a:pt x="274637" y="833438"/>
                  <a:pt x="311150" y="820738"/>
                  <a:pt x="350837" y="857250"/>
                </a:cubicBezTo>
                <a:cubicBezTo>
                  <a:pt x="390524" y="893762"/>
                  <a:pt x="441325" y="946150"/>
                  <a:pt x="465137" y="1028700"/>
                </a:cubicBezTo>
                <a:cubicBezTo>
                  <a:pt x="488950" y="1111250"/>
                  <a:pt x="490537" y="1220788"/>
                  <a:pt x="493712" y="1352550"/>
                </a:cubicBezTo>
                <a:cubicBezTo>
                  <a:pt x="496887" y="1484312"/>
                  <a:pt x="474662" y="1700213"/>
                  <a:pt x="484187" y="1819275"/>
                </a:cubicBezTo>
                <a:cubicBezTo>
                  <a:pt x="493712" y="1938337"/>
                  <a:pt x="522287" y="2002631"/>
                  <a:pt x="550862" y="2066925"/>
                </a:cubicBezTo>
              </a:path>
            </a:pathLst>
          </a:cu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8" name="รูปแบบอิสระ 7"/>
          <p:cNvSpPr/>
          <p:nvPr/>
        </p:nvSpPr>
        <p:spPr>
          <a:xfrm>
            <a:off x="4510087" y="3528060"/>
            <a:ext cx="857250" cy="2152650"/>
          </a:xfrm>
          <a:custGeom>
            <a:avLst/>
            <a:gdLst>
              <a:gd name="connsiteX0" fmla="*/ 857250 w 857250"/>
              <a:gd name="connsiteY0" fmla="*/ 0 h 2152650"/>
              <a:gd name="connsiteX1" fmla="*/ 714375 w 857250"/>
              <a:gd name="connsiteY1" fmla="*/ 495300 h 2152650"/>
              <a:gd name="connsiteX2" fmla="*/ 609600 w 857250"/>
              <a:gd name="connsiteY2" fmla="*/ 714375 h 2152650"/>
              <a:gd name="connsiteX3" fmla="*/ 428625 w 857250"/>
              <a:gd name="connsiteY3" fmla="*/ 866775 h 2152650"/>
              <a:gd name="connsiteX4" fmla="*/ 228600 w 857250"/>
              <a:gd name="connsiteY4" fmla="*/ 933450 h 2152650"/>
              <a:gd name="connsiteX5" fmla="*/ 76200 w 857250"/>
              <a:gd name="connsiteY5" fmla="*/ 1152525 h 2152650"/>
              <a:gd name="connsiteX6" fmla="*/ 38100 w 857250"/>
              <a:gd name="connsiteY6" fmla="*/ 1343025 h 2152650"/>
              <a:gd name="connsiteX7" fmla="*/ 28575 w 857250"/>
              <a:gd name="connsiteY7" fmla="*/ 1562100 h 2152650"/>
              <a:gd name="connsiteX8" fmla="*/ 9525 w 857250"/>
              <a:gd name="connsiteY8" fmla="*/ 1962150 h 2152650"/>
              <a:gd name="connsiteX9" fmla="*/ 0 w 857250"/>
              <a:gd name="connsiteY9" fmla="*/ 2152650 h 2152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57250" h="2152650">
                <a:moveTo>
                  <a:pt x="857250" y="0"/>
                </a:moveTo>
                <a:cubicBezTo>
                  <a:pt x="806450" y="188119"/>
                  <a:pt x="755650" y="376238"/>
                  <a:pt x="714375" y="495300"/>
                </a:cubicBezTo>
                <a:cubicBezTo>
                  <a:pt x="673100" y="614363"/>
                  <a:pt x="657225" y="652462"/>
                  <a:pt x="609600" y="714375"/>
                </a:cubicBezTo>
                <a:cubicBezTo>
                  <a:pt x="561975" y="776288"/>
                  <a:pt x="492125" y="830263"/>
                  <a:pt x="428625" y="866775"/>
                </a:cubicBezTo>
                <a:cubicBezTo>
                  <a:pt x="365125" y="903287"/>
                  <a:pt x="287338" y="885825"/>
                  <a:pt x="228600" y="933450"/>
                </a:cubicBezTo>
                <a:cubicBezTo>
                  <a:pt x="169863" y="981075"/>
                  <a:pt x="107950" y="1084263"/>
                  <a:pt x="76200" y="1152525"/>
                </a:cubicBezTo>
                <a:cubicBezTo>
                  <a:pt x="44450" y="1220788"/>
                  <a:pt x="46038" y="1274763"/>
                  <a:pt x="38100" y="1343025"/>
                </a:cubicBezTo>
                <a:cubicBezTo>
                  <a:pt x="30163" y="1411288"/>
                  <a:pt x="33337" y="1458913"/>
                  <a:pt x="28575" y="1562100"/>
                </a:cubicBezTo>
                <a:cubicBezTo>
                  <a:pt x="23813" y="1665287"/>
                  <a:pt x="14287" y="1863725"/>
                  <a:pt x="9525" y="1962150"/>
                </a:cubicBezTo>
                <a:cubicBezTo>
                  <a:pt x="4763" y="2060575"/>
                  <a:pt x="2381" y="2106612"/>
                  <a:pt x="0" y="2152650"/>
                </a:cubicBezTo>
              </a:path>
            </a:pathLst>
          </a:cu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9" name="รูปแบบอิสระ 8"/>
          <p:cNvSpPr/>
          <p:nvPr/>
        </p:nvSpPr>
        <p:spPr>
          <a:xfrm>
            <a:off x="5357812" y="3537585"/>
            <a:ext cx="552450" cy="247650"/>
          </a:xfrm>
          <a:custGeom>
            <a:avLst/>
            <a:gdLst>
              <a:gd name="connsiteX0" fmla="*/ 552450 w 552450"/>
              <a:gd name="connsiteY0" fmla="*/ 247650 h 247650"/>
              <a:gd name="connsiteX1" fmla="*/ 257175 w 552450"/>
              <a:gd name="connsiteY1" fmla="*/ 180975 h 247650"/>
              <a:gd name="connsiteX2" fmla="*/ 142875 w 552450"/>
              <a:gd name="connsiteY2" fmla="*/ 133350 h 247650"/>
              <a:gd name="connsiteX3" fmla="*/ 0 w 552450"/>
              <a:gd name="connsiteY3" fmla="*/ 0 h 247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2450" h="247650">
                <a:moveTo>
                  <a:pt x="552450" y="247650"/>
                </a:moveTo>
                <a:cubicBezTo>
                  <a:pt x="438943" y="223837"/>
                  <a:pt x="325437" y="200025"/>
                  <a:pt x="257175" y="180975"/>
                </a:cubicBezTo>
                <a:cubicBezTo>
                  <a:pt x="188913" y="161925"/>
                  <a:pt x="185737" y="163512"/>
                  <a:pt x="142875" y="133350"/>
                </a:cubicBezTo>
                <a:cubicBezTo>
                  <a:pt x="100013" y="103188"/>
                  <a:pt x="50006" y="51594"/>
                  <a:pt x="0" y="0"/>
                </a:cubicBezTo>
              </a:path>
            </a:pathLst>
          </a:cu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1" name="รูปแบบอิสระ 10"/>
          <p:cNvSpPr/>
          <p:nvPr/>
        </p:nvSpPr>
        <p:spPr>
          <a:xfrm>
            <a:off x="3745547" y="2118361"/>
            <a:ext cx="1594802" cy="1542904"/>
          </a:xfrm>
          <a:custGeom>
            <a:avLst/>
            <a:gdLst>
              <a:gd name="connsiteX0" fmla="*/ 0 w 1574800"/>
              <a:gd name="connsiteY0" fmla="*/ 0 h 1533525"/>
              <a:gd name="connsiteX1" fmla="*/ 28575 w 1574800"/>
              <a:gd name="connsiteY1" fmla="*/ 314325 h 1533525"/>
              <a:gd name="connsiteX2" fmla="*/ 19050 w 1574800"/>
              <a:gd name="connsiteY2" fmla="*/ 514350 h 1533525"/>
              <a:gd name="connsiteX3" fmla="*/ 85725 w 1574800"/>
              <a:gd name="connsiteY3" fmla="*/ 904875 h 1533525"/>
              <a:gd name="connsiteX4" fmla="*/ 161925 w 1574800"/>
              <a:gd name="connsiteY4" fmla="*/ 1095375 h 1533525"/>
              <a:gd name="connsiteX5" fmla="*/ 428625 w 1574800"/>
              <a:gd name="connsiteY5" fmla="*/ 1457325 h 1533525"/>
              <a:gd name="connsiteX6" fmla="*/ 885825 w 1574800"/>
              <a:gd name="connsiteY6" fmla="*/ 1533525 h 1533525"/>
              <a:gd name="connsiteX7" fmla="*/ 1162050 w 1574800"/>
              <a:gd name="connsiteY7" fmla="*/ 1457325 h 1533525"/>
              <a:gd name="connsiteX8" fmla="*/ 1476375 w 1574800"/>
              <a:gd name="connsiteY8" fmla="*/ 1076325 h 1533525"/>
              <a:gd name="connsiteX9" fmla="*/ 1552575 w 1574800"/>
              <a:gd name="connsiteY9" fmla="*/ 828675 h 1533525"/>
              <a:gd name="connsiteX10" fmla="*/ 1571625 w 1574800"/>
              <a:gd name="connsiteY10" fmla="*/ 447675 h 1533525"/>
              <a:gd name="connsiteX11" fmla="*/ 1571625 w 1574800"/>
              <a:gd name="connsiteY11" fmla="*/ 19050 h 1533525"/>
              <a:gd name="connsiteX0" fmla="*/ 0 w 1574800"/>
              <a:gd name="connsiteY0" fmla="*/ 0 h 1533525"/>
              <a:gd name="connsiteX1" fmla="*/ 28575 w 1574800"/>
              <a:gd name="connsiteY1" fmla="*/ 314325 h 1533525"/>
              <a:gd name="connsiteX2" fmla="*/ 19050 w 1574800"/>
              <a:gd name="connsiteY2" fmla="*/ 514350 h 1533525"/>
              <a:gd name="connsiteX3" fmla="*/ 47625 w 1574800"/>
              <a:gd name="connsiteY3" fmla="*/ 923925 h 1533525"/>
              <a:gd name="connsiteX4" fmla="*/ 161925 w 1574800"/>
              <a:gd name="connsiteY4" fmla="*/ 1095375 h 1533525"/>
              <a:gd name="connsiteX5" fmla="*/ 428625 w 1574800"/>
              <a:gd name="connsiteY5" fmla="*/ 1457325 h 1533525"/>
              <a:gd name="connsiteX6" fmla="*/ 885825 w 1574800"/>
              <a:gd name="connsiteY6" fmla="*/ 1533525 h 1533525"/>
              <a:gd name="connsiteX7" fmla="*/ 1162050 w 1574800"/>
              <a:gd name="connsiteY7" fmla="*/ 1457325 h 1533525"/>
              <a:gd name="connsiteX8" fmla="*/ 1476375 w 1574800"/>
              <a:gd name="connsiteY8" fmla="*/ 1076325 h 1533525"/>
              <a:gd name="connsiteX9" fmla="*/ 1552575 w 1574800"/>
              <a:gd name="connsiteY9" fmla="*/ 828675 h 1533525"/>
              <a:gd name="connsiteX10" fmla="*/ 1571625 w 1574800"/>
              <a:gd name="connsiteY10" fmla="*/ 447675 h 1533525"/>
              <a:gd name="connsiteX11" fmla="*/ 1571625 w 1574800"/>
              <a:gd name="connsiteY11" fmla="*/ 19050 h 1533525"/>
              <a:gd name="connsiteX0" fmla="*/ 12700 w 1587500"/>
              <a:gd name="connsiteY0" fmla="*/ 0 h 1533525"/>
              <a:gd name="connsiteX1" fmla="*/ 41275 w 1587500"/>
              <a:gd name="connsiteY1" fmla="*/ 314325 h 1533525"/>
              <a:gd name="connsiteX2" fmla="*/ 3175 w 1587500"/>
              <a:gd name="connsiteY2" fmla="*/ 523875 h 1533525"/>
              <a:gd name="connsiteX3" fmla="*/ 60325 w 1587500"/>
              <a:gd name="connsiteY3" fmla="*/ 923925 h 1533525"/>
              <a:gd name="connsiteX4" fmla="*/ 174625 w 1587500"/>
              <a:gd name="connsiteY4" fmla="*/ 1095375 h 1533525"/>
              <a:gd name="connsiteX5" fmla="*/ 441325 w 1587500"/>
              <a:gd name="connsiteY5" fmla="*/ 1457325 h 1533525"/>
              <a:gd name="connsiteX6" fmla="*/ 898525 w 1587500"/>
              <a:gd name="connsiteY6" fmla="*/ 1533525 h 1533525"/>
              <a:gd name="connsiteX7" fmla="*/ 1174750 w 1587500"/>
              <a:gd name="connsiteY7" fmla="*/ 1457325 h 1533525"/>
              <a:gd name="connsiteX8" fmla="*/ 1489075 w 1587500"/>
              <a:gd name="connsiteY8" fmla="*/ 1076325 h 1533525"/>
              <a:gd name="connsiteX9" fmla="*/ 1565275 w 1587500"/>
              <a:gd name="connsiteY9" fmla="*/ 828675 h 1533525"/>
              <a:gd name="connsiteX10" fmla="*/ 1584325 w 1587500"/>
              <a:gd name="connsiteY10" fmla="*/ 447675 h 1533525"/>
              <a:gd name="connsiteX11" fmla="*/ 1584325 w 1587500"/>
              <a:gd name="connsiteY11" fmla="*/ 19050 h 1533525"/>
              <a:gd name="connsiteX0" fmla="*/ 12700 w 1585912"/>
              <a:gd name="connsiteY0" fmla="*/ 0 h 1533525"/>
              <a:gd name="connsiteX1" fmla="*/ 41275 w 1585912"/>
              <a:gd name="connsiteY1" fmla="*/ 314325 h 1533525"/>
              <a:gd name="connsiteX2" fmla="*/ 3175 w 1585912"/>
              <a:gd name="connsiteY2" fmla="*/ 523875 h 1533525"/>
              <a:gd name="connsiteX3" fmla="*/ 60325 w 1585912"/>
              <a:gd name="connsiteY3" fmla="*/ 923925 h 1533525"/>
              <a:gd name="connsiteX4" fmla="*/ 174625 w 1585912"/>
              <a:gd name="connsiteY4" fmla="*/ 1095375 h 1533525"/>
              <a:gd name="connsiteX5" fmla="*/ 441325 w 1585912"/>
              <a:gd name="connsiteY5" fmla="*/ 1457325 h 1533525"/>
              <a:gd name="connsiteX6" fmla="*/ 898525 w 1585912"/>
              <a:gd name="connsiteY6" fmla="*/ 1533525 h 1533525"/>
              <a:gd name="connsiteX7" fmla="*/ 1174750 w 1585912"/>
              <a:gd name="connsiteY7" fmla="*/ 1457325 h 1533525"/>
              <a:gd name="connsiteX8" fmla="*/ 1489075 w 1585912"/>
              <a:gd name="connsiteY8" fmla="*/ 1076325 h 1533525"/>
              <a:gd name="connsiteX9" fmla="*/ 1565275 w 1585912"/>
              <a:gd name="connsiteY9" fmla="*/ 828675 h 1533525"/>
              <a:gd name="connsiteX10" fmla="*/ 1565275 w 1585912"/>
              <a:gd name="connsiteY10" fmla="*/ 390525 h 1533525"/>
              <a:gd name="connsiteX11" fmla="*/ 1584325 w 1585912"/>
              <a:gd name="connsiteY11" fmla="*/ 19050 h 1533525"/>
              <a:gd name="connsiteX0" fmla="*/ 12700 w 1585912"/>
              <a:gd name="connsiteY0" fmla="*/ 0 h 1562100"/>
              <a:gd name="connsiteX1" fmla="*/ 41275 w 1585912"/>
              <a:gd name="connsiteY1" fmla="*/ 314325 h 1562100"/>
              <a:gd name="connsiteX2" fmla="*/ 3175 w 1585912"/>
              <a:gd name="connsiteY2" fmla="*/ 523875 h 1562100"/>
              <a:gd name="connsiteX3" fmla="*/ 60325 w 1585912"/>
              <a:gd name="connsiteY3" fmla="*/ 923925 h 1562100"/>
              <a:gd name="connsiteX4" fmla="*/ 174625 w 1585912"/>
              <a:gd name="connsiteY4" fmla="*/ 1095375 h 1562100"/>
              <a:gd name="connsiteX5" fmla="*/ 441325 w 1585912"/>
              <a:gd name="connsiteY5" fmla="*/ 1457325 h 1562100"/>
              <a:gd name="connsiteX6" fmla="*/ 889000 w 1585912"/>
              <a:gd name="connsiteY6" fmla="*/ 1562100 h 1562100"/>
              <a:gd name="connsiteX7" fmla="*/ 1174750 w 1585912"/>
              <a:gd name="connsiteY7" fmla="*/ 1457325 h 1562100"/>
              <a:gd name="connsiteX8" fmla="*/ 1489075 w 1585912"/>
              <a:gd name="connsiteY8" fmla="*/ 1076325 h 1562100"/>
              <a:gd name="connsiteX9" fmla="*/ 1565275 w 1585912"/>
              <a:gd name="connsiteY9" fmla="*/ 828675 h 1562100"/>
              <a:gd name="connsiteX10" fmla="*/ 1565275 w 1585912"/>
              <a:gd name="connsiteY10" fmla="*/ 390525 h 1562100"/>
              <a:gd name="connsiteX11" fmla="*/ 1584325 w 1585912"/>
              <a:gd name="connsiteY11" fmla="*/ 19050 h 1562100"/>
              <a:gd name="connsiteX0" fmla="*/ 12700 w 1585912"/>
              <a:gd name="connsiteY0" fmla="*/ 0 h 1563687"/>
              <a:gd name="connsiteX1" fmla="*/ 41275 w 1585912"/>
              <a:gd name="connsiteY1" fmla="*/ 314325 h 1563687"/>
              <a:gd name="connsiteX2" fmla="*/ 3175 w 1585912"/>
              <a:gd name="connsiteY2" fmla="*/ 523875 h 1563687"/>
              <a:gd name="connsiteX3" fmla="*/ 60325 w 1585912"/>
              <a:gd name="connsiteY3" fmla="*/ 923925 h 1563687"/>
              <a:gd name="connsiteX4" fmla="*/ 174625 w 1585912"/>
              <a:gd name="connsiteY4" fmla="*/ 1095375 h 1563687"/>
              <a:gd name="connsiteX5" fmla="*/ 498475 w 1585912"/>
              <a:gd name="connsiteY5" fmla="*/ 1447800 h 1563687"/>
              <a:gd name="connsiteX6" fmla="*/ 889000 w 1585912"/>
              <a:gd name="connsiteY6" fmla="*/ 1562100 h 1563687"/>
              <a:gd name="connsiteX7" fmla="*/ 1174750 w 1585912"/>
              <a:gd name="connsiteY7" fmla="*/ 1457325 h 1563687"/>
              <a:gd name="connsiteX8" fmla="*/ 1489075 w 1585912"/>
              <a:gd name="connsiteY8" fmla="*/ 1076325 h 1563687"/>
              <a:gd name="connsiteX9" fmla="*/ 1565275 w 1585912"/>
              <a:gd name="connsiteY9" fmla="*/ 828675 h 1563687"/>
              <a:gd name="connsiteX10" fmla="*/ 1565275 w 1585912"/>
              <a:gd name="connsiteY10" fmla="*/ 390525 h 1563687"/>
              <a:gd name="connsiteX11" fmla="*/ 1584325 w 1585912"/>
              <a:gd name="connsiteY11" fmla="*/ 19050 h 1563687"/>
              <a:gd name="connsiteX0" fmla="*/ 24130 w 1597342"/>
              <a:gd name="connsiteY0" fmla="*/ 0 h 1563687"/>
              <a:gd name="connsiteX1" fmla="*/ 52705 w 1597342"/>
              <a:gd name="connsiteY1" fmla="*/ 314325 h 1563687"/>
              <a:gd name="connsiteX2" fmla="*/ 14605 w 1597342"/>
              <a:gd name="connsiteY2" fmla="*/ 523875 h 1563687"/>
              <a:gd name="connsiteX3" fmla="*/ 140335 w 1597342"/>
              <a:gd name="connsiteY3" fmla="*/ 939165 h 1563687"/>
              <a:gd name="connsiteX4" fmla="*/ 186055 w 1597342"/>
              <a:gd name="connsiteY4" fmla="*/ 1095375 h 1563687"/>
              <a:gd name="connsiteX5" fmla="*/ 509905 w 1597342"/>
              <a:gd name="connsiteY5" fmla="*/ 1447800 h 1563687"/>
              <a:gd name="connsiteX6" fmla="*/ 900430 w 1597342"/>
              <a:gd name="connsiteY6" fmla="*/ 1562100 h 1563687"/>
              <a:gd name="connsiteX7" fmla="*/ 1186180 w 1597342"/>
              <a:gd name="connsiteY7" fmla="*/ 1457325 h 1563687"/>
              <a:gd name="connsiteX8" fmla="*/ 1500505 w 1597342"/>
              <a:gd name="connsiteY8" fmla="*/ 1076325 h 1563687"/>
              <a:gd name="connsiteX9" fmla="*/ 1576705 w 1597342"/>
              <a:gd name="connsiteY9" fmla="*/ 828675 h 1563687"/>
              <a:gd name="connsiteX10" fmla="*/ 1576705 w 1597342"/>
              <a:gd name="connsiteY10" fmla="*/ 390525 h 1563687"/>
              <a:gd name="connsiteX11" fmla="*/ 1595755 w 1597342"/>
              <a:gd name="connsiteY11" fmla="*/ 19050 h 1563687"/>
              <a:gd name="connsiteX0" fmla="*/ 24130 w 1597342"/>
              <a:gd name="connsiteY0" fmla="*/ 0 h 1563687"/>
              <a:gd name="connsiteX1" fmla="*/ 52705 w 1597342"/>
              <a:gd name="connsiteY1" fmla="*/ 314325 h 1563687"/>
              <a:gd name="connsiteX2" fmla="*/ 14605 w 1597342"/>
              <a:gd name="connsiteY2" fmla="*/ 523875 h 1563687"/>
              <a:gd name="connsiteX3" fmla="*/ 140335 w 1597342"/>
              <a:gd name="connsiteY3" fmla="*/ 939165 h 1563687"/>
              <a:gd name="connsiteX4" fmla="*/ 307975 w 1597342"/>
              <a:gd name="connsiteY4" fmla="*/ 1224915 h 1563687"/>
              <a:gd name="connsiteX5" fmla="*/ 509905 w 1597342"/>
              <a:gd name="connsiteY5" fmla="*/ 1447800 h 1563687"/>
              <a:gd name="connsiteX6" fmla="*/ 900430 w 1597342"/>
              <a:gd name="connsiteY6" fmla="*/ 1562100 h 1563687"/>
              <a:gd name="connsiteX7" fmla="*/ 1186180 w 1597342"/>
              <a:gd name="connsiteY7" fmla="*/ 1457325 h 1563687"/>
              <a:gd name="connsiteX8" fmla="*/ 1500505 w 1597342"/>
              <a:gd name="connsiteY8" fmla="*/ 1076325 h 1563687"/>
              <a:gd name="connsiteX9" fmla="*/ 1576705 w 1597342"/>
              <a:gd name="connsiteY9" fmla="*/ 828675 h 1563687"/>
              <a:gd name="connsiteX10" fmla="*/ 1576705 w 1597342"/>
              <a:gd name="connsiteY10" fmla="*/ 390525 h 1563687"/>
              <a:gd name="connsiteX11" fmla="*/ 1595755 w 1597342"/>
              <a:gd name="connsiteY11" fmla="*/ 19050 h 1563687"/>
              <a:gd name="connsiteX0" fmla="*/ 31750 w 1604962"/>
              <a:gd name="connsiteY0" fmla="*/ 0 h 1563687"/>
              <a:gd name="connsiteX1" fmla="*/ 60325 w 1604962"/>
              <a:gd name="connsiteY1" fmla="*/ 314325 h 1563687"/>
              <a:gd name="connsiteX2" fmla="*/ 22225 w 1604962"/>
              <a:gd name="connsiteY2" fmla="*/ 523875 h 1563687"/>
              <a:gd name="connsiteX3" fmla="*/ 193675 w 1604962"/>
              <a:gd name="connsiteY3" fmla="*/ 946785 h 1563687"/>
              <a:gd name="connsiteX4" fmla="*/ 315595 w 1604962"/>
              <a:gd name="connsiteY4" fmla="*/ 1224915 h 1563687"/>
              <a:gd name="connsiteX5" fmla="*/ 517525 w 1604962"/>
              <a:gd name="connsiteY5" fmla="*/ 1447800 h 1563687"/>
              <a:gd name="connsiteX6" fmla="*/ 908050 w 1604962"/>
              <a:gd name="connsiteY6" fmla="*/ 1562100 h 1563687"/>
              <a:gd name="connsiteX7" fmla="*/ 1193800 w 1604962"/>
              <a:gd name="connsiteY7" fmla="*/ 1457325 h 1563687"/>
              <a:gd name="connsiteX8" fmla="*/ 1508125 w 1604962"/>
              <a:gd name="connsiteY8" fmla="*/ 1076325 h 1563687"/>
              <a:gd name="connsiteX9" fmla="*/ 1584325 w 1604962"/>
              <a:gd name="connsiteY9" fmla="*/ 828675 h 1563687"/>
              <a:gd name="connsiteX10" fmla="*/ 1584325 w 1604962"/>
              <a:gd name="connsiteY10" fmla="*/ 390525 h 1563687"/>
              <a:gd name="connsiteX11" fmla="*/ 1603375 w 1604962"/>
              <a:gd name="connsiteY11" fmla="*/ 19050 h 1563687"/>
              <a:gd name="connsiteX0" fmla="*/ 31750 w 1604962"/>
              <a:gd name="connsiteY0" fmla="*/ 0 h 1563687"/>
              <a:gd name="connsiteX1" fmla="*/ 60325 w 1604962"/>
              <a:gd name="connsiteY1" fmla="*/ 314325 h 1563687"/>
              <a:gd name="connsiteX2" fmla="*/ 22225 w 1604962"/>
              <a:gd name="connsiteY2" fmla="*/ 523875 h 1563687"/>
              <a:gd name="connsiteX3" fmla="*/ 193675 w 1604962"/>
              <a:gd name="connsiteY3" fmla="*/ 946785 h 1563687"/>
              <a:gd name="connsiteX4" fmla="*/ 285115 w 1604962"/>
              <a:gd name="connsiteY4" fmla="*/ 1224915 h 1563687"/>
              <a:gd name="connsiteX5" fmla="*/ 517525 w 1604962"/>
              <a:gd name="connsiteY5" fmla="*/ 1447800 h 1563687"/>
              <a:gd name="connsiteX6" fmla="*/ 908050 w 1604962"/>
              <a:gd name="connsiteY6" fmla="*/ 1562100 h 1563687"/>
              <a:gd name="connsiteX7" fmla="*/ 1193800 w 1604962"/>
              <a:gd name="connsiteY7" fmla="*/ 1457325 h 1563687"/>
              <a:gd name="connsiteX8" fmla="*/ 1508125 w 1604962"/>
              <a:gd name="connsiteY8" fmla="*/ 1076325 h 1563687"/>
              <a:gd name="connsiteX9" fmla="*/ 1584325 w 1604962"/>
              <a:gd name="connsiteY9" fmla="*/ 828675 h 1563687"/>
              <a:gd name="connsiteX10" fmla="*/ 1584325 w 1604962"/>
              <a:gd name="connsiteY10" fmla="*/ 390525 h 1563687"/>
              <a:gd name="connsiteX11" fmla="*/ 1603375 w 1604962"/>
              <a:gd name="connsiteY11" fmla="*/ 19050 h 1563687"/>
              <a:gd name="connsiteX0" fmla="*/ 27940 w 1601152"/>
              <a:gd name="connsiteY0" fmla="*/ 0 h 1563687"/>
              <a:gd name="connsiteX1" fmla="*/ 56515 w 1601152"/>
              <a:gd name="connsiteY1" fmla="*/ 314325 h 1563687"/>
              <a:gd name="connsiteX2" fmla="*/ 18415 w 1601152"/>
              <a:gd name="connsiteY2" fmla="*/ 523875 h 1563687"/>
              <a:gd name="connsiteX3" fmla="*/ 167005 w 1601152"/>
              <a:gd name="connsiteY3" fmla="*/ 916305 h 1563687"/>
              <a:gd name="connsiteX4" fmla="*/ 281305 w 1601152"/>
              <a:gd name="connsiteY4" fmla="*/ 1224915 h 1563687"/>
              <a:gd name="connsiteX5" fmla="*/ 513715 w 1601152"/>
              <a:gd name="connsiteY5" fmla="*/ 1447800 h 1563687"/>
              <a:gd name="connsiteX6" fmla="*/ 904240 w 1601152"/>
              <a:gd name="connsiteY6" fmla="*/ 1562100 h 1563687"/>
              <a:gd name="connsiteX7" fmla="*/ 1189990 w 1601152"/>
              <a:gd name="connsiteY7" fmla="*/ 1457325 h 1563687"/>
              <a:gd name="connsiteX8" fmla="*/ 1504315 w 1601152"/>
              <a:gd name="connsiteY8" fmla="*/ 1076325 h 1563687"/>
              <a:gd name="connsiteX9" fmla="*/ 1580515 w 1601152"/>
              <a:gd name="connsiteY9" fmla="*/ 828675 h 1563687"/>
              <a:gd name="connsiteX10" fmla="*/ 1580515 w 1601152"/>
              <a:gd name="connsiteY10" fmla="*/ 390525 h 1563687"/>
              <a:gd name="connsiteX11" fmla="*/ 1599565 w 1601152"/>
              <a:gd name="connsiteY11" fmla="*/ 19050 h 1563687"/>
              <a:gd name="connsiteX0" fmla="*/ 27940 w 1601152"/>
              <a:gd name="connsiteY0" fmla="*/ 0 h 1563687"/>
              <a:gd name="connsiteX1" fmla="*/ 56515 w 1601152"/>
              <a:gd name="connsiteY1" fmla="*/ 314325 h 1563687"/>
              <a:gd name="connsiteX2" fmla="*/ 18415 w 1601152"/>
              <a:gd name="connsiteY2" fmla="*/ 523875 h 1563687"/>
              <a:gd name="connsiteX3" fmla="*/ 167005 w 1601152"/>
              <a:gd name="connsiteY3" fmla="*/ 916305 h 1563687"/>
              <a:gd name="connsiteX4" fmla="*/ 281305 w 1601152"/>
              <a:gd name="connsiteY4" fmla="*/ 1224915 h 1563687"/>
              <a:gd name="connsiteX5" fmla="*/ 513715 w 1601152"/>
              <a:gd name="connsiteY5" fmla="*/ 1447800 h 1563687"/>
              <a:gd name="connsiteX6" fmla="*/ 904240 w 1601152"/>
              <a:gd name="connsiteY6" fmla="*/ 1562100 h 1563687"/>
              <a:gd name="connsiteX7" fmla="*/ 1189990 w 1601152"/>
              <a:gd name="connsiteY7" fmla="*/ 1457325 h 1563687"/>
              <a:gd name="connsiteX8" fmla="*/ 1504315 w 1601152"/>
              <a:gd name="connsiteY8" fmla="*/ 1076325 h 1563687"/>
              <a:gd name="connsiteX9" fmla="*/ 1550035 w 1601152"/>
              <a:gd name="connsiteY9" fmla="*/ 821055 h 1563687"/>
              <a:gd name="connsiteX10" fmla="*/ 1580515 w 1601152"/>
              <a:gd name="connsiteY10" fmla="*/ 390525 h 1563687"/>
              <a:gd name="connsiteX11" fmla="*/ 1599565 w 1601152"/>
              <a:gd name="connsiteY11" fmla="*/ 19050 h 1563687"/>
              <a:gd name="connsiteX0" fmla="*/ 27940 w 1601152"/>
              <a:gd name="connsiteY0" fmla="*/ 0 h 1563687"/>
              <a:gd name="connsiteX1" fmla="*/ 56515 w 1601152"/>
              <a:gd name="connsiteY1" fmla="*/ 314325 h 1563687"/>
              <a:gd name="connsiteX2" fmla="*/ 18415 w 1601152"/>
              <a:gd name="connsiteY2" fmla="*/ 523875 h 1563687"/>
              <a:gd name="connsiteX3" fmla="*/ 167005 w 1601152"/>
              <a:gd name="connsiteY3" fmla="*/ 916305 h 1563687"/>
              <a:gd name="connsiteX4" fmla="*/ 281305 w 1601152"/>
              <a:gd name="connsiteY4" fmla="*/ 1224915 h 1563687"/>
              <a:gd name="connsiteX5" fmla="*/ 513715 w 1601152"/>
              <a:gd name="connsiteY5" fmla="*/ 1447800 h 1563687"/>
              <a:gd name="connsiteX6" fmla="*/ 904240 w 1601152"/>
              <a:gd name="connsiteY6" fmla="*/ 1562100 h 1563687"/>
              <a:gd name="connsiteX7" fmla="*/ 1189990 w 1601152"/>
              <a:gd name="connsiteY7" fmla="*/ 1457325 h 1563687"/>
              <a:gd name="connsiteX8" fmla="*/ 1458595 w 1601152"/>
              <a:gd name="connsiteY8" fmla="*/ 1068705 h 1563687"/>
              <a:gd name="connsiteX9" fmla="*/ 1550035 w 1601152"/>
              <a:gd name="connsiteY9" fmla="*/ 821055 h 1563687"/>
              <a:gd name="connsiteX10" fmla="*/ 1580515 w 1601152"/>
              <a:gd name="connsiteY10" fmla="*/ 390525 h 1563687"/>
              <a:gd name="connsiteX11" fmla="*/ 1599565 w 1601152"/>
              <a:gd name="connsiteY11" fmla="*/ 19050 h 1563687"/>
              <a:gd name="connsiteX0" fmla="*/ 27940 w 1601152"/>
              <a:gd name="connsiteY0" fmla="*/ 0 h 1563687"/>
              <a:gd name="connsiteX1" fmla="*/ 56515 w 1601152"/>
              <a:gd name="connsiteY1" fmla="*/ 314325 h 1563687"/>
              <a:gd name="connsiteX2" fmla="*/ 18415 w 1601152"/>
              <a:gd name="connsiteY2" fmla="*/ 523875 h 1563687"/>
              <a:gd name="connsiteX3" fmla="*/ 167005 w 1601152"/>
              <a:gd name="connsiteY3" fmla="*/ 916305 h 1563687"/>
              <a:gd name="connsiteX4" fmla="*/ 281305 w 1601152"/>
              <a:gd name="connsiteY4" fmla="*/ 1224915 h 1563687"/>
              <a:gd name="connsiteX5" fmla="*/ 513715 w 1601152"/>
              <a:gd name="connsiteY5" fmla="*/ 1447800 h 1563687"/>
              <a:gd name="connsiteX6" fmla="*/ 904240 w 1601152"/>
              <a:gd name="connsiteY6" fmla="*/ 1562100 h 1563687"/>
              <a:gd name="connsiteX7" fmla="*/ 1189990 w 1601152"/>
              <a:gd name="connsiteY7" fmla="*/ 1457325 h 1563687"/>
              <a:gd name="connsiteX8" fmla="*/ 1458595 w 1601152"/>
              <a:gd name="connsiteY8" fmla="*/ 1068705 h 1563687"/>
              <a:gd name="connsiteX9" fmla="*/ 1534795 w 1601152"/>
              <a:gd name="connsiteY9" fmla="*/ 775335 h 1563687"/>
              <a:gd name="connsiteX10" fmla="*/ 1580515 w 1601152"/>
              <a:gd name="connsiteY10" fmla="*/ 390525 h 1563687"/>
              <a:gd name="connsiteX11" fmla="*/ 1599565 w 1601152"/>
              <a:gd name="connsiteY11" fmla="*/ 19050 h 1563687"/>
              <a:gd name="connsiteX0" fmla="*/ 27940 w 1601152"/>
              <a:gd name="connsiteY0" fmla="*/ 0 h 1548447"/>
              <a:gd name="connsiteX1" fmla="*/ 56515 w 1601152"/>
              <a:gd name="connsiteY1" fmla="*/ 314325 h 1548447"/>
              <a:gd name="connsiteX2" fmla="*/ 18415 w 1601152"/>
              <a:gd name="connsiteY2" fmla="*/ 523875 h 1548447"/>
              <a:gd name="connsiteX3" fmla="*/ 167005 w 1601152"/>
              <a:gd name="connsiteY3" fmla="*/ 916305 h 1548447"/>
              <a:gd name="connsiteX4" fmla="*/ 281305 w 1601152"/>
              <a:gd name="connsiteY4" fmla="*/ 1224915 h 1548447"/>
              <a:gd name="connsiteX5" fmla="*/ 513715 w 1601152"/>
              <a:gd name="connsiteY5" fmla="*/ 1447800 h 1548447"/>
              <a:gd name="connsiteX6" fmla="*/ 881380 w 1601152"/>
              <a:gd name="connsiteY6" fmla="*/ 1546860 h 1548447"/>
              <a:gd name="connsiteX7" fmla="*/ 1189990 w 1601152"/>
              <a:gd name="connsiteY7" fmla="*/ 1457325 h 1548447"/>
              <a:gd name="connsiteX8" fmla="*/ 1458595 w 1601152"/>
              <a:gd name="connsiteY8" fmla="*/ 1068705 h 1548447"/>
              <a:gd name="connsiteX9" fmla="*/ 1534795 w 1601152"/>
              <a:gd name="connsiteY9" fmla="*/ 775335 h 1548447"/>
              <a:gd name="connsiteX10" fmla="*/ 1580515 w 1601152"/>
              <a:gd name="connsiteY10" fmla="*/ 390525 h 1548447"/>
              <a:gd name="connsiteX11" fmla="*/ 1599565 w 1601152"/>
              <a:gd name="connsiteY11" fmla="*/ 19050 h 1548447"/>
              <a:gd name="connsiteX0" fmla="*/ 27940 w 1601152"/>
              <a:gd name="connsiteY0" fmla="*/ 0 h 1551623"/>
              <a:gd name="connsiteX1" fmla="*/ 56515 w 1601152"/>
              <a:gd name="connsiteY1" fmla="*/ 314325 h 1551623"/>
              <a:gd name="connsiteX2" fmla="*/ 18415 w 1601152"/>
              <a:gd name="connsiteY2" fmla="*/ 523875 h 1551623"/>
              <a:gd name="connsiteX3" fmla="*/ 167005 w 1601152"/>
              <a:gd name="connsiteY3" fmla="*/ 916305 h 1551623"/>
              <a:gd name="connsiteX4" fmla="*/ 281305 w 1601152"/>
              <a:gd name="connsiteY4" fmla="*/ 1224915 h 1551623"/>
              <a:gd name="connsiteX5" fmla="*/ 521335 w 1601152"/>
              <a:gd name="connsiteY5" fmla="*/ 1485900 h 1551623"/>
              <a:gd name="connsiteX6" fmla="*/ 881380 w 1601152"/>
              <a:gd name="connsiteY6" fmla="*/ 1546860 h 1551623"/>
              <a:gd name="connsiteX7" fmla="*/ 1189990 w 1601152"/>
              <a:gd name="connsiteY7" fmla="*/ 1457325 h 1551623"/>
              <a:gd name="connsiteX8" fmla="*/ 1458595 w 1601152"/>
              <a:gd name="connsiteY8" fmla="*/ 1068705 h 1551623"/>
              <a:gd name="connsiteX9" fmla="*/ 1534795 w 1601152"/>
              <a:gd name="connsiteY9" fmla="*/ 775335 h 1551623"/>
              <a:gd name="connsiteX10" fmla="*/ 1580515 w 1601152"/>
              <a:gd name="connsiteY10" fmla="*/ 390525 h 1551623"/>
              <a:gd name="connsiteX11" fmla="*/ 1599565 w 1601152"/>
              <a:gd name="connsiteY11" fmla="*/ 19050 h 1551623"/>
              <a:gd name="connsiteX0" fmla="*/ 27940 w 1601152"/>
              <a:gd name="connsiteY0" fmla="*/ 0 h 1550352"/>
              <a:gd name="connsiteX1" fmla="*/ 56515 w 1601152"/>
              <a:gd name="connsiteY1" fmla="*/ 314325 h 1550352"/>
              <a:gd name="connsiteX2" fmla="*/ 18415 w 1601152"/>
              <a:gd name="connsiteY2" fmla="*/ 523875 h 1550352"/>
              <a:gd name="connsiteX3" fmla="*/ 167005 w 1601152"/>
              <a:gd name="connsiteY3" fmla="*/ 916305 h 1550352"/>
              <a:gd name="connsiteX4" fmla="*/ 281305 w 1601152"/>
              <a:gd name="connsiteY4" fmla="*/ 1224915 h 1550352"/>
              <a:gd name="connsiteX5" fmla="*/ 521335 w 1601152"/>
              <a:gd name="connsiteY5" fmla="*/ 1485900 h 1550352"/>
              <a:gd name="connsiteX6" fmla="*/ 881380 w 1601152"/>
              <a:gd name="connsiteY6" fmla="*/ 1546860 h 1550352"/>
              <a:gd name="connsiteX7" fmla="*/ 1243330 w 1601152"/>
              <a:gd name="connsiteY7" fmla="*/ 1464945 h 1550352"/>
              <a:gd name="connsiteX8" fmla="*/ 1458595 w 1601152"/>
              <a:gd name="connsiteY8" fmla="*/ 1068705 h 1550352"/>
              <a:gd name="connsiteX9" fmla="*/ 1534795 w 1601152"/>
              <a:gd name="connsiteY9" fmla="*/ 775335 h 1550352"/>
              <a:gd name="connsiteX10" fmla="*/ 1580515 w 1601152"/>
              <a:gd name="connsiteY10" fmla="*/ 390525 h 1550352"/>
              <a:gd name="connsiteX11" fmla="*/ 1599565 w 1601152"/>
              <a:gd name="connsiteY11" fmla="*/ 19050 h 1550352"/>
              <a:gd name="connsiteX0" fmla="*/ 27940 w 1601152"/>
              <a:gd name="connsiteY0" fmla="*/ 0 h 1550352"/>
              <a:gd name="connsiteX1" fmla="*/ 56515 w 1601152"/>
              <a:gd name="connsiteY1" fmla="*/ 314325 h 1550352"/>
              <a:gd name="connsiteX2" fmla="*/ 18415 w 1601152"/>
              <a:gd name="connsiteY2" fmla="*/ 523875 h 1550352"/>
              <a:gd name="connsiteX3" fmla="*/ 167005 w 1601152"/>
              <a:gd name="connsiteY3" fmla="*/ 916305 h 1550352"/>
              <a:gd name="connsiteX4" fmla="*/ 281305 w 1601152"/>
              <a:gd name="connsiteY4" fmla="*/ 1224915 h 1550352"/>
              <a:gd name="connsiteX5" fmla="*/ 521335 w 1601152"/>
              <a:gd name="connsiteY5" fmla="*/ 1485900 h 1550352"/>
              <a:gd name="connsiteX6" fmla="*/ 881380 w 1601152"/>
              <a:gd name="connsiteY6" fmla="*/ 1546860 h 1550352"/>
              <a:gd name="connsiteX7" fmla="*/ 1243330 w 1601152"/>
              <a:gd name="connsiteY7" fmla="*/ 1464945 h 1550352"/>
              <a:gd name="connsiteX8" fmla="*/ 1443355 w 1601152"/>
              <a:gd name="connsiteY8" fmla="*/ 1167765 h 1550352"/>
              <a:gd name="connsiteX9" fmla="*/ 1534795 w 1601152"/>
              <a:gd name="connsiteY9" fmla="*/ 775335 h 1550352"/>
              <a:gd name="connsiteX10" fmla="*/ 1580515 w 1601152"/>
              <a:gd name="connsiteY10" fmla="*/ 390525 h 1550352"/>
              <a:gd name="connsiteX11" fmla="*/ 1599565 w 1601152"/>
              <a:gd name="connsiteY11" fmla="*/ 19050 h 1550352"/>
              <a:gd name="connsiteX0" fmla="*/ 27940 w 1601152"/>
              <a:gd name="connsiteY0" fmla="*/ 0 h 1535747"/>
              <a:gd name="connsiteX1" fmla="*/ 56515 w 1601152"/>
              <a:gd name="connsiteY1" fmla="*/ 314325 h 1535747"/>
              <a:gd name="connsiteX2" fmla="*/ 18415 w 1601152"/>
              <a:gd name="connsiteY2" fmla="*/ 523875 h 1535747"/>
              <a:gd name="connsiteX3" fmla="*/ 167005 w 1601152"/>
              <a:gd name="connsiteY3" fmla="*/ 916305 h 1535747"/>
              <a:gd name="connsiteX4" fmla="*/ 281305 w 1601152"/>
              <a:gd name="connsiteY4" fmla="*/ 1224915 h 1535747"/>
              <a:gd name="connsiteX5" fmla="*/ 521335 w 1601152"/>
              <a:gd name="connsiteY5" fmla="*/ 1485900 h 1535747"/>
              <a:gd name="connsiteX6" fmla="*/ 881380 w 1601152"/>
              <a:gd name="connsiteY6" fmla="*/ 1524000 h 1535747"/>
              <a:gd name="connsiteX7" fmla="*/ 1243330 w 1601152"/>
              <a:gd name="connsiteY7" fmla="*/ 1464945 h 1535747"/>
              <a:gd name="connsiteX8" fmla="*/ 1443355 w 1601152"/>
              <a:gd name="connsiteY8" fmla="*/ 1167765 h 1535747"/>
              <a:gd name="connsiteX9" fmla="*/ 1534795 w 1601152"/>
              <a:gd name="connsiteY9" fmla="*/ 775335 h 1535747"/>
              <a:gd name="connsiteX10" fmla="*/ 1580515 w 1601152"/>
              <a:gd name="connsiteY10" fmla="*/ 390525 h 1535747"/>
              <a:gd name="connsiteX11" fmla="*/ 1599565 w 1601152"/>
              <a:gd name="connsiteY11" fmla="*/ 19050 h 1535747"/>
              <a:gd name="connsiteX0" fmla="*/ 21590 w 1594802"/>
              <a:gd name="connsiteY0" fmla="*/ 0 h 1535747"/>
              <a:gd name="connsiteX1" fmla="*/ 50165 w 1594802"/>
              <a:gd name="connsiteY1" fmla="*/ 314325 h 1535747"/>
              <a:gd name="connsiteX2" fmla="*/ 12065 w 1594802"/>
              <a:gd name="connsiteY2" fmla="*/ 523875 h 1535747"/>
              <a:gd name="connsiteX3" fmla="*/ 122555 w 1594802"/>
              <a:gd name="connsiteY3" fmla="*/ 923925 h 1535747"/>
              <a:gd name="connsiteX4" fmla="*/ 274955 w 1594802"/>
              <a:gd name="connsiteY4" fmla="*/ 1224915 h 1535747"/>
              <a:gd name="connsiteX5" fmla="*/ 514985 w 1594802"/>
              <a:gd name="connsiteY5" fmla="*/ 1485900 h 1535747"/>
              <a:gd name="connsiteX6" fmla="*/ 875030 w 1594802"/>
              <a:gd name="connsiteY6" fmla="*/ 1524000 h 1535747"/>
              <a:gd name="connsiteX7" fmla="*/ 1236980 w 1594802"/>
              <a:gd name="connsiteY7" fmla="*/ 1464945 h 1535747"/>
              <a:gd name="connsiteX8" fmla="*/ 1437005 w 1594802"/>
              <a:gd name="connsiteY8" fmla="*/ 1167765 h 1535747"/>
              <a:gd name="connsiteX9" fmla="*/ 1528445 w 1594802"/>
              <a:gd name="connsiteY9" fmla="*/ 775335 h 1535747"/>
              <a:gd name="connsiteX10" fmla="*/ 1574165 w 1594802"/>
              <a:gd name="connsiteY10" fmla="*/ 390525 h 1535747"/>
              <a:gd name="connsiteX11" fmla="*/ 1593215 w 1594802"/>
              <a:gd name="connsiteY11" fmla="*/ 19050 h 1535747"/>
              <a:gd name="connsiteX0" fmla="*/ 21590 w 1594802"/>
              <a:gd name="connsiteY0" fmla="*/ 0 h 1536054"/>
              <a:gd name="connsiteX1" fmla="*/ 50165 w 1594802"/>
              <a:gd name="connsiteY1" fmla="*/ 314325 h 1536054"/>
              <a:gd name="connsiteX2" fmla="*/ 12065 w 1594802"/>
              <a:gd name="connsiteY2" fmla="*/ 523875 h 1536054"/>
              <a:gd name="connsiteX3" fmla="*/ 122555 w 1594802"/>
              <a:gd name="connsiteY3" fmla="*/ 923925 h 1536054"/>
              <a:gd name="connsiteX4" fmla="*/ 274955 w 1594802"/>
              <a:gd name="connsiteY4" fmla="*/ 1224915 h 1536054"/>
              <a:gd name="connsiteX5" fmla="*/ 514985 w 1594802"/>
              <a:gd name="connsiteY5" fmla="*/ 1485900 h 1536054"/>
              <a:gd name="connsiteX6" fmla="*/ 875030 w 1594802"/>
              <a:gd name="connsiteY6" fmla="*/ 1524000 h 1536054"/>
              <a:gd name="connsiteX7" fmla="*/ 1247255 w 1594802"/>
              <a:gd name="connsiteY7" fmla="*/ 1413575 h 1536054"/>
              <a:gd name="connsiteX8" fmla="*/ 1437005 w 1594802"/>
              <a:gd name="connsiteY8" fmla="*/ 1167765 h 1536054"/>
              <a:gd name="connsiteX9" fmla="*/ 1528445 w 1594802"/>
              <a:gd name="connsiteY9" fmla="*/ 775335 h 1536054"/>
              <a:gd name="connsiteX10" fmla="*/ 1574165 w 1594802"/>
              <a:gd name="connsiteY10" fmla="*/ 390525 h 1536054"/>
              <a:gd name="connsiteX11" fmla="*/ 1593215 w 1594802"/>
              <a:gd name="connsiteY11" fmla="*/ 19050 h 1536054"/>
              <a:gd name="connsiteX0" fmla="*/ 21590 w 1594802"/>
              <a:gd name="connsiteY0" fmla="*/ 0 h 1536054"/>
              <a:gd name="connsiteX1" fmla="*/ 50165 w 1594802"/>
              <a:gd name="connsiteY1" fmla="*/ 314325 h 1536054"/>
              <a:gd name="connsiteX2" fmla="*/ 12065 w 1594802"/>
              <a:gd name="connsiteY2" fmla="*/ 523875 h 1536054"/>
              <a:gd name="connsiteX3" fmla="*/ 122555 w 1594802"/>
              <a:gd name="connsiteY3" fmla="*/ 923925 h 1536054"/>
              <a:gd name="connsiteX4" fmla="*/ 274955 w 1594802"/>
              <a:gd name="connsiteY4" fmla="*/ 1224915 h 1536054"/>
              <a:gd name="connsiteX5" fmla="*/ 514985 w 1594802"/>
              <a:gd name="connsiteY5" fmla="*/ 1485900 h 1536054"/>
              <a:gd name="connsiteX6" fmla="*/ 875030 w 1594802"/>
              <a:gd name="connsiteY6" fmla="*/ 1524000 h 1536054"/>
              <a:gd name="connsiteX7" fmla="*/ 1247255 w 1594802"/>
              <a:gd name="connsiteY7" fmla="*/ 1413575 h 1536054"/>
              <a:gd name="connsiteX8" fmla="*/ 1406183 w 1594802"/>
              <a:gd name="connsiteY8" fmla="*/ 1147217 h 1536054"/>
              <a:gd name="connsiteX9" fmla="*/ 1528445 w 1594802"/>
              <a:gd name="connsiteY9" fmla="*/ 775335 h 1536054"/>
              <a:gd name="connsiteX10" fmla="*/ 1574165 w 1594802"/>
              <a:gd name="connsiteY10" fmla="*/ 390525 h 1536054"/>
              <a:gd name="connsiteX11" fmla="*/ 1593215 w 1594802"/>
              <a:gd name="connsiteY11" fmla="*/ 19050 h 1536054"/>
              <a:gd name="connsiteX0" fmla="*/ 21590 w 1594802"/>
              <a:gd name="connsiteY0" fmla="*/ 0 h 1542904"/>
              <a:gd name="connsiteX1" fmla="*/ 50165 w 1594802"/>
              <a:gd name="connsiteY1" fmla="*/ 314325 h 1542904"/>
              <a:gd name="connsiteX2" fmla="*/ 12065 w 1594802"/>
              <a:gd name="connsiteY2" fmla="*/ 523875 h 1542904"/>
              <a:gd name="connsiteX3" fmla="*/ 122555 w 1594802"/>
              <a:gd name="connsiteY3" fmla="*/ 923925 h 1542904"/>
              <a:gd name="connsiteX4" fmla="*/ 274955 w 1594802"/>
              <a:gd name="connsiteY4" fmla="*/ 1224915 h 1542904"/>
              <a:gd name="connsiteX5" fmla="*/ 514985 w 1594802"/>
              <a:gd name="connsiteY5" fmla="*/ 1485900 h 1542904"/>
              <a:gd name="connsiteX6" fmla="*/ 875030 w 1594802"/>
              <a:gd name="connsiteY6" fmla="*/ 1524000 h 1542904"/>
              <a:gd name="connsiteX7" fmla="*/ 1216433 w 1594802"/>
              <a:gd name="connsiteY7" fmla="*/ 1372478 h 1542904"/>
              <a:gd name="connsiteX8" fmla="*/ 1406183 w 1594802"/>
              <a:gd name="connsiteY8" fmla="*/ 1147217 h 1542904"/>
              <a:gd name="connsiteX9" fmla="*/ 1528445 w 1594802"/>
              <a:gd name="connsiteY9" fmla="*/ 775335 h 1542904"/>
              <a:gd name="connsiteX10" fmla="*/ 1574165 w 1594802"/>
              <a:gd name="connsiteY10" fmla="*/ 390525 h 1542904"/>
              <a:gd name="connsiteX11" fmla="*/ 1593215 w 1594802"/>
              <a:gd name="connsiteY11" fmla="*/ 19050 h 1542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594802" h="1542904">
                <a:moveTo>
                  <a:pt x="21590" y="0"/>
                </a:moveTo>
                <a:cubicBezTo>
                  <a:pt x="34290" y="114300"/>
                  <a:pt x="51752" y="227013"/>
                  <a:pt x="50165" y="314325"/>
                </a:cubicBezTo>
                <a:cubicBezTo>
                  <a:pt x="48578" y="401637"/>
                  <a:pt x="0" y="422275"/>
                  <a:pt x="12065" y="523875"/>
                </a:cubicBezTo>
                <a:cubicBezTo>
                  <a:pt x="24130" y="625475"/>
                  <a:pt x="78740" y="807085"/>
                  <a:pt x="122555" y="923925"/>
                </a:cubicBezTo>
                <a:cubicBezTo>
                  <a:pt x="166370" y="1040765"/>
                  <a:pt x="209550" y="1131253"/>
                  <a:pt x="274955" y="1224915"/>
                </a:cubicBezTo>
                <a:cubicBezTo>
                  <a:pt x="340360" y="1318577"/>
                  <a:pt x="414973" y="1436053"/>
                  <a:pt x="514985" y="1485900"/>
                </a:cubicBezTo>
                <a:cubicBezTo>
                  <a:pt x="614997" y="1535747"/>
                  <a:pt x="758122" y="1542904"/>
                  <a:pt x="875030" y="1524000"/>
                </a:cubicBezTo>
                <a:cubicBezTo>
                  <a:pt x="991938" y="1505096"/>
                  <a:pt x="1127908" y="1435275"/>
                  <a:pt x="1216433" y="1372478"/>
                </a:cubicBezTo>
                <a:cubicBezTo>
                  <a:pt x="1304958" y="1309681"/>
                  <a:pt x="1354181" y="1246741"/>
                  <a:pt x="1406183" y="1147217"/>
                </a:cubicBezTo>
                <a:cubicBezTo>
                  <a:pt x="1458185" y="1047693"/>
                  <a:pt x="1500448" y="901450"/>
                  <a:pt x="1528445" y="775335"/>
                </a:cubicBezTo>
                <a:cubicBezTo>
                  <a:pt x="1556442" y="649220"/>
                  <a:pt x="1563370" y="516572"/>
                  <a:pt x="1574165" y="390525"/>
                </a:cubicBezTo>
                <a:cubicBezTo>
                  <a:pt x="1584960" y="264478"/>
                  <a:pt x="1594802" y="165894"/>
                  <a:pt x="1593215" y="19050"/>
                </a:cubicBezTo>
              </a:path>
            </a:pathLst>
          </a:cu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2" name="รูปแบบอิสระ 11"/>
          <p:cNvSpPr/>
          <p:nvPr/>
        </p:nvSpPr>
        <p:spPr>
          <a:xfrm>
            <a:off x="3929064" y="2061212"/>
            <a:ext cx="428625" cy="123825"/>
          </a:xfrm>
          <a:custGeom>
            <a:avLst/>
            <a:gdLst>
              <a:gd name="connsiteX0" fmla="*/ 428625 w 428625"/>
              <a:gd name="connsiteY0" fmla="*/ 120650 h 120650"/>
              <a:gd name="connsiteX1" fmla="*/ 266700 w 428625"/>
              <a:gd name="connsiteY1" fmla="*/ 15875 h 120650"/>
              <a:gd name="connsiteX2" fmla="*/ 114300 w 428625"/>
              <a:gd name="connsiteY2" fmla="*/ 25400 h 120650"/>
              <a:gd name="connsiteX3" fmla="*/ 0 w 428625"/>
              <a:gd name="connsiteY3" fmla="*/ 73025 h 120650"/>
              <a:gd name="connsiteX4" fmla="*/ 0 w 428625"/>
              <a:gd name="connsiteY4" fmla="*/ 73025 h 120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8625" h="120650">
                <a:moveTo>
                  <a:pt x="428625" y="120650"/>
                </a:moveTo>
                <a:cubicBezTo>
                  <a:pt x="373856" y="76200"/>
                  <a:pt x="319087" y="31750"/>
                  <a:pt x="266700" y="15875"/>
                </a:cubicBezTo>
                <a:cubicBezTo>
                  <a:pt x="214313" y="0"/>
                  <a:pt x="158750" y="15875"/>
                  <a:pt x="114300" y="25400"/>
                </a:cubicBezTo>
                <a:cubicBezTo>
                  <a:pt x="69850" y="34925"/>
                  <a:pt x="0" y="73025"/>
                  <a:pt x="0" y="73025"/>
                </a:cubicBezTo>
                <a:lnTo>
                  <a:pt x="0" y="73025"/>
                </a:lnTo>
              </a:path>
            </a:pathLst>
          </a:cu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3" name="รูปแบบอิสระ 12"/>
          <p:cNvSpPr/>
          <p:nvPr/>
        </p:nvSpPr>
        <p:spPr>
          <a:xfrm rot="21301004">
            <a:off x="4620521" y="2062717"/>
            <a:ext cx="425359" cy="103372"/>
          </a:xfrm>
          <a:custGeom>
            <a:avLst/>
            <a:gdLst>
              <a:gd name="connsiteX0" fmla="*/ 428625 w 428625"/>
              <a:gd name="connsiteY0" fmla="*/ 120650 h 120650"/>
              <a:gd name="connsiteX1" fmla="*/ 266700 w 428625"/>
              <a:gd name="connsiteY1" fmla="*/ 15875 h 120650"/>
              <a:gd name="connsiteX2" fmla="*/ 114300 w 428625"/>
              <a:gd name="connsiteY2" fmla="*/ 25400 h 120650"/>
              <a:gd name="connsiteX3" fmla="*/ 0 w 428625"/>
              <a:gd name="connsiteY3" fmla="*/ 73025 h 120650"/>
              <a:gd name="connsiteX4" fmla="*/ 0 w 428625"/>
              <a:gd name="connsiteY4" fmla="*/ 73025 h 120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8625" h="120650">
                <a:moveTo>
                  <a:pt x="428625" y="120650"/>
                </a:moveTo>
                <a:cubicBezTo>
                  <a:pt x="373856" y="76200"/>
                  <a:pt x="319087" y="31750"/>
                  <a:pt x="266700" y="15875"/>
                </a:cubicBezTo>
                <a:cubicBezTo>
                  <a:pt x="214313" y="0"/>
                  <a:pt x="158750" y="15875"/>
                  <a:pt x="114300" y="25400"/>
                </a:cubicBezTo>
                <a:cubicBezTo>
                  <a:pt x="69850" y="34925"/>
                  <a:pt x="0" y="73025"/>
                  <a:pt x="0" y="73025"/>
                </a:cubicBezTo>
                <a:lnTo>
                  <a:pt x="0" y="73025"/>
                </a:lnTo>
              </a:path>
            </a:pathLst>
          </a:cu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4" name="รูปแบบอิสระ 13"/>
          <p:cNvSpPr/>
          <p:nvPr/>
        </p:nvSpPr>
        <p:spPr>
          <a:xfrm>
            <a:off x="3525837" y="1118235"/>
            <a:ext cx="2052638" cy="1400175"/>
          </a:xfrm>
          <a:custGeom>
            <a:avLst/>
            <a:gdLst>
              <a:gd name="connsiteX0" fmla="*/ 222250 w 2052638"/>
              <a:gd name="connsiteY0" fmla="*/ 1436687 h 1436687"/>
              <a:gd name="connsiteX1" fmla="*/ 31750 w 2052638"/>
              <a:gd name="connsiteY1" fmla="*/ 1198562 h 1436687"/>
              <a:gd name="connsiteX2" fmla="*/ 31750 w 2052638"/>
              <a:gd name="connsiteY2" fmla="*/ 884237 h 1436687"/>
              <a:gd name="connsiteX3" fmla="*/ 127000 w 2052638"/>
              <a:gd name="connsiteY3" fmla="*/ 407987 h 1436687"/>
              <a:gd name="connsiteX4" fmla="*/ 517525 w 2052638"/>
              <a:gd name="connsiteY4" fmla="*/ 93662 h 1436687"/>
              <a:gd name="connsiteX5" fmla="*/ 1003300 w 2052638"/>
              <a:gd name="connsiteY5" fmla="*/ 7937 h 1436687"/>
              <a:gd name="connsiteX6" fmla="*/ 1517650 w 2052638"/>
              <a:gd name="connsiteY6" fmla="*/ 141287 h 1436687"/>
              <a:gd name="connsiteX7" fmla="*/ 1955800 w 2052638"/>
              <a:gd name="connsiteY7" fmla="*/ 598487 h 1436687"/>
              <a:gd name="connsiteX8" fmla="*/ 2012950 w 2052638"/>
              <a:gd name="connsiteY8" fmla="*/ 788987 h 1436687"/>
              <a:gd name="connsiteX9" fmla="*/ 2051050 w 2052638"/>
              <a:gd name="connsiteY9" fmla="*/ 1017587 h 1436687"/>
              <a:gd name="connsiteX10" fmla="*/ 2003425 w 2052638"/>
              <a:gd name="connsiteY10" fmla="*/ 1293812 h 1436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52638" h="1436687">
                <a:moveTo>
                  <a:pt x="222250" y="1436687"/>
                </a:moveTo>
                <a:cubicBezTo>
                  <a:pt x="142875" y="1363662"/>
                  <a:pt x="63500" y="1290637"/>
                  <a:pt x="31750" y="1198562"/>
                </a:cubicBezTo>
                <a:cubicBezTo>
                  <a:pt x="0" y="1106487"/>
                  <a:pt x="15875" y="1015999"/>
                  <a:pt x="31750" y="884237"/>
                </a:cubicBezTo>
                <a:cubicBezTo>
                  <a:pt x="47625" y="752475"/>
                  <a:pt x="46038" y="539750"/>
                  <a:pt x="127000" y="407987"/>
                </a:cubicBezTo>
                <a:cubicBezTo>
                  <a:pt x="207963" y="276225"/>
                  <a:pt x="371475" y="160337"/>
                  <a:pt x="517525" y="93662"/>
                </a:cubicBezTo>
                <a:cubicBezTo>
                  <a:pt x="663575" y="26987"/>
                  <a:pt x="836613" y="0"/>
                  <a:pt x="1003300" y="7937"/>
                </a:cubicBezTo>
                <a:cubicBezTo>
                  <a:pt x="1169987" y="15874"/>
                  <a:pt x="1358900" y="42862"/>
                  <a:pt x="1517650" y="141287"/>
                </a:cubicBezTo>
                <a:cubicBezTo>
                  <a:pt x="1676400" y="239712"/>
                  <a:pt x="1873250" y="490537"/>
                  <a:pt x="1955800" y="598487"/>
                </a:cubicBezTo>
                <a:cubicBezTo>
                  <a:pt x="2038350" y="706437"/>
                  <a:pt x="1997075" y="719137"/>
                  <a:pt x="2012950" y="788987"/>
                </a:cubicBezTo>
                <a:cubicBezTo>
                  <a:pt x="2028825" y="858837"/>
                  <a:pt x="2052638" y="933450"/>
                  <a:pt x="2051050" y="1017587"/>
                </a:cubicBezTo>
                <a:cubicBezTo>
                  <a:pt x="2049463" y="1101725"/>
                  <a:pt x="2026444" y="1197768"/>
                  <a:pt x="2003425" y="1293812"/>
                </a:cubicBezTo>
              </a:path>
            </a:pathLst>
          </a:cu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1" name="รูปแบบอิสระ 20"/>
          <p:cNvSpPr/>
          <p:nvPr/>
        </p:nvSpPr>
        <p:spPr>
          <a:xfrm>
            <a:off x="3819525" y="2186623"/>
            <a:ext cx="601662" cy="355600"/>
          </a:xfrm>
          <a:custGeom>
            <a:avLst/>
            <a:gdLst>
              <a:gd name="connsiteX0" fmla="*/ 49212 w 646112"/>
              <a:gd name="connsiteY0" fmla="*/ 131762 h 376237"/>
              <a:gd name="connsiteX1" fmla="*/ 134937 w 646112"/>
              <a:gd name="connsiteY1" fmla="*/ 17462 h 376237"/>
              <a:gd name="connsiteX2" fmla="*/ 563562 w 646112"/>
              <a:gd name="connsiteY2" fmla="*/ 26987 h 376237"/>
              <a:gd name="connsiteX3" fmla="*/ 630237 w 646112"/>
              <a:gd name="connsiteY3" fmla="*/ 122237 h 376237"/>
              <a:gd name="connsiteX4" fmla="*/ 601662 w 646112"/>
              <a:gd name="connsiteY4" fmla="*/ 236537 h 376237"/>
              <a:gd name="connsiteX5" fmla="*/ 515937 w 646112"/>
              <a:gd name="connsiteY5" fmla="*/ 360362 h 376237"/>
              <a:gd name="connsiteX6" fmla="*/ 77787 w 646112"/>
              <a:gd name="connsiteY6" fmla="*/ 331787 h 376237"/>
              <a:gd name="connsiteX7" fmla="*/ 49212 w 646112"/>
              <a:gd name="connsiteY7" fmla="*/ 131762 h 376237"/>
              <a:gd name="connsiteX0" fmla="*/ 4762 w 601662"/>
              <a:gd name="connsiteY0" fmla="*/ 131762 h 403224"/>
              <a:gd name="connsiteX1" fmla="*/ 90487 w 601662"/>
              <a:gd name="connsiteY1" fmla="*/ 17462 h 403224"/>
              <a:gd name="connsiteX2" fmla="*/ 519112 w 601662"/>
              <a:gd name="connsiteY2" fmla="*/ 26987 h 403224"/>
              <a:gd name="connsiteX3" fmla="*/ 585787 w 601662"/>
              <a:gd name="connsiteY3" fmla="*/ 122237 h 403224"/>
              <a:gd name="connsiteX4" fmla="*/ 557212 w 601662"/>
              <a:gd name="connsiteY4" fmla="*/ 236537 h 403224"/>
              <a:gd name="connsiteX5" fmla="*/ 471487 w 601662"/>
              <a:gd name="connsiteY5" fmla="*/ 360362 h 403224"/>
              <a:gd name="connsiteX6" fmla="*/ 119062 w 601662"/>
              <a:gd name="connsiteY6" fmla="*/ 360362 h 403224"/>
              <a:gd name="connsiteX7" fmla="*/ 4762 w 601662"/>
              <a:gd name="connsiteY7" fmla="*/ 131762 h 403224"/>
              <a:gd name="connsiteX0" fmla="*/ 4762 w 601662"/>
              <a:gd name="connsiteY0" fmla="*/ 131762 h 374649"/>
              <a:gd name="connsiteX1" fmla="*/ 90487 w 601662"/>
              <a:gd name="connsiteY1" fmla="*/ 17462 h 374649"/>
              <a:gd name="connsiteX2" fmla="*/ 519112 w 601662"/>
              <a:gd name="connsiteY2" fmla="*/ 26987 h 374649"/>
              <a:gd name="connsiteX3" fmla="*/ 585787 w 601662"/>
              <a:gd name="connsiteY3" fmla="*/ 122237 h 374649"/>
              <a:gd name="connsiteX4" fmla="*/ 557212 w 601662"/>
              <a:gd name="connsiteY4" fmla="*/ 236537 h 374649"/>
              <a:gd name="connsiteX5" fmla="*/ 471487 w 601662"/>
              <a:gd name="connsiteY5" fmla="*/ 360362 h 374649"/>
              <a:gd name="connsiteX6" fmla="*/ 119062 w 601662"/>
              <a:gd name="connsiteY6" fmla="*/ 322262 h 374649"/>
              <a:gd name="connsiteX7" fmla="*/ 4762 w 601662"/>
              <a:gd name="connsiteY7" fmla="*/ 131762 h 374649"/>
              <a:gd name="connsiteX0" fmla="*/ 4762 w 601662"/>
              <a:gd name="connsiteY0" fmla="*/ 131762 h 355600"/>
              <a:gd name="connsiteX1" fmla="*/ 90487 w 601662"/>
              <a:gd name="connsiteY1" fmla="*/ 17462 h 355600"/>
              <a:gd name="connsiteX2" fmla="*/ 519112 w 601662"/>
              <a:gd name="connsiteY2" fmla="*/ 26987 h 355600"/>
              <a:gd name="connsiteX3" fmla="*/ 585787 w 601662"/>
              <a:gd name="connsiteY3" fmla="*/ 122237 h 355600"/>
              <a:gd name="connsiteX4" fmla="*/ 557212 w 601662"/>
              <a:gd name="connsiteY4" fmla="*/ 236537 h 355600"/>
              <a:gd name="connsiteX5" fmla="*/ 452437 w 601662"/>
              <a:gd name="connsiteY5" fmla="*/ 331787 h 355600"/>
              <a:gd name="connsiteX6" fmla="*/ 119062 w 601662"/>
              <a:gd name="connsiteY6" fmla="*/ 322262 h 355600"/>
              <a:gd name="connsiteX7" fmla="*/ 4762 w 601662"/>
              <a:gd name="connsiteY7" fmla="*/ 131762 h 35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1662" h="355600">
                <a:moveTo>
                  <a:pt x="4762" y="131762"/>
                </a:moveTo>
                <a:cubicBezTo>
                  <a:pt x="0" y="80962"/>
                  <a:pt x="4762" y="34924"/>
                  <a:pt x="90487" y="17462"/>
                </a:cubicBezTo>
                <a:cubicBezTo>
                  <a:pt x="176212" y="0"/>
                  <a:pt x="436562" y="9525"/>
                  <a:pt x="519112" y="26987"/>
                </a:cubicBezTo>
                <a:cubicBezTo>
                  <a:pt x="601662" y="44449"/>
                  <a:pt x="579437" y="87312"/>
                  <a:pt x="585787" y="122237"/>
                </a:cubicBezTo>
                <a:cubicBezTo>
                  <a:pt x="592137" y="157162"/>
                  <a:pt x="579437" y="201612"/>
                  <a:pt x="557212" y="236537"/>
                </a:cubicBezTo>
                <a:cubicBezTo>
                  <a:pt x="534987" y="271462"/>
                  <a:pt x="525462" y="317500"/>
                  <a:pt x="452437" y="331787"/>
                </a:cubicBezTo>
                <a:cubicBezTo>
                  <a:pt x="379412" y="346074"/>
                  <a:pt x="193675" y="355600"/>
                  <a:pt x="119062" y="322262"/>
                </a:cubicBezTo>
                <a:cubicBezTo>
                  <a:pt x="44450" y="288925"/>
                  <a:pt x="9524" y="182562"/>
                  <a:pt x="4762" y="131762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>
              <a:ln>
                <a:solidFill>
                  <a:schemeClr val="bg1"/>
                </a:solidFill>
              </a:ln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2" name="รูปแบบอิสระ 21"/>
          <p:cNvSpPr/>
          <p:nvPr/>
        </p:nvSpPr>
        <p:spPr>
          <a:xfrm flipH="1">
            <a:off x="4562475" y="2186623"/>
            <a:ext cx="601662" cy="355600"/>
          </a:xfrm>
          <a:custGeom>
            <a:avLst/>
            <a:gdLst>
              <a:gd name="connsiteX0" fmla="*/ 49212 w 646112"/>
              <a:gd name="connsiteY0" fmla="*/ 131762 h 376237"/>
              <a:gd name="connsiteX1" fmla="*/ 134937 w 646112"/>
              <a:gd name="connsiteY1" fmla="*/ 17462 h 376237"/>
              <a:gd name="connsiteX2" fmla="*/ 563562 w 646112"/>
              <a:gd name="connsiteY2" fmla="*/ 26987 h 376237"/>
              <a:gd name="connsiteX3" fmla="*/ 630237 w 646112"/>
              <a:gd name="connsiteY3" fmla="*/ 122237 h 376237"/>
              <a:gd name="connsiteX4" fmla="*/ 601662 w 646112"/>
              <a:gd name="connsiteY4" fmla="*/ 236537 h 376237"/>
              <a:gd name="connsiteX5" fmla="*/ 515937 w 646112"/>
              <a:gd name="connsiteY5" fmla="*/ 360362 h 376237"/>
              <a:gd name="connsiteX6" fmla="*/ 77787 w 646112"/>
              <a:gd name="connsiteY6" fmla="*/ 331787 h 376237"/>
              <a:gd name="connsiteX7" fmla="*/ 49212 w 646112"/>
              <a:gd name="connsiteY7" fmla="*/ 131762 h 376237"/>
              <a:gd name="connsiteX0" fmla="*/ 4762 w 601662"/>
              <a:gd name="connsiteY0" fmla="*/ 131762 h 403224"/>
              <a:gd name="connsiteX1" fmla="*/ 90487 w 601662"/>
              <a:gd name="connsiteY1" fmla="*/ 17462 h 403224"/>
              <a:gd name="connsiteX2" fmla="*/ 519112 w 601662"/>
              <a:gd name="connsiteY2" fmla="*/ 26987 h 403224"/>
              <a:gd name="connsiteX3" fmla="*/ 585787 w 601662"/>
              <a:gd name="connsiteY3" fmla="*/ 122237 h 403224"/>
              <a:gd name="connsiteX4" fmla="*/ 557212 w 601662"/>
              <a:gd name="connsiteY4" fmla="*/ 236537 h 403224"/>
              <a:gd name="connsiteX5" fmla="*/ 471487 w 601662"/>
              <a:gd name="connsiteY5" fmla="*/ 360362 h 403224"/>
              <a:gd name="connsiteX6" fmla="*/ 119062 w 601662"/>
              <a:gd name="connsiteY6" fmla="*/ 360362 h 403224"/>
              <a:gd name="connsiteX7" fmla="*/ 4762 w 601662"/>
              <a:gd name="connsiteY7" fmla="*/ 131762 h 403224"/>
              <a:gd name="connsiteX0" fmla="*/ 4762 w 601662"/>
              <a:gd name="connsiteY0" fmla="*/ 131762 h 374649"/>
              <a:gd name="connsiteX1" fmla="*/ 90487 w 601662"/>
              <a:gd name="connsiteY1" fmla="*/ 17462 h 374649"/>
              <a:gd name="connsiteX2" fmla="*/ 519112 w 601662"/>
              <a:gd name="connsiteY2" fmla="*/ 26987 h 374649"/>
              <a:gd name="connsiteX3" fmla="*/ 585787 w 601662"/>
              <a:gd name="connsiteY3" fmla="*/ 122237 h 374649"/>
              <a:gd name="connsiteX4" fmla="*/ 557212 w 601662"/>
              <a:gd name="connsiteY4" fmla="*/ 236537 h 374649"/>
              <a:gd name="connsiteX5" fmla="*/ 471487 w 601662"/>
              <a:gd name="connsiteY5" fmla="*/ 360362 h 374649"/>
              <a:gd name="connsiteX6" fmla="*/ 119062 w 601662"/>
              <a:gd name="connsiteY6" fmla="*/ 322262 h 374649"/>
              <a:gd name="connsiteX7" fmla="*/ 4762 w 601662"/>
              <a:gd name="connsiteY7" fmla="*/ 131762 h 374649"/>
              <a:gd name="connsiteX0" fmla="*/ 4762 w 601662"/>
              <a:gd name="connsiteY0" fmla="*/ 131762 h 355600"/>
              <a:gd name="connsiteX1" fmla="*/ 90487 w 601662"/>
              <a:gd name="connsiteY1" fmla="*/ 17462 h 355600"/>
              <a:gd name="connsiteX2" fmla="*/ 519112 w 601662"/>
              <a:gd name="connsiteY2" fmla="*/ 26987 h 355600"/>
              <a:gd name="connsiteX3" fmla="*/ 585787 w 601662"/>
              <a:gd name="connsiteY3" fmla="*/ 122237 h 355600"/>
              <a:gd name="connsiteX4" fmla="*/ 557212 w 601662"/>
              <a:gd name="connsiteY4" fmla="*/ 236537 h 355600"/>
              <a:gd name="connsiteX5" fmla="*/ 452437 w 601662"/>
              <a:gd name="connsiteY5" fmla="*/ 331787 h 355600"/>
              <a:gd name="connsiteX6" fmla="*/ 119062 w 601662"/>
              <a:gd name="connsiteY6" fmla="*/ 322262 h 355600"/>
              <a:gd name="connsiteX7" fmla="*/ 4762 w 601662"/>
              <a:gd name="connsiteY7" fmla="*/ 131762 h 35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1662" h="355600">
                <a:moveTo>
                  <a:pt x="4762" y="131762"/>
                </a:moveTo>
                <a:cubicBezTo>
                  <a:pt x="0" y="80962"/>
                  <a:pt x="4762" y="34924"/>
                  <a:pt x="90487" y="17462"/>
                </a:cubicBezTo>
                <a:cubicBezTo>
                  <a:pt x="176212" y="0"/>
                  <a:pt x="436562" y="9525"/>
                  <a:pt x="519112" y="26987"/>
                </a:cubicBezTo>
                <a:cubicBezTo>
                  <a:pt x="601662" y="44449"/>
                  <a:pt x="579437" y="87312"/>
                  <a:pt x="585787" y="122237"/>
                </a:cubicBezTo>
                <a:cubicBezTo>
                  <a:pt x="592137" y="157162"/>
                  <a:pt x="579437" y="201612"/>
                  <a:pt x="557212" y="236537"/>
                </a:cubicBezTo>
                <a:cubicBezTo>
                  <a:pt x="534987" y="271462"/>
                  <a:pt x="525462" y="317500"/>
                  <a:pt x="452437" y="331787"/>
                </a:cubicBezTo>
                <a:cubicBezTo>
                  <a:pt x="379412" y="346074"/>
                  <a:pt x="193675" y="355600"/>
                  <a:pt x="119062" y="322262"/>
                </a:cubicBezTo>
                <a:cubicBezTo>
                  <a:pt x="44450" y="288925"/>
                  <a:pt x="9524" y="182562"/>
                  <a:pt x="4762" y="131762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>
              <a:ln>
                <a:solidFill>
                  <a:schemeClr val="bg1"/>
                </a:solidFill>
              </a:ln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3" name="รูปแบบอิสระ 22"/>
          <p:cNvSpPr/>
          <p:nvPr/>
        </p:nvSpPr>
        <p:spPr>
          <a:xfrm>
            <a:off x="3690937" y="2318387"/>
            <a:ext cx="133350" cy="47625"/>
          </a:xfrm>
          <a:custGeom>
            <a:avLst/>
            <a:gdLst>
              <a:gd name="connsiteX0" fmla="*/ 133350 w 133350"/>
              <a:gd name="connsiteY0" fmla="*/ 0 h 47625"/>
              <a:gd name="connsiteX1" fmla="*/ 0 w 133350"/>
              <a:gd name="connsiteY1" fmla="*/ 47625 h 47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33350" h="47625">
                <a:moveTo>
                  <a:pt x="133350" y="0"/>
                </a:moveTo>
                <a:lnTo>
                  <a:pt x="0" y="47625"/>
                </a:lnTo>
              </a:path>
            </a:pathLst>
          </a:cu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4" name="รูปแบบอิสระ 23"/>
          <p:cNvSpPr/>
          <p:nvPr/>
        </p:nvSpPr>
        <p:spPr>
          <a:xfrm rot="1586039">
            <a:off x="5164590" y="2299922"/>
            <a:ext cx="242285" cy="50455"/>
          </a:xfrm>
          <a:custGeom>
            <a:avLst/>
            <a:gdLst>
              <a:gd name="connsiteX0" fmla="*/ 133350 w 133350"/>
              <a:gd name="connsiteY0" fmla="*/ 0 h 47625"/>
              <a:gd name="connsiteX1" fmla="*/ 0 w 133350"/>
              <a:gd name="connsiteY1" fmla="*/ 47625 h 47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33350" h="47625">
                <a:moveTo>
                  <a:pt x="133350" y="0"/>
                </a:moveTo>
                <a:lnTo>
                  <a:pt x="0" y="47625"/>
                </a:lnTo>
              </a:path>
            </a:pathLst>
          </a:cu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5" name="รูปแบบอิสระ 24"/>
          <p:cNvSpPr/>
          <p:nvPr/>
        </p:nvSpPr>
        <p:spPr>
          <a:xfrm>
            <a:off x="4287842" y="2294574"/>
            <a:ext cx="384175" cy="530225"/>
          </a:xfrm>
          <a:custGeom>
            <a:avLst/>
            <a:gdLst>
              <a:gd name="connsiteX0" fmla="*/ 174625 w 498475"/>
              <a:gd name="connsiteY0" fmla="*/ 0 h 530225"/>
              <a:gd name="connsiteX1" fmla="*/ 22225 w 498475"/>
              <a:gd name="connsiteY1" fmla="*/ 381000 h 530225"/>
              <a:gd name="connsiteX2" fmla="*/ 41275 w 498475"/>
              <a:gd name="connsiteY2" fmla="*/ 514350 h 530225"/>
              <a:gd name="connsiteX3" fmla="*/ 127000 w 498475"/>
              <a:gd name="connsiteY3" fmla="*/ 476250 h 530225"/>
              <a:gd name="connsiteX4" fmla="*/ 288925 w 498475"/>
              <a:gd name="connsiteY4" fmla="*/ 495300 h 530225"/>
              <a:gd name="connsiteX5" fmla="*/ 384175 w 498475"/>
              <a:gd name="connsiteY5" fmla="*/ 457200 h 530225"/>
              <a:gd name="connsiteX6" fmla="*/ 460375 w 498475"/>
              <a:gd name="connsiteY6" fmla="*/ 495300 h 530225"/>
              <a:gd name="connsiteX7" fmla="*/ 498475 w 498475"/>
              <a:gd name="connsiteY7" fmla="*/ 447675 h 530225"/>
              <a:gd name="connsiteX0" fmla="*/ 174625 w 498475"/>
              <a:gd name="connsiteY0" fmla="*/ 0 h 530225"/>
              <a:gd name="connsiteX1" fmla="*/ 22225 w 498475"/>
              <a:gd name="connsiteY1" fmla="*/ 381000 h 530225"/>
              <a:gd name="connsiteX2" fmla="*/ 41275 w 498475"/>
              <a:gd name="connsiteY2" fmla="*/ 514350 h 530225"/>
              <a:gd name="connsiteX3" fmla="*/ 127000 w 498475"/>
              <a:gd name="connsiteY3" fmla="*/ 476250 h 530225"/>
              <a:gd name="connsiteX4" fmla="*/ 288925 w 498475"/>
              <a:gd name="connsiteY4" fmla="*/ 495300 h 530225"/>
              <a:gd name="connsiteX5" fmla="*/ 384175 w 498475"/>
              <a:gd name="connsiteY5" fmla="*/ 457200 h 530225"/>
              <a:gd name="connsiteX6" fmla="*/ 460375 w 498475"/>
              <a:gd name="connsiteY6" fmla="*/ 495300 h 530225"/>
              <a:gd name="connsiteX7" fmla="*/ 498475 w 498475"/>
              <a:gd name="connsiteY7" fmla="*/ 447675 h 530225"/>
              <a:gd name="connsiteX0" fmla="*/ 174625 w 803275"/>
              <a:gd name="connsiteY0" fmla="*/ 0 h 530225"/>
              <a:gd name="connsiteX1" fmla="*/ 22225 w 803275"/>
              <a:gd name="connsiteY1" fmla="*/ 381000 h 530225"/>
              <a:gd name="connsiteX2" fmla="*/ 41275 w 803275"/>
              <a:gd name="connsiteY2" fmla="*/ 514350 h 530225"/>
              <a:gd name="connsiteX3" fmla="*/ 127000 w 803275"/>
              <a:gd name="connsiteY3" fmla="*/ 476250 h 530225"/>
              <a:gd name="connsiteX4" fmla="*/ 288925 w 803275"/>
              <a:gd name="connsiteY4" fmla="*/ 495300 h 530225"/>
              <a:gd name="connsiteX5" fmla="*/ 384175 w 803275"/>
              <a:gd name="connsiteY5" fmla="*/ 457200 h 530225"/>
              <a:gd name="connsiteX6" fmla="*/ 460375 w 803275"/>
              <a:gd name="connsiteY6" fmla="*/ 495300 h 530225"/>
              <a:gd name="connsiteX7" fmla="*/ 803275 w 803275"/>
              <a:gd name="connsiteY7" fmla="*/ 466725 h 530225"/>
              <a:gd name="connsiteX0" fmla="*/ 174625 w 460375"/>
              <a:gd name="connsiteY0" fmla="*/ 0 h 530225"/>
              <a:gd name="connsiteX1" fmla="*/ 22225 w 460375"/>
              <a:gd name="connsiteY1" fmla="*/ 381000 h 530225"/>
              <a:gd name="connsiteX2" fmla="*/ 41275 w 460375"/>
              <a:gd name="connsiteY2" fmla="*/ 514350 h 530225"/>
              <a:gd name="connsiteX3" fmla="*/ 127000 w 460375"/>
              <a:gd name="connsiteY3" fmla="*/ 476250 h 530225"/>
              <a:gd name="connsiteX4" fmla="*/ 288925 w 460375"/>
              <a:gd name="connsiteY4" fmla="*/ 495300 h 530225"/>
              <a:gd name="connsiteX5" fmla="*/ 384175 w 460375"/>
              <a:gd name="connsiteY5" fmla="*/ 457200 h 530225"/>
              <a:gd name="connsiteX6" fmla="*/ 460375 w 460375"/>
              <a:gd name="connsiteY6" fmla="*/ 495300 h 530225"/>
              <a:gd name="connsiteX0" fmla="*/ 174625 w 384175"/>
              <a:gd name="connsiteY0" fmla="*/ 0 h 530225"/>
              <a:gd name="connsiteX1" fmla="*/ 22225 w 384175"/>
              <a:gd name="connsiteY1" fmla="*/ 381000 h 530225"/>
              <a:gd name="connsiteX2" fmla="*/ 41275 w 384175"/>
              <a:gd name="connsiteY2" fmla="*/ 514350 h 530225"/>
              <a:gd name="connsiteX3" fmla="*/ 127000 w 384175"/>
              <a:gd name="connsiteY3" fmla="*/ 476250 h 530225"/>
              <a:gd name="connsiteX4" fmla="*/ 288925 w 384175"/>
              <a:gd name="connsiteY4" fmla="*/ 495300 h 530225"/>
              <a:gd name="connsiteX5" fmla="*/ 384175 w 384175"/>
              <a:gd name="connsiteY5" fmla="*/ 457200 h 530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4175" h="530225">
                <a:moveTo>
                  <a:pt x="174625" y="0"/>
                </a:moveTo>
                <a:cubicBezTo>
                  <a:pt x="109537" y="147637"/>
                  <a:pt x="44450" y="295275"/>
                  <a:pt x="22225" y="381000"/>
                </a:cubicBezTo>
                <a:cubicBezTo>
                  <a:pt x="0" y="466725"/>
                  <a:pt x="23813" y="498475"/>
                  <a:pt x="41275" y="514350"/>
                </a:cubicBezTo>
                <a:cubicBezTo>
                  <a:pt x="58737" y="530225"/>
                  <a:pt x="85725" y="479425"/>
                  <a:pt x="127000" y="476250"/>
                </a:cubicBezTo>
                <a:cubicBezTo>
                  <a:pt x="168275" y="473075"/>
                  <a:pt x="246063" y="498475"/>
                  <a:pt x="288925" y="495300"/>
                </a:cubicBezTo>
                <a:cubicBezTo>
                  <a:pt x="331787" y="492125"/>
                  <a:pt x="355600" y="457200"/>
                  <a:pt x="384175" y="457200"/>
                </a:cubicBezTo>
              </a:path>
            </a:pathLst>
          </a:cu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8" name="รูปแบบอิสระ 27"/>
          <p:cNvSpPr/>
          <p:nvPr/>
        </p:nvSpPr>
        <p:spPr>
          <a:xfrm rot="20949531">
            <a:off x="3980503" y="2221158"/>
            <a:ext cx="266783" cy="98528"/>
          </a:xfrm>
          <a:custGeom>
            <a:avLst/>
            <a:gdLst>
              <a:gd name="connsiteX0" fmla="*/ 428625 w 428625"/>
              <a:gd name="connsiteY0" fmla="*/ 120650 h 120650"/>
              <a:gd name="connsiteX1" fmla="*/ 266700 w 428625"/>
              <a:gd name="connsiteY1" fmla="*/ 15875 h 120650"/>
              <a:gd name="connsiteX2" fmla="*/ 114300 w 428625"/>
              <a:gd name="connsiteY2" fmla="*/ 25400 h 120650"/>
              <a:gd name="connsiteX3" fmla="*/ 0 w 428625"/>
              <a:gd name="connsiteY3" fmla="*/ 73025 h 120650"/>
              <a:gd name="connsiteX4" fmla="*/ 0 w 428625"/>
              <a:gd name="connsiteY4" fmla="*/ 73025 h 120650"/>
              <a:gd name="connsiteX0" fmla="*/ 428625 w 428625"/>
              <a:gd name="connsiteY0" fmla="*/ 107433 h 107433"/>
              <a:gd name="connsiteX1" fmla="*/ 375726 w 428625"/>
              <a:gd name="connsiteY1" fmla="*/ 28129 h 107433"/>
              <a:gd name="connsiteX2" fmla="*/ 266700 w 428625"/>
              <a:gd name="connsiteY2" fmla="*/ 2658 h 107433"/>
              <a:gd name="connsiteX3" fmla="*/ 114300 w 428625"/>
              <a:gd name="connsiteY3" fmla="*/ 12183 h 107433"/>
              <a:gd name="connsiteX4" fmla="*/ 0 w 428625"/>
              <a:gd name="connsiteY4" fmla="*/ 59808 h 107433"/>
              <a:gd name="connsiteX5" fmla="*/ 0 w 428625"/>
              <a:gd name="connsiteY5" fmla="*/ 59808 h 107433"/>
              <a:gd name="connsiteX0" fmla="*/ 428625 w 428625"/>
              <a:gd name="connsiteY0" fmla="*/ 109321 h 109321"/>
              <a:gd name="connsiteX1" fmla="*/ 353281 w 428625"/>
              <a:gd name="connsiteY1" fmla="*/ 41346 h 109321"/>
              <a:gd name="connsiteX2" fmla="*/ 266700 w 428625"/>
              <a:gd name="connsiteY2" fmla="*/ 4546 h 109321"/>
              <a:gd name="connsiteX3" fmla="*/ 114300 w 428625"/>
              <a:gd name="connsiteY3" fmla="*/ 14071 h 109321"/>
              <a:gd name="connsiteX4" fmla="*/ 0 w 428625"/>
              <a:gd name="connsiteY4" fmla="*/ 61696 h 109321"/>
              <a:gd name="connsiteX5" fmla="*/ 0 w 428625"/>
              <a:gd name="connsiteY5" fmla="*/ 61696 h 109321"/>
              <a:gd name="connsiteX0" fmla="*/ 385879 w 385879"/>
              <a:gd name="connsiteY0" fmla="*/ 98386 h 98386"/>
              <a:gd name="connsiteX1" fmla="*/ 353281 w 385879"/>
              <a:gd name="connsiteY1" fmla="*/ 41346 h 98386"/>
              <a:gd name="connsiteX2" fmla="*/ 266700 w 385879"/>
              <a:gd name="connsiteY2" fmla="*/ 4546 h 98386"/>
              <a:gd name="connsiteX3" fmla="*/ 114300 w 385879"/>
              <a:gd name="connsiteY3" fmla="*/ 14071 h 98386"/>
              <a:gd name="connsiteX4" fmla="*/ 0 w 385879"/>
              <a:gd name="connsiteY4" fmla="*/ 61696 h 98386"/>
              <a:gd name="connsiteX5" fmla="*/ 0 w 385879"/>
              <a:gd name="connsiteY5" fmla="*/ 61696 h 98386"/>
              <a:gd name="connsiteX0" fmla="*/ 394910 w 394910"/>
              <a:gd name="connsiteY0" fmla="*/ 98386 h 98386"/>
              <a:gd name="connsiteX1" fmla="*/ 362312 w 394910"/>
              <a:gd name="connsiteY1" fmla="*/ 41346 h 98386"/>
              <a:gd name="connsiteX2" fmla="*/ 275731 w 394910"/>
              <a:gd name="connsiteY2" fmla="*/ 4546 h 98386"/>
              <a:gd name="connsiteX3" fmla="*/ 123331 w 394910"/>
              <a:gd name="connsiteY3" fmla="*/ 14071 h 98386"/>
              <a:gd name="connsiteX4" fmla="*/ 9031 w 394910"/>
              <a:gd name="connsiteY4" fmla="*/ 61696 h 98386"/>
              <a:gd name="connsiteX5" fmla="*/ 69143 w 394910"/>
              <a:gd name="connsiteY5" fmla="*/ 55734 h 98386"/>
              <a:gd name="connsiteX0" fmla="*/ 401901 w 401901"/>
              <a:gd name="connsiteY0" fmla="*/ 98386 h 119534"/>
              <a:gd name="connsiteX1" fmla="*/ 369303 w 401901"/>
              <a:gd name="connsiteY1" fmla="*/ 41346 h 119534"/>
              <a:gd name="connsiteX2" fmla="*/ 282722 w 401901"/>
              <a:gd name="connsiteY2" fmla="*/ 4546 h 119534"/>
              <a:gd name="connsiteX3" fmla="*/ 130322 w 401901"/>
              <a:gd name="connsiteY3" fmla="*/ 14071 h 119534"/>
              <a:gd name="connsiteX4" fmla="*/ 16022 w 401901"/>
              <a:gd name="connsiteY4" fmla="*/ 61696 h 119534"/>
              <a:gd name="connsiteX5" fmla="*/ 34188 w 401901"/>
              <a:gd name="connsiteY5" fmla="*/ 117547 h 119534"/>
              <a:gd name="connsiteX0" fmla="*/ 387749 w 387749"/>
              <a:gd name="connsiteY0" fmla="*/ 98386 h 119534"/>
              <a:gd name="connsiteX1" fmla="*/ 355151 w 387749"/>
              <a:gd name="connsiteY1" fmla="*/ 41346 h 119534"/>
              <a:gd name="connsiteX2" fmla="*/ 268570 w 387749"/>
              <a:gd name="connsiteY2" fmla="*/ 4546 h 119534"/>
              <a:gd name="connsiteX3" fmla="*/ 116170 w 387749"/>
              <a:gd name="connsiteY3" fmla="*/ 14071 h 119534"/>
              <a:gd name="connsiteX4" fmla="*/ 44351 w 387749"/>
              <a:gd name="connsiteY4" fmla="*/ 48380 h 119534"/>
              <a:gd name="connsiteX5" fmla="*/ 20036 w 387749"/>
              <a:gd name="connsiteY5" fmla="*/ 117547 h 119534"/>
              <a:gd name="connsiteX0" fmla="*/ 358094 w 358094"/>
              <a:gd name="connsiteY0" fmla="*/ 98386 h 98386"/>
              <a:gd name="connsiteX1" fmla="*/ 325496 w 358094"/>
              <a:gd name="connsiteY1" fmla="*/ 41346 h 98386"/>
              <a:gd name="connsiteX2" fmla="*/ 238915 w 358094"/>
              <a:gd name="connsiteY2" fmla="*/ 4546 h 98386"/>
              <a:gd name="connsiteX3" fmla="*/ 86515 w 358094"/>
              <a:gd name="connsiteY3" fmla="*/ 14071 h 98386"/>
              <a:gd name="connsiteX4" fmla="*/ 14696 w 358094"/>
              <a:gd name="connsiteY4" fmla="*/ 48380 h 98386"/>
              <a:gd name="connsiteX5" fmla="*/ 20037 w 358094"/>
              <a:gd name="connsiteY5" fmla="*/ 78193 h 98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8094" h="98386">
                <a:moveTo>
                  <a:pt x="358094" y="98386"/>
                </a:moveTo>
                <a:cubicBezTo>
                  <a:pt x="344491" y="86908"/>
                  <a:pt x="345359" y="56986"/>
                  <a:pt x="325496" y="41346"/>
                </a:cubicBezTo>
                <a:cubicBezTo>
                  <a:pt x="305633" y="25706"/>
                  <a:pt x="278745" y="9092"/>
                  <a:pt x="238915" y="4546"/>
                </a:cubicBezTo>
                <a:cubicBezTo>
                  <a:pt x="199085" y="0"/>
                  <a:pt x="123885" y="6765"/>
                  <a:pt x="86515" y="14071"/>
                </a:cubicBezTo>
                <a:cubicBezTo>
                  <a:pt x="49145" y="21377"/>
                  <a:pt x="25776" y="37693"/>
                  <a:pt x="14696" y="48380"/>
                </a:cubicBezTo>
                <a:cubicBezTo>
                  <a:pt x="3616" y="59067"/>
                  <a:pt x="0" y="80180"/>
                  <a:pt x="20037" y="78193"/>
                </a:cubicBezTo>
              </a:path>
            </a:pathLst>
          </a:cu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9" name="วงรี 28"/>
          <p:cNvSpPr/>
          <p:nvPr/>
        </p:nvSpPr>
        <p:spPr>
          <a:xfrm>
            <a:off x="4105275" y="2227898"/>
            <a:ext cx="76200" cy="71437"/>
          </a:xfrm>
          <a:prstGeom prst="ellipse">
            <a:avLst/>
          </a:prstGeom>
          <a:solidFill>
            <a:schemeClr val="bg1">
              <a:lumMod val="50000"/>
            </a:schemeClr>
          </a:solidFill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0" name="รูปแบบอิสระ 29"/>
          <p:cNvSpPr/>
          <p:nvPr/>
        </p:nvSpPr>
        <p:spPr>
          <a:xfrm rot="650469" flipH="1">
            <a:off x="4732977" y="2216398"/>
            <a:ext cx="266783" cy="98528"/>
          </a:xfrm>
          <a:custGeom>
            <a:avLst/>
            <a:gdLst>
              <a:gd name="connsiteX0" fmla="*/ 428625 w 428625"/>
              <a:gd name="connsiteY0" fmla="*/ 120650 h 120650"/>
              <a:gd name="connsiteX1" fmla="*/ 266700 w 428625"/>
              <a:gd name="connsiteY1" fmla="*/ 15875 h 120650"/>
              <a:gd name="connsiteX2" fmla="*/ 114300 w 428625"/>
              <a:gd name="connsiteY2" fmla="*/ 25400 h 120650"/>
              <a:gd name="connsiteX3" fmla="*/ 0 w 428625"/>
              <a:gd name="connsiteY3" fmla="*/ 73025 h 120650"/>
              <a:gd name="connsiteX4" fmla="*/ 0 w 428625"/>
              <a:gd name="connsiteY4" fmla="*/ 73025 h 120650"/>
              <a:gd name="connsiteX0" fmla="*/ 428625 w 428625"/>
              <a:gd name="connsiteY0" fmla="*/ 107433 h 107433"/>
              <a:gd name="connsiteX1" fmla="*/ 375726 w 428625"/>
              <a:gd name="connsiteY1" fmla="*/ 28129 h 107433"/>
              <a:gd name="connsiteX2" fmla="*/ 266700 w 428625"/>
              <a:gd name="connsiteY2" fmla="*/ 2658 h 107433"/>
              <a:gd name="connsiteX3" fmla="*/ 114300 w 428625"/>
              <a:gd name="connsiteY3" fmla="*/ 12183 h 107433"/>
              <a:gd name="connsiteX4" fmla="*/ 0 w 428625"/>
              <a:gd name="connsiteY4" fmla="*/ 59808 h 107433"/>
              <a:gd name="connsiteX5" fmla="*/ 0 w 428625"/>
              <a:gd name="connsiteY5" fmla="*/ 59808 h 107433"/>
              <a:gd name="connsiteX0" fmla="*/ 428625 w 428625"/>
              <a:gd name="connsiteY0" fmla="*/ 109321 h 109321"/>
              <a:gd name="connsiteX1" fmla="*/ 353281 w 428625"/>
              <a:gd name="connsiteY1" fmla="*/ 41346 h 109321"/>
              <a:gd name="connsiteX2" fmla="*/ 266700 w 428625"/>
              <a:gd name="connsiteY2" fmla="*/ 4546 h 109321"/>
              <a:gd name="connsiteX3" fmla="*/ 114300 w 428625"/>
              <a:gd name="connsiteY3" fmla="*/ 14071 h 109321"/>
              <a:gd name="connsiteX4" fmla="*/ 0 w 428625"/>
              <a:gd name="connsiteY4" fmla="*/ 61696 h 109321"/>
              <a:gd name="connsiteX5" fmla="*/ 0 w 428625"/>
              <a:gd name="connsiteY5" fmla="*/ 61696 h 109321"/>
              <a:gd name="connsiteX0" fmla="*/ 385879 w 385879"/>
              <a:gd name="connsiteY0" fmla="*/ 98386 h 98386"/>
              <a:gd name="connsiteX1" fmla="*/ 353281 w 385879"/>
              <a:gd name="connsiteY1" fmla="*/ 41346 h 98386"/>
              <a:gd name="connsiteX2" fmla="*/ 266700 w 385879"/>
              <a:gd name="connsiteY2" fmla="*/ 4546 h 98386"/>
              <a:gd name="connsiteX3" fmla="*/ 114300 w 385879"/>
              <a:gd name="connsiteY3" fmla="*/ 14071 h 98386"/>
              <a:gd name="connsiteX4" fmla="*/ 0 w 385879"/>
              <a:gd name="connsiteY4" fmla="*/ 61696 h 98386"/>
              <a:gd name="connsiteX5" fmla="*/ 0 w 385879"/>
              <a:gd name="connsiteY5" fmla="*/ 61696 h 98386"/>
              <a:gd name="connsiteX0" fmla="*/ 394910 w 394910"/>
              <a:gd name="connsiteY0" fmla="*/ 98386 h 98386"/>
              <a:gd name="connsiteX1" fmla="*/ 362312 w 394910"/>
              <a:gd name="connsiteY1" fmla="*/ 41346 h 98386"/>
              <a:gd name="connsiteX2" fmla="*/ 275731 w 394910"/>
              <a:gd name="connsiteY2" fmla="*/ 4546 h 98386"/>
              <a:gd name="connsiteX3" fmla="*/ 123331 w 394910"/>
              <a:gd name="connsiteY3" fmla="*/ 14071 h 98386"/>
              <a:gd name="connsiteX4" fmla="*/ 9031 w 394910"/>
              <a:gd name="connsiteY4" fmla="*/ 61696 h 98386"/>
              <a:gd name="connsiteX5" fmla="*/ 69143 w 394910"/>
              <a:gd name="connsiteY5" fmla="*/ 55734 h 98386"/>
              <a:gd name="connsiteX0" fmla="*/ 401901 w 401901"/>
              <a:gd name="connsiteY0" fmla="*/ 98386 h 119534"/>
              <a:gd name="connsiteX1" fmla="*/ 369303 w 401901"/>
              <a:gd name="connsiteY1" fmla="*/ 41346 h 119534"/>
              <a:gd name="connsiteX2" fmla="*/ 282722 w 401901"/>
              <a:gd name="connsiteY2" fmla="*/ 4546 h 119534"/>
              <a:gd name="connsiteX3" fmla="*/ 130322 w 401901"/>
              <a:gd name="connsiteY3" fmla="*/ 14071 h 119534"/>
              <a:gd name="connsiteX4" fmla="*/ 16022 w 401901"/>
              <a:gd name="connsiteY4" fmla="*/ 61696 h 119534"/>
              <a:gd name="connsiteX5" fmla="*/ 34188 w 401901"/>
              <a:gd name="connsiteY5" fmla="*/ 117547 h 119534"/>
              <a:gd name="connsiteX0" fmla="*/ 387749 w 387749"/>
              <a:gd name="connsiteY0" fmla="*/ 98386 h 119534"/>
              <a:gd name="connsiteX1" fmla="*/ 355151 w 387749"/>
              <a:gd name="connsiteY1" fmla="*/ 41346 h 119534"/>
              <a:gd name="connsiteX2" fmla="*/ 268570 w 387749"/>
              <a:gd name="connsiteY2" fmla="*/ 4546 h 119534"/>
              <a:gd name="connsiteX3" fmla="*/ 116170 w 387749"/>
              <a:gd name="connsiteY3" fmla="*/ 14071 h 119534"/>
              <a:gd name="connsiteX4" fmla="*/ 44351 w 387749"/>
              <a:gd name="connsiteY4" fmla="*/ 48380 h 119534"/>
              <a:gd name="connsiteX5" fmla="*/ 20036 w 387749"/>
              <a:gd name="connsiteY5" fmla="*/ 117547 h 119534"/>
              <a:gd name="connsiteX0" fmla="*/ 358094 w 358094"/>
              <a:gd name="connsiteY0" fmla="*/ 98386 h 98386"/>
              <a:gd name="connsiteX1" fmla="*/ 325496 w 358094"/>
              <a:gd name="connsiteY1" fmla="*/ 41346 h 98386"/>
              <a:gd name="connsiteX2" fmla="*/ 238915 w 358094"/>
              <a:gd name="connsiteY2" fmla="*/ 4546 h 98386"/>
              <a:gd name="connsiteX3" fmla="*/ 86515 w 358094"/>
              <a:gd name="connsiteY3" fmla="*/ 14071 h 98386"/>
              <a:gd name="connsiteX4" fmla="*/ 14696 w 358094"/>
              <a:gd name="connsiteY4" fmla="*/ 48380 h 98386"/>
              <a:gd name="connsiteX5" fmla="*/ 20037 w 358094"/>
              <a:gd name="connsiteY5" fmla="*/ 78193 h 98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8094" h="98386">
                <a:moveTo>
                  <a:pt x="358094" y="98386"/>
                </a:moveTo>
                <a:cubicBezTo>
                  <a:pt x="344491" y="86908"/>
                  <a:pt x="345359" y="56986"/>
                  <a:pt x="325496" y="41346"/>
                </a:cubicBezTo>
                <a:cubicBezTo>
                  <a:pt x="305633" y="25706"/>
                  <a:pt x="278745" y="9092"/>
                  <a:pt x="238915" y="4546"/>
                </a:cubicBezTo>
                <a:cubicBezTo>
                  <a:pt x="199085" y="0"/>
                  <a:pt x="123885" y="6765"/>
                  <a:pt x="86515" y="14071"/>
                </a:cubicBezTo>
                <a:cubicBezTo>
                  <a:pt x="49145" y="21377"/>
                  <a:pt x="25776" y="37693"/>
                  <a:pt x="14696" y="48380"/>
                </a:cubicBezTo>
                <a:cubicBezTo>
                  <a:pt x="3616" y="59067"/>
                  <a:pt x="0" y="80180"/>
                  <a:pt x="20037" y="78193"/>
                </a:cubicBezTo>
              </a:path>
            </a:pathLst>
          </a:cu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1" name="วงรี 30"/>
          <p:cNvSpPr/>
          <p:nvPr/>
        </p:nvSpPr>
        <p:spPr>
          <a:xfrm flipH="1">
            <a:off x="4805362" y="2242187"/>
            <a:ext cx="76200" cy="71437"/>
          </a:xfrm>
          <a:prstGeom prst="ellipse">
            <a:avLst/>
          </a:prstGeom>
          <a:solidFill>
            <a:schemeClr val="bg1">
              <a:lumMod val="50000"/>
            </a:schemeClr>
          </a:solidFill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3" name="รูปแบบอิสระ 32"/>
          <p:cNvSpPr/>
          <p:nvPr/>
        </p:nvSpPr>
        <p:spPr>
          <a:xfrm>
            <a:off x="4219575" y="2948624"/>
            <a:ext cx="609600" cy="150812"/>
          </a:xfrm>
          <a:custGeom>
            <a:avLst/>
            <a:gdLst>
              <a:gd name="connsiteX0" fmla="*/ 0 w 609600"/>
              <a:gd name="connsiteY0" fmla="*/ 150812 h 150812"/>
              <a:gd name="connsiteX1" fmla="*/ 176212 w 609600"/>
              <a:gd name="connsiteY1" fmla="*/ 17462 h 150812"/>
              <a:gd name="connsiteX2" fmla="*/ 300037 w 609600"/>
              <a:gd name="connsiteY2" fmla="*/ 46037 h 150812"/>
              <a:gd name="connsiteX3" fmla="*/ 404812 w 609600"/>
              <a:gd name="connsiteY3" fmla="*/ 17462 h 150812"/>
              <a:gd name="connsiteX4" fmla="*/ 609600 w 609600"/>
              <a:gd name="connsiteY4" fmla="*/ 126999 h 150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9600" h="150812">
                <a:moveTo>
                  <a:pt x="0" y="150812"/>
                </a:moveTo>
                <a:cubicBezTo>
                  <a:pt x="63103" y="92868"/>
                  <a:pt x="126206" y="34925"/>
                  <a:pt x="176212" y="17462"/>
                </a:cubicBezTo>
                <a:cubicBezTo>
                  <a:pt x="226218" y="0"/>
                  <a:pt x="261937" y="46037"/>
                  <a:pt x="300037" y="46037"/>
                </a:cubicBezTo>
                <a:cubicBezTo>
                  <a:pt x="338137" y="46037"/>
                  <a:pt x="353218" y="3968"/>
                  <a:pt x="404812" y="17462"/>
                </a:cubicBezTo>
                <a:cubicBezTo>
                  <a:pt x="456406" y="30956"/>
                  <a:pt x="533003" y="78977"/>
                  <a:pt x="609600" y="126999"/>
                </a:cubicBezTo>
              </a:path>
            </a:pathLst>
          </a:custGeom>
          <a:solidFill>
            <a:schemeClr val="tx1">
              <a:lumMod val="95000"/>
              <a:lumOff val="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>
              <a:ln>
                <a:solidFill>
                  <a:schemeClr val="bg1"/>
                </a:solidFill>
              </a:ln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4" name="รูปแบบอิสระ 33"/>
          <p:cNvSpPr/>
          <p:nvPr/>
        </p:nvSpPr>
        <p:spPr>
          <a:xfrm rot="20705799">
            <a:off x="4242736" y="3017697"/>
            <a:ext cx="592349" cy="179843"/>
          </a:xfrm>
          <a:custGeom>
            <a:avLst/>
            <a:gdLst>
              <a:gd name="connsiteX0" fmla="*/ 0 w 485775"/>
              <a:gd name="connsiteY0" fmla="*/ 0 h 125412"/>
              <a:gd name="connsiteX1" fmla="*/ 247650 w 485775"/>
              <a:gd name="connsiteY1" fmla="*/ 109537 h 125412"/>
              <a:gd name="connsiteX2" fmla="*/ 485775 w 485775"/>
              <a:gd name="connsiteY2" fmla="*/ 95250 h 125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85775" h="125412">
                <a:moveTo>
                  <a:pt x="0" y="0"/>
                </a:moveTo>
                <a:cubicBezTo>
                  <a:pt x="83344" y="46831"/>
                  <a:pt x="166688" y="93662"/>
                  <a:pt x="247650" y="109537"/>
                </a:cubicBezTo>
                <a:cubicBezTo>
                  <a:pt x="328613" y="125412"/>
                  <a:pt x="419100" y="120650"/>
                  <a:pt x="485775" y="95250"/>
                </a:cubicBezTo>
              </a:path>
            </a:pathLst>
          </a:custGeom>
          <a:solidFill>
            <a:schemeClr val="tx1">
              <a:lumMod val="95000"/>
              <a:lumOff val="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>
              <a:ln>
                <a:solidFill>
                  <a:schemeClr val="bg1"/>
                </a:solidFill>
              </a:ln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6" name="รูปแบบอิสระ 35"/>
          <p:cNvSpPr/>
          <p:nvPr/>
        </p:nvSpPr>
        <p:spPr>
          <a:xfrm>
            <a:off x="3767137" y="1794512"/>
            <a:ext cx="1566862" cy="376237"/>
          </a:xfrm>
          <a:custGeom>
            <a:avLst/>
            <a:gdLst>
              <a:gd name="connsiteX0" fmla="*/ 0 w 1566862"/>
              <a:gd name="connsiteY0" fmla="*/ 342899 h 342899"/>
              <a:gd name="connsiteX1" fmla="*/ 90487 w 1566862"/>
              <a:gd name="connsiteY1" fmla="*/ 123824 h 342899"/>
              <a:gd name="connsiteX2" fmla="*/ 166687 w 1566862"/>
              <a:gd name="connsiteY2" fmla="*/ 195262 h 342899"/>
              <a:gd name="connsiteX3" fmla="*/ 261937 w 1566862"/>
              <a:gd name="connsiteY3" fmla="*/ 85724 h 342899"/>
              <a:gd name="connsiteX4" fmla="*/ 319087 w 1566862"/>
              <a:gd name="connsiteY4" fmla="*/ 161924 h 342899"/>
              <a:gd name="connsiteX5" fmla="*/ 357187 w 1566862"/>
              <a:gd name="connsiteY5" fmla="*/ 4762 h 342899"/>
              <a:gd name="connsiteX6" fmla="*/ 442912 w 1566862"/>
              <a:gd name="connsiteY6" fmla="*/ 133349 h 342899"/>
              <a:gd name="connsiteX7" fmla="*/ 500062 w 1566862"/>
              <a:gd name="connsiteY7" fmla="*/ 47624 h 342899"/>
              <a:gd name="connsiteX8" fmla="*/ 633412 w 1566862"/>
              <a:gd name="connsiteY8" fmla="*/ 142874 h 342899"/>
              <a:gd name="connsiteX9" fmla="*/ 666750 w 1566862"/>
              <a:gd name="connsiteY9" fmla="*/ 4762 h 342899"/>
              <a:gd name="connsiteX10" fmla="*/ 762000 w 1566862"/>
              <a:gd name="connsiteY10" fmla="*/ 114299 h 342899"/>
              <a:gd name="connsiteX11" fmla="*/ 838200 w 1566862"/>
              <a:gd name="connsiteY11" fmla="*/ 52387 h 342899"/>
              <a:gd name="connsiteX12" fmla="*/ 885825 w 1566862"/>
              <a:gd name="connsiteY12" fmla="*/ 109537 h 342899"/>
              <a:gd name="connsiteX13" fmla="*/ 1047750 w 1566862"/>
              <a:gd name="connsiteY13" fmla="*/ 47624 h 342899"/>
              <a:gd name="connsiteX14" fmla="*/ 1095375 w 1566862"/>
              <a:gd name="connsiteY14" fmla="*/ 109537 h 342899"/>
              <a:gd name="connsiteX15" fmla="*/ 1147762 w 1566862"/>
              <a:gd name="connsiteY15" fmla="*/ 14287 h 342899"/>
              <a:gd name="connsiteX16" fmla="*/ 1243012 w 1566862"/>
              <a:gd name="connsiteY16" fmla="*/ 128587 h 342899"/>
              <a:gd name="connsiteX17" fmla="*/ 1281112 w 1566862"/>
              <a:gd name="connsiteY17" fmla="*/ 9524 h 342899"/>
              <a:gd name="connsiteX18" fmla="*/ 1328737 w 1566862"/>
              <a:gd name="connsiteY18" fmla="*/ 76199 h 342899"/>
              <a:gd name="connsiteX19" fmla="*/ 1462087 w 1566862"/>
              <a:gd name="connsiteY19" fmla="*/ 128587 h 342899"/>
              <a:gd name="connsiteX20" fmla="*/ 1566862 w 1566862"/>
              <a:gd name="connsiteY20" fmla="*/ 295274 h 342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566862" h="342899">
                <a:moveTo>
                  <a:pt x="0" y="342899"/>
                </a:moveTo>
                <a:cubicBezTo>
                  <a:pt x="31353" y="245664"/>
                  <a:pt x="62706" y="148430"/>
                  <a:pt x="90487" y="123824"/>
                </a:cubicBezTo>
                <a:cubicBezTo>
                  <a:pt x="118268" y="99218"/>
                  <a:pt x="138112" y="201612"/>
                  <a:pt x="166687" y="195262"/>
                </a:cubicBezTo>
                <a:cubicBezTo>
                  <a:pt x="195262" y="188912"/>
                  <a:pt x="236537" y="91280"/>
                  <a:pt x="261937" y="85724"/>
                </a:cubicBezTo>
                <a:cubicBezTo>
                  <a:pt x="287337" y="80168"/>
                  <a:pt x="303212" y="175418"/>
                  <a:pt x="319087" y="161924"/>
                </a:cubicBezTo>
                <a:cubicBezTo>
                  <a:pt x="334962" y="148430"/>
                  <a:pt x="336550" y="9524"/>
                  <a:pt x="357187" y="4762"/>
                </a:cubicBezTo>
                <a:cubicBezTo>
                  <a:pt x="377824" y="0"/>
                  <a:pt x="419100" y="126205"/>
                  <a:pt x="442912" y="133349"/>
                </a:cubicBezTo>
                <a:cubicBezTo>
                  <a:pt x="466724" y="140493"/>
                  <a:pt x="468312" y="46036"/>
                  <a:pt x="500062" y="47624"/>
                </a:cubicBezTo>
                <a:cubicBezTo>
                  <a:pt x="531812" y="49212"/>
                  <a:pt x="605631" y="150018"/>
                  <a:pt x="633412" y="142874"/>
                </a:cubicBezTo>
                <a:cubicBezTo>
                  <a:pt x="661193" y="135730"/>
                  <a:pt x="645319" y="9524"/>
                  <a:pt x="666750" y="4762"/>
                </a:cubicBezTo>
                <a:cubicBezTo>
                  <a:pt x="688181" y="0"/>
                  <a:pt x="733425" y="106361"/>
                  <a:pt x="762000" y="114299"/>
                </a:cubicBezTo>
                <a:cubicBezTo>
                  <a:pt x="790575" y="122237"/>
                  <a:pt x="817563" y="53181"/>
                  <a:pt x="838200" y="52387"/>
                </a:cubicBezTo>
                <a:cubicBezTo>
                  <a:pt x="858837" y="51593"/>
                  <a:pt x="850900" y="110331"/>
                  <a:pt x="885825" y="109537"/>
                </a:cubicBezTo>
                <a:cubicBezTo>
                  <a:pt x="920750" y="108743"/>
                  <a:pt x="1012825" y="47624"/>
                  <a:pt x="1047750" y="47624"/>
                </a:cubicBezTo>
                <a:cubicBezTo>
                  <a:pt x="1082675" y="47624"/>
                  <a:pt x="1078706" y="115093"/>
                  <a:pt x="1095375" y="109537"/>
                </a:cubicBezTo>
                <a:cubicBezTo>
                  <a:pt x="1112044" y="103981"/>
                  <a:pt x="1123156" y="11112"/>
                  <a:pt x="1147762" y="14287"/>
                </a:cubicBezTo>
                <a:cubicBezTo>
                  <a:pt x="1172368" y="17462"/>
                  <a:pt x="1220787" y="129381"/>
                  <a:pt x="1243012" y="128587"/>
                </a:cubicBezTo>
                <a:cubicBezTo>
                  <a:pt x="1265237" y="127793"/>
                  <a:pt x="1266825" y="18255"/>
                  <a:pt x="1281112" y="9524"/>
                </a:cubicBezTo>
                <a:cubicBezTo>
                  <a:pt x="1295399" y="793"/>
                  <a:pt x="1298575" y="56355"/>
                  <a:pt x="1328737" y="76199"/>
                </a:cubicBezTo>
                <a:cubicBezTo>
                  <a:pt x="1358900" y="96043"/>
                  <a:pt x="1422400" y="92075"/>
                  <a:pt x="1462087" y="128587"/>
                </a:cubicBezTo>
                <a:cubicBezTo>
                  <a:pt x="1501774" y="165099"/>
                  <a:pt x="1534318" y="230186"/>
                  <a:pt x="1566862" y="295274"/>
                </a:cubicBezTo>
              </a:path>
            </a:pathLst>
          </a:cu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9" name="รูปแบบอิสระ 38"/>
          <p:cNvSpPr/>
          <p:nvPr/>
        </p:nvSpPr>
        <p:spPr>
          <a:xfrm>
            <a:off x="5293996" y="2342992"/>
            <a:ext cx="295275" cy="602456"/>
          </a:xfrm>
          <a:custGeom>
            <a:avLst/>
            <a:gdLst>
              <a:gd name="connsiteX0" fmla="*/ 109538 w 295275"/>
              <a:gd name="connsiteY0" fmla="*/ 75406 h 602456"/>
              <a:gd name="connsiteX1" fmla="*/ 228600 w 295275"/>
              <a:gd name="connsiteY1" fmla="*/ 18256 h 602456"/>
              <a:gd name="connsiteX2" fmla="*/ 290513 w 295275"/>
              <a:gd name="connsiteY2" fmla="*/ 184943 h 602456"/>
              <a:gd name="connsiteX3" fmla="*/ 200025 w 295275"/>
              <a:gd name="connsiteY3" fmla="*/ 375443 h 602456"/>
              <a:gd name="connsiteX4" fmla="*/ 157163 w 295275"/>
              <a:gd name="connsiteY4" fmla="*/ 461168 h 602456"/>
              <a:gd name="connsiteX5" fmla="*/ 123825 w 295275"/>
              <a:gd name="connsiteY5" fmla="*/ 580231 h 602456"/>
              <a:gd name="connsiteX6" fmla="*/ 0 w 295275"/>
              <a:gd name="connsiteY6" fmla="*/ 594518 h 602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95275" h="602456">
                <a:moveTo>
                  <a:pt x="109538" y="75406"/>
                </a:moveTo>
                <a:cubicBezTo>
                  <a:pt x="153988" y="37703"/>
                  <a:pt x="198438" y="0"/>
                  <a:pt x="228600" y="18256"/>
                </a:cubicBezTo>
                <a:cubicBezTo>
                  <a:pt x="258762" y="36512"/>
                  <a:pt x="295275" y="125412"/>
                  <a:pt x="290513" y="184943"/>
                </a:cubicBezTo>
                <a:cubicBezTo>
                  <a:pt x="285751" y="244474"/>
                  <a:pt x="222250" y="329406"/>
                  <a:pt x="200025" y="375443"/>
                </a:cubicBezTo>
                <a:cubicBezTo>
                  <a:pt x="177800" y="421480"/>
                  <a:pt x="169863" y="427037"/>
                  <a:pt x="157163" y="461168"/>
                </a:cubicBezTo>
                <a:cubicBezTo>
                  <a:pt x="144463" y="495299"/>
                  <a:pt x="150019" y="558006"/>
                  <a:pt x="123825" y="580231"/>
                </a:cubicBezTo>
                <a:cubicBezTo>
                  <a:pt x="97631" y="602456"/>
                  <a:pt x="48815" y="598487"/>
                  <a:pt x="0" y="594518"/>
                </a:cubicBezTo>
              </a:path>
            </a:pathLst>
          </a:cu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40" name="รูปแบบอิสระ 39"/>
          <p:cNvSpPr/>
          <p:nvPr/>
        </p:nvSpPr>
        <p:spPr>
          <a:xfrm>
            <a:off x="3639343" y="2415223"/>
            <a:ext cx="137319" cy="376237"/>
          </a:xfrm>
          <a:custGeom>
            <a:avLst/>
            <a:gdLst>
              <a:gd name="connsiteX0" fmla="*/ 84931 w 137319"/>
              <a:gd name="connsiteY0" fmla="*/ 36512 h 376237"/>
              <a:gd name="connsiteX1" fmla="*/ 42069 w 137319"/>
              <a:gd name="connsiteY1" fmla="*/ 3175 h 376237"/>
              <a:gd name="connsiteX2" fmla="*/ 3969 w 137319"/>
              <a:gd name="connsiteY2" fmla="*/ 55562 h 376237"/>
              <a:gd name="connsiteX3" fmla="*/ 18256 w 137319"/>
              <a:gd name="connsiteY3" fmla="*/ 269875 h 376237"/>
              <a:gd name="connsiteX4" fmla="*/ 80169 w 137319"/>
              <a:gd name="connsiteY4" fmla="*/ 360362 h 376237"/>
              <a:gd name="connsiteX5" fmla="*/ 137319 w 137319"/>
              <a:gd name="connsiteY5" fmla="*/ 365125 h 376237"/>
              <a:gd name="connsiteX6" fmla="*/ 137319 w 137319"/>
              <a:gd name="connsiteY6" fmla="*/ 365125 h 376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7319" h="376237">
                <a:moveTo>
                  <a:pt x="84931" y="36512"/>
                </a:moveTo>
                <a:cubicBezTo>
                  <a:pt x="70247" y="18256"/>
                  <a:pt x="55563" y="0"/>
                  <a:pt x="42069" y="3175"/>
                </a:cubicBezTo>
                <a:cubicBezTo>
                  <a:pt x="28575" y="6350"/>
                  <a:pt x="7938" y="11112"/>
                  <a:pt x="3969" y="55562"/>
                </a:cubicBezTo>
                <a:cubicBezTo>
                  <a:pt x="0" y="100012"/>
                  <a:pt x="5556" y="219075"/>
                  <a:pt x="18256" y="269875"/>
                </a:cubicBezTo>
                <a:cubicBezTo>
                  <a:pt x="30956" y="320675"/>
                  <a:pt x="60325" y="344487"/>
                  <a:pt x="80169" y="360362"/>
                </a:cubicBezTo>
                <a:cubicBezTo>
                  <a:pt x="100013" y="376237"/>
                  <a:pt x="137319" y="365125"/>
                  <a:pt x="137319" y="365125"/>
                </a:cubicBezTo>
                <a:lnTo>
                  <a:pt x="137319" y="365125"/>
                </a:lnTo>
              </a:path>
            </a:pathLst>
          </a:cu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41" name="รูปแบบอิสระ 40"/>
          <p:cNvSpPr/>
          <p:nvPr/>
        </p:nvSpPr>
        <p:spPr>
          <a:xfrm>
            <a:off x="4733927" y="3651885"/>
            <a:ext cx="561975" cy="800100"/>
          </a:xfrm>
          <a:custGeom>
            <a:avLst/>
            <a:gdLst>
              <a:gd name="connsiteX0" fmla="*/ 561975 w 561975"/>
              <a:gd name="connsiteY0" fmla="*/ 0 h 800100"/>
              <a:gd name="connsiteX1" fmla="*/ 304800 w 561975"/>
              <a:gd name="connsiteY1" fmla="*/ 461963 h 800100"/>
              <a:gd name="connsiteX2" fmla="*/ 0 w 561975"/>
              <a:gd name="connsiteY2" fmla="*/ 800100 h 800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61975" h="800100">
                <a:moveTo>
                  <a:pt x="561975" y="0"/>
                </a:moveTo>
                <a:cubicBezTo>
                  <a:pt x="480219" y="164306"/>
                  <a:pt x="398463" y="328613"/>
                  <a:pt x="304800" y="461963"/>
                </a:cubicBezTo>
                <a:cubicBezTo>
                  <a:pt x="211138" y="595313"/>
                  <a:pt x="105569" y="697706"/>
                  <a:pt x="0" y="80010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42" name="รูปแบบอิสระ 41"/>
          <p:cNvSpPr/>
          <p:nvPr/>
        </p:nvSpPr>
        <p:spPr>
          <a:xfrm>
            <a:off x="4114800" y="3680462"/>
            <a:ext cx="457200" cy="981075"/>
          </a:xfrm>
          <a:custGeom>
            <a:avLst/>
            <a:gdLst>
              <a:gd name="connsiteX0" fmla="*/ 28575 w 457200"/>
              <a:gd name="connsiteY0" fmla="*/ 0 h 981075"/>
              <a:gd name="connsiteX1" fmla="*/ 9525 w 457200"/>
              <a:gd name="connsiteY1" fmla="*/ 161925 h 981075"/>
              <a:gd name="connsiteX2" fmla="*/ 85725 w 457200"/>
              <a:gd name="connsiteY2" fmla="*/ 338138 h 981075"/>
              <a:gd name="connsiteX3" fmla="*/ 109537 w 457200"/>
              <a:gd name="connsiteY3" fmla="*/ 457200 h 981075"/>
              <a:gd name="connsiteX4" fmla="*/ 257175 w 457200"/>
              <a:gd name="connsiteY4" fmla="*/ 628650 h 981075"/>
              <a:gd name="connsiteX5" fmla="*/ 423862 w 457200"/>
              <a:gd name="connsiteY5" fmla="*/ 871538 h 981075"/>
              <a:gd name="connsiteX6" fmla="*/ 457200 w 457200"/>
              <a:gd name="connsiteY6" fmla="*/ 981075 h 981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57200" h="981075">
                <a:moveTo>
                  <a:pt x="28575" y="0"/>
                </a:moveTo>
                <a:cubicBezTo>
                  <a:pt x="14287" y="52784"/>
                  <a:pt x="0" y="105569"/>
                  <a:pt x="9525" y="161925"/>
                </a:cubicBezTo>
                <a:cubicBezTo>
                  <a:pt x="19050" y="218281"/>
                  <a:pt x="69056" y="288926"/>
                  <a:pt x="85725" y="338138"/>
                </a:cubicBezTo>
                <a:cubicBezTo>
                  <a:pt x="102394" y="387350"/>
                  <a:pt x="80962" y="408781"/>
                  <a:pt x="109537" y="457200"/>
                </a:cubicBezTo>
                <a:cubicBezTo>
                  <a:pt x="138112" y="505619"/>
                  <a:pt x="204788" y="559594"/>
                  <a:pt x="257175" y="628650"/>
                </a:cubicBezTo>
                <a:cubicBezTo>
                  <a:pt x="309562" y="697706"/>
                  <a:pt x="390525" y="812801"/>
                  <a:pt x="423862" y="871538"/>
                </a:cubicBezTo>
                <a:cubicBezTo>
                  <a:pt x="457199" y="930275"/>
                  <a:pt x="457199" y="955675"/>
                  <a:pt x="457200" y="981075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43" name="รูปแบบอิสระ 42"/>
          <p:cNvSpPr/>
          <p:nvPr/>
        </p:nvSpPr>
        <p:spPr>
          <a:xfrm>
            <a:off x="5161856" y="3252798"/>
            <a:ext cx="157859" cy="422900"/>
          </a:xfrm>
          <a:custGeom>
            <a:avLst/>
            <a:gdLst>
              <a:gd name="connsiteX0" fmla="*/ 0 w 109537"/>
              <a:gd name="connsiteY0" fmla="*/ 0 h 423863"/>
              <a:gd name="connsiteX1" fmla="*/ 23812 w 109537"/>
              <a:gd name="connsiteY1" fmla="*/ 219075 h 423863"/>
              <a:gd name="connsiteX2" fmla="*/ 109537 w 109537"/>
              <a:gd name="connsiteY2" fmla="*/ 423863 h 423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9537" h="423863">
                <a:moveTo>
                  <a:pt x="0" y="0"/>
                </a:moveTo>
                <a:cubicBezTo>
                  <a:pt x="2778" y="74215"/>
                  <a:pt x="5556" y="148431"/>
                  <a:pt x="23812" y="219075"/>
                </a:cubicBezTo>
                <a:cubicBezTo>
                  <a:pt x="42068" y="289719"/>
                  <a:pt x="109537" y="423863"/>
                  <a:pt x="109537" y="423863"/>
                </a:cubicBezTo>
              </a:path>
            </a:pathLst>
          </a:cu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44" name="รูปแบบอิสระ 43"/>
          <p:cNvSpPr/>
          <p:nvPr/>
        </p:nvSpPr>
        <p:spPr>
          <a:xfrm>
            <a:off x="4133850" y="3484247"/>
            <a:ext cx="0" cy="161925"/>
          </a:xfrm>
          <a:custGeom>
            <a:avLst/>
            <a:gdLst>
              <a:gd name="connsiteX0" fmla="*/ 0 w 0"/>
              <a:gd name="connsiteY0" fmla="*/ 0 h 161925"/>
              <a:gd name="connsiteX1" fmla="*/ 0 w 0"/>
              <a:gd name="connsiteY1" fmla="*/ 161925 h 161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161925">
                <a:moveTo>
                  <a:pt x="0" y="0"/>
                </a:moveTo>
                <a:lnTo>
                  <a:pt x="0" y="161925"/>
                </a:lnTo>
              </a:path>
            </a:pathLst>
          </a:cu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46" name="รูปแบบอิสระ 45"/>
          <p:cNvSpPr/>
          <p:nvPr/>
        </p:nvSpPr>
        <p:spPr>
          <a:xfrm>
            <a:off x="4957763" y="5394960"/>
            <a:ext cx="9525" cy="361950"/>
          </a:xfrm>
          <a:custGeom>
            <a:avLst/>
            <a:gdLst>
              <a:gd name="connsiteX0" fmla="*/ 0 w 9525"/>
              <a:gd name="connsiteY0" fmla="*/ 361950 h 361950"/>
              <a:gd name="connsiteX1" fmla="*/ 9525 w 9525"/>
              <a:gd name="connsiteY1" fmla="*/ 0 h 361950"/>
              <a:gd name="connsiteX2" fmla="*/ 9525 w 9525"/>
              <a:gd name="connsiteY2" fmla="*/ 0 h 36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525" h="361950">
                <a:moveTo>
                  <a:pt x="0" y="361950"/>
                </a:moveTo>
                <a:lnTo>
                  <a:pt x="9525" y="0"/>
                </a:lnTo>
                <a:lnTo>
                  <a:pt x="9525" y="0"/>
                </a:lnTo>
              </a:path>
            </a:pathLst>
          </a:custGeom>
          <a:solidFill>
            <a:schemeClr val="tx1"/>
          </a:solidFill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cxnSp>
        <p:nvCxnSpPr>
          <p:cNvPr id="48" name="ตัวเชื่อมต่อตรง 47"/>
          <p:cNvCxnSpPr/>
          <p:nvPr/>
        </p:nvCxnSpPr>
        <p:spPr>
          <a:xfrm rot="5400000" flipH="1" flipV="1">
            <a:off x="4848226" y="5456873"/>
            <a:ext cx="333375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รูปแบบอิสระ 48"/>
          <p:cNvSpPr/>
          <p:nvPr/>
        </p:nvSpPr>
        <p:spPr>
          <a:xfrm>
            <a:off x="4910137" y="5566410"/>
            <a:ext cx="985838" cy="200025"/>
          </a:xfrm>
          <a:custGeom>
            <a:avLst/>
            <a:gdLst>
              <a:gd name="connsiteX0" fmla="*/ 0 w 985838"/>
              <a:gd name="connsiteY0" fmla="*/ 0 h 200025"/>
              <a:gd name="connsiteX1" fmla="*/ 828675 w 985838"/>
              <a:gd name="connsiteY1" fmla="*/ 66675 h 200025"/>
              <a:gd name="connsiteX2" fmla="*/ 942975 w 985838"/>
              <a:gd name="connsiteY2" fmla="*/ 200025 h 200025"/>
              <a:gd name="connsiteX3" fmla="*/ 942975 w 985838"/>
              <a:gd name="connsiteY3" fmla="*/ 200025 h 200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5838" h="200025">
                <a:moveTo>
                  <a:pt x="0" y="0"/>
                </a:moveTo>
                <a:cubicBezTo>
                  <a:pt x="335756" y="16669"/>
                  <a:pt x="671513" y="33338"/>
                  <a:pt x="828675" y="66675"/>
                </a:cubicBezTo>
                <a:cubicBezTo>
                  <a:pt x="985838" y="100013"/>
                  <a:pt x="942975" y="200025"/>
                  <a:pt x="942975" y="200025"/>
                </a:cubicBezTo>
                <a:lnTo>
                  <a:pt x="942975" y="200025"/>
                </a:lnTo>
              </a:path>
            </a:pathLst>
          </a:cu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3" name="รูปแบบอิสระ 52"/>
          <p:cNvSpPr/>
          <p:nvPr/>
        </p:nvSpPr>
        <p:spPr>
          <a:xfrm>
            <a:off x="4248150" y="3069275"/>
            <a:ext cx="538162" cy="20637"/>
          </a:xfrm>
          <a:custGeom>
            <a:avLst/>
            <a:gdLst>
              <a:gd name="connsiteX0" fmla="*/ 0 w 538162"/>
              <a:gd name="connsiteY0" fmla="*/ 20637 h 20637"/>
              <a:gd name="connsiteX1" fmla="*/ 252412 w 538162"/>
              <a:gd name="connsiteY1" fmla="*/ 1587 h 20637"/>
              <a:gd name="connsiteX2" fmla="*/ 538162 w 538162"/>
              <a:gd name="connsiteY2" fmla="*/ 11112 h 20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8162" h="20637">
                <a:moveTo>
                  <a:pt x="0" y="20637"/>
                </a:moveTo>
                <a:cubicBezTo>
                  <a:pt x="81359" y="11906"/>
                  <a:pt x="162718" y="3175"/>
                  <a:pt x="252412" y="1587"/>
                </a:cubicBezTo>
                <a:cubicBezTo>
                  <a:pt x="342106" y="0"/>
                  <a:pt x="440134" y="5556"/>
                  <a:pt x="538162" y="11112"/>
                </a:cubicBezTo>
              </a:path>
            </a:pathLst>
          </a:cu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>
              <a:ln>
                <a:solidFill>
                  <a:schemeClr val="bg1">
                    <a:lumMod val="95000"/>
                  </a:schemeClr>
                </a:solidFill>
              </a:ln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E820075A-D8F1-44C9-BF49-D8341F72B48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1133" b="89551" l="40313" r="82578">
                        <a14:foregroundMark x1="54219" y1="15137" x2="54219" y2="15137"/>
                        <a14:foregroundMark x1="47109" y1="17383" x2="55703" y2="11133"/>
                        <a14:foregroundMark x1="57188" y1="15137" x2="70859" y2="79297"/>
                        <a14:foregroundMark x1="70859" y1="79297" x2="75938" y2="83691"/>
                        <a14:foregroundMark x1="75938" y1="83691" x2="76719" y2="85938"/>
                        <a14:foregroundMark x1="43594" y1="83691" x2="54219" y2="73145"/>
                        <a14:foregroundMark x1="54219" y1="73145" x2="69297" y2="28711"/>
                        <a14:foregroundMark x1="69297" y1="28711" x2="69063" y2="21582"/>
                        <a14:foregroundMark x1="69063" y1="21582" x2="65547" y2="14844"/>
                        <a14:foregroundMark x1="65547" y1="14844" x2="57266" y2="15820"/>
                        <a14:foregroundMark x1="57266" y1="15820" x2="51641" y2="20996"/>
                        <a14:foregroundMark x1="51641" y1="20996" x2="51172" y2="40039"/>
                        <a14:foregroundMark x1="51172" y1="40039" x2="53281" y2="48340"/>
                        <a14:foregroundMark x1="53281" y1="48340" x2="58984" y2="57031"/>
                        <a14:foregroundMark x1="50938" y1="17383" x2="47734" y2="32324"/>
                        <a14:foregroundMark x1="47734" y1="32324" x2="47734" y2="32227"/>
                        <a14:foregroundMark x1="64609" y1="15918" x2="76875" y2="24805"/>
                        <a14:foregroundMark x1="76875" y1="24805" x2="76797" y2="32324"/>
                        <a14:foregroundMark x1="76797" y1="32324" x2="76406" y2="33301"/>
                        <a14:foregroundMark x1="74375" y1="29297" x2="75547" y2="37207"/>
                        <a14:foregroundMark x1="75547" y1="37207" x2="72422" y2="45313"/>
                        <a14:foregroundMark x1="72422" y1="45313" x2="67578" y2="51270"/>
                        <a14:foregroundMark x1="67578" y1="51270" x2="66641" y2="62207"/>
                        <a14:foregroundMark x1="77344" y1="63672" x2="78281" y2="73730"/>
                        <a14:foregroundMark x1="78281" y1="73730" x2="75859" y2="82227"/>
                        <a14:foregroundMark x1="75859" y1="82227" x2="70625" y2="86133"/>
                        <a14:foregroundMark x1="70625" y1="86133" x2="44531" y2="84863"/>
                        <a14:foregroundMark x1="44531" y1="84863" x2="40313" y2="80078"/>
                        <a14:foregroundMark x1="40313" y1="80078" x2="41719" y2="73340"/>
                        <a14:foregroundMark x1="41719" y1="73340" x2="42656" y2="72266"/>
                        <a14:foregroundMark x1="77891" y1="66309" x2="81094" y2="72852"/>
                        <a14:foregroundMark x1="81094" y1="72852" x2="81484" y2="80859"/>
                        <a14:foregroundMark x1="81484" y1="80859" x2="78203" y2="87988"/>
                        <a14:foregroundMark x1="78203" y1="87988" x2="63828" y2="89648"/>
                        <a14:foregroundMark x1="63828" y1="89648" x2="61641" y2="88867"/>
                        <a14:foregroundMark x1="58359" y1="72559" x2="64531" y2="67969"/>
                        <a14:foregroundMark x1="64531" y1="67969" x2="69609" y2="60938"/>
                        <a14:foregroundMark x1="69609" y1="60938" x2="69922" y2="60742"/>
                        <a14:foregroundMark x1="60469" y1="66992" x2="64922" y2="72754"/>
                        <a14:foregroundMark x1="64922" y1="72754" x2="65781" y2="77734"/>
                        <a14:foregroundMark x1="49766" y1="82227" x2="45781" y2="87988"/>
                        <a14:foregroundMark x1="45781" y1="87988" x2="56016" y2="85156"/>
                        <a14:foregroundMark x1="50078" y1="82227" x2="43906" y2="84277"/>
                        <a14:foregroundMark x1="43906" y1="84277" x2="40313" y2="87793"/>
                        <a14:foregroundMark x1="78828" y1="66699" x2="82578" y2="72363"/>
                        <a14:foregroundMark x1="82578" y1="72363" x2="81484" y2="86621"/>
                      </a14:backgroundRemoval>
                    </a14:imgEffect>
                  </a14:imgLayer>
                </a14:imgProps>
              </a:ext>
            </a:extLst>
          </a:blip>
          <a:srcRect l="40296" t="8888" r="17037" b="12593"/>
          <a:stretch/>
        </p:blipFill>
        <p:spPr>
          <a:xfrm>
            <a:off x="2242687" y="126733"/>
            <a:ext cx="4516608" cy="6649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42981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สี่เหลี่ยมผืนผ้า 44"/>
          <p:cNvSpPr/>
          <p:nvPr/>
        </p:nvSpPr>
        <p:spPr>
          <a:xfrm>
            <a:off x="3214687" y="937260"/>
            <a:ext cx="2714625" cy="48387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รูปแบบอิสระ 5"/>
          <p:cNvSpPr/>
          <p:nvPr/>
        </p:nvSpPr>
        <p:spPr>
          <a:xfrm>
            <a:off x="3214687" y="3613785"/>
            <a:ext cx="914400" cy="609600"/>
          </a:xfrm>
          <a:custGeom>
            <a:avLst/>
            <a:gdLst>
              <a:gd name="connsiteX0" fmla="*/ 0 w 914400"/>
              <a:gd name="connsiteY0" fmla="*/ 609600 h 609600"/>
              <a:gd name="connsiteX1" fmla="*/ 400050 w 914400"/>
              <a:gd name="connsiteY1" fmla="*/ 466725 h 609600"/>
              <a:gd name="connsiteX2" fmla="*/ 657225 w 914400"/>
              <a:gd name="connsiteY2" fmla="*/ 361950 h 609600"/>
              <a:gd name="connsiteX3" fmla="*/ 914400 w 914400"/>
              <a:gd name="connsiteY3" fmla="*/ 0 h 60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" h="609600">
                <a:moveTo>
                  <a:pt x="0" y="609600"/>
                </a:moveTo>
                <a:lnTo>
                  <a:pt x="400050" y="466725"/>
                </a:lnTo>
                <a:cubicBezTo>
                  <a:pt x="509588" y="425450"/>
                  <a:pt x="571500" y="439737"/>
                  <a:pt x="657225" y="361950"/>
                </a:cubicBezTo>
                <a:cubicBezTo>
                  <a:pt x="742950" y="284163"/>
                  <a:pt x="828675" y="142081"/>
                  <a:pt x="914400" y="0"/>
                </a:cubicBezTo>
              </a:path>
            </a:pathLst>
          </a:cu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รูปแบบอิสระ 6"/>
          <p:cNvSpPr/>
          <p:nvPr/>
        </p:nvSpPr>
        <p:spPr>
          <a:xfrm>
            <a:off x="3959225" y="3613787"/>
            <a:ext cx="550862" cy="2066925"/>
          </a:xfrm>
          <a:custGeom>
            <a:avLst/>
            <a:gdLst>
              <a:gd name="connsiteX0" fmla="*/ 169862 w 550862"/>
              <a:gd name="connsiteY0" fmla="*/ 0 h 2066925"/>
              <a:gd name="connsiteX1" fmla="*/ 17462 w 550862"/>
              <a:gd name="connsiteY1" fmla="*/ 476250 h 2066925"/>
              <a:gd name="connsiteX2" fmla="*/ 65087 w 550862"/>
              <a:gd name="connsiteY2" fmla="*/ 714375 h 2066925"/>
              <a:gd name="connsiteX3" fmla="*/ 227012 w 550862"/>
              <a:gd name="connsiteY3" fmla="*/ 809625 h 2066925"/>
              <a:gd name="connsiteX4" fmla="*/ 350837 w 550862"/>
              <a:gd name="connsiteY4" fmla="*/ 857250 h 2066925"/>
              <a:gd name="connsiteX5" fmla="*/ 465137 w 550862"/>
              <a:gd name="connsiteY5" fmla="*/ 1028700 h 2066925"/>
              <a:gd name="connsiteX6" fmla="*/ 493712 w 550862"/>
              <a:gd name="connsiteY6" fmla="*/ 1352550 h 2066925"/>
              <a:gd name="connsiteX7" fmla="*/ 484187 w 550862"/>
              <a:gd name="connsiteY7" fmla="*/ 1819275 h 2066925"/>
              <a:gd name="connsiteX8" fmla="*/ 550862 w 550862"/>
              <a:gd name="connsiteY8" fmla="*/ 2066925 h 2066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0862" h="2066925">
                <a:moveTo>
                  <a:pt x="169862" y="0"/>
                </a:moveTo>
                <a:cubicBezTo>
                  <a:pt x="102393" y="178594"/>
                  <a:pt x="34925" y="357188"/>
                  <a:pt x="17462" y="476250"/>
                </a:cubicBezTo>
                <a:cubicBezTo>
                  <a:pt x="0" y="595313"/>
                  <a:pt x="30162" y="658813"/>
                  <a:pt x="65087" y="714375"/>
                </a:cubicBezTo>
                <a:cubicBezTo>
                  <a:pt x="100012" y="769938"/>
                  <a:pt x="179387" y="785813"/>
                  <a:pt x="227012" y="809625"/>
                </a:cubicBezTo>
                <a:cubicBezTo>
                  <a:pt x="274637" y="833438"/>
                  <a:pt x="311150" y="820738"/>
                  <a:pt x="350837" y="857250"/>
                </a:cubicBezTo>
                <a:cubicBezTo>
                  <a:pt x="390524" y="893762"/>
                  <a:pt x="441325" y="946150"/>
                  <a:pt x="465137" y="1028700"/>
                </a:cubicBezTo>
                <a:cubicBezTo>
                  <a:pt x="488950" y="1111250"/>
                  <a:pt x="490537" y="1220788"/>
                  <a:pt x="493712" y="1352550"/>
                </a:cubicBezTo>
                <a:cubicBezTo>
                  <a:pt x="496887" y="1484312"/>
                  <a:pt x="474662" y="1700213"/>
                  <a:pt x="484187" y="1819275"/>
                </a:cubicBezTo>
                <a:cubicBezTo>
                  <a:pt x="493712" y="1938337"/>
                  <a:pt x="522287" y="2002631"/>
                  <a:pt x="550862" y="2066925"/>
                </a:cubicBezTo>
              </a:path>
            </a:pathLst>
          </a:cu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8" name="รูปแบบอิสระ 7"/>
          <p:cNvSpPr/>
          <p:nvPr/>
        </p:nvSpPr>
        <p:spPr>
          <a:xfrm>
            <a:off x="4510087" y="3528060"/>
            <a:ext cx="857250" cy="2152650"/>
          </a:xfrm>
          <a:custGeom>
            <a:avLst/>
            <a:gdLst>
              <a:gd name="connsiteX0" fmla="*/ 857250 w 857250"/>
              <a:gd name="connsiteY0" fmla="*/ 0 h 2152650"/>
              <a:gd name="connsiteX1" fmla="*/ 714375 w 857250"/>
              <a:gd name="connsiteY1" fmla="*/ 495300 h 2152650"/>
              <a:gd name="connsiteX2" fmla="*/ 609600 w 857250"/>
              <a:gd name="connsiteY2" fmla="*/ 714375 h 2152650"/>
              <a:gd name="connsiteX3" fmla="*/ 428625 w 857250"/>
              <a:gd name="connsiteY3" fmla="*/ 866775 h 2152650"/>
              <a:gd name="connsiteX4" fmla="*/ 228600 w 857250"/>
              <a:gd name="connsiteY4" fmla="*/ 933450 h 2152650"/>
              <a:gd name="connsiteX5" fmla="*/ 76200 w 857250"/>
              <a:gd name="connsiteY5" fmla="*/ 1152525 h 2152650"/>
              <a:gd name="connsiteX6" fmla="*/ 38100 w 857250"/>
              <a:gd name="connsiteY6" fmla="*/ 1343025 h 2152650"/>
              <a:gd name="connsiteX7" fmla="*/ 28575 w 857250"/>
              <a:gd name="connsiteY7" fmla="*/ 1562100 h 2152650"/>
              <a:gd name="connsiteX8" fmla="*/ 9525 w 857250"/>
              <a:gd name="connsiteY8" fmla="*/ 1962150 h 2152650"/>
              <a:gd name="connsiteX9" fmla="*/ 0 w 857250"/>
              <a:gd name="connsiteY9" fmla="*/ 2152650 h 2152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57250" h="2152650">
                <a:moveTo>
                  <a:pt x="857250" y="0"/>
                </a:moveTo>
                <a:cubicBezTo>
                  <a:pt x="806450" y="188119"/>
                  <a:pt x="755650" y="376238"/>
                  <a:pt x="714375" y="495300"/>
                </a:cubicBezTo>
                <a:cubicBezTo>
                  <a:pt x="673100" y="614363"/>
                  <a:pt x="657225" y="652462"/>
                  <a:pt x="609600" y="714375"/>
                </a:cubicBezTo>
                <a:cubicBezTo>
                  <a:pt x="561975" y="776288"/>
                  <a:pt x="492125" y="830263"/>
                  <a:pt x="428625" y="866775"/>
                </a:cubicBezTo>
                <a:cubicBezTo>
                  <a:pt x="365125" y="903287"/>
                  <a:pt x="287338" y="885825"/>
                  <a:pt x="228600" y="933450"/>
                </a:cubicBezTo>
                <a:cubicBezTo>
                  <a:pt x="169863" y="981075"/>
                  <a:pt x="107950" y="1084263"/>
                  <a:pt x="76200" y="1152525"/>
                </a:cubicBezTo>
                <a:cubicBezTo>
                  <a:pt x="44450" y="1220788"/>
                  <a:pt x="46038" y="1274763"/>
                  <a:pt x="38100" y="1343025"/>
                </a:cubicBezTo>
                <a:cubicBezTo>
                  <a:pt x="30163" y="1411288"/>
                  <a:pt x="33337" y="1458913"/>
                  <a:pt x="28575" y="1562100"/>
                </a:cubicBezTo>
                <a:cubicBezTo>
                  <a:pt x="23813" y="1665287"/>
                  <a:pt x="14287" y="1863725"/>
                  <a:pt x="9525" y="1962150"/>
                </a:cubicBezTo>
                <a:cubicBezTo>
                  <a:pt x="4763" y="2060575"/>
                  <a:pt x="2381" y="2106612"/>
                  <a:pt x="0" y="2152650"/>
                </a:cubicBezTo>
              </a:path>
            </a:pathLst>
          </a:cu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9" name="รูปแบบอิสระ 8"/>
          <p:cNvSpPr/>
          <p:nvPr/>
        </p:nvSpPr>
        <p:spPr>
          <a:xfrm>
            <a:off x="5357812" y="3537585"/>
            <a:ext cx="552450" cy="247650"/>
          </a:xfrm>
          <a:custGeom>
            <a:avLst/>
            <a:gdLst>
              <a:gd name="connsiteX0" fmla="*/ 552450 w 552450"/>
              <a:gd name="connsiteY0" fmla="*/ 247650 h 247650"/>
              <a:gd name="connsiteX1" fmla="*/ 257175 w 552450"/>
              <a:gd name="connsiteY1" fmla="*/ 180975 h 247650"/>
              <a:gd name="connsiteX2" fmla="*/ 142875 w 552450"/>
              <a:gd name="connsiteY2" fmla="*/ 133350 h 247650"/>
              <a:gd name="connsiteX3" fmla="*/ 0 w 552450"/>
              <a:gd name="connsiteY3" fmla="*/ 0 h 247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2450" h="247650">
                <a:moveTo>
                  <a:pt x="552450" y="247650"/>
                </a:moveTo>
                <a:cubicBezTo>
                  <a:pt x="438943" y="223837"/>
                  <a:pt x="325437" y="200025"/>
                  <a:pt x="257175" y="180975"/>
                </a:cubicBezTo>
                <a:cubicBezTo>
                  <a:pt x="188913" y="161925"/>
                  <a:pt x="185737" y="163512"/>
                  <a:pt x="142875" y="133350"/>
                </a:cubicBezTo>
                <a:cubicBezTo>
                  <a:pt x="100013" y="103188"/>
                  <a:pt x="50006" y="51594"/>
                  <a:pt x="0" y="0"/>
                </a:cubicBezTo>
              </a:path>
            </a:pathLst>
          </a:cu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1" name="รูปแบบอิสระ 10"/>
          <p:cNvSpPr/>
          <p:nvPr/>
        </p:nvSpPr>
        <p:spPr>
          <a:xfrm>
            <a:off x="3745547" y="2118361"/>
            <a:ext cx="1594802" cy="1542904"/>
          </a:xfrm>
          <a:custGeom>
            <a:avLst/>
            <a:gdLst>
              <a:gd name="connsiteX0" fmla="*/ 0 w 1574800"/>
              <a:gd name="connsiteY0" fmla="*/ 0 h 1533525"/>
              <a:gd name="connsiteX1" fmla="*/ 28575 w 1574800"/>
              <a:gd name="connsiteY1" fmla="*/ 314325 h 1533525"/>
              <a:gd name="connsiteX2" fmla="*/ 19050 w 1574800"/>
              <a:gd name="connsiteY2" fmla="*/ 514350 h 1533525"/>
              <a:gd name="connsiteX3" fmla="*/ 85725 w 1574800"/>
              <a:gd name="connsiteY3" fmla="*/ 904875 h 1533525"/>
              <a:gd name="connsiteX4" fmla="*/ 161925 w 1574800"/>
              <a:gd name="connsiteY4" fmla="*/ 1095375 h 1533525"/>
              <a:gd name="connsiteX5" fmla="*/ 428625 w 1574800"/>
              <a:gd name="connsiteY5" fmla="*/ 1457325 h 1533525"/>
              <a:gd name="connsiteX6" fmla="*/ 885825 w 1574800"/>
              <a:gd name="connsiteY6" fmla="*/ 1533525 h 1533525"/>
              <a:gd name="connsiteX7" fmla="*/ 1162050 w 1574800"/>
              <a:gd name="connsiteY7" fmla="*/ 1457325 h 1533525"/>
              <a:gd name="connsiteX8" fmla="*/ 1476375 w 1574800"/>
              <a:gd name="connsiteY8" fmla="*/ 1076325 h 1533525"/>
              <a:gd name="connsiteX9" fmla="*/ 1552575 w 1574800"/>
              <a:gd name="connsiteY9" fmla="*/ 828675 h 1533525"/>
              <a:gd name="connsiteX10" fmla="*/ 1571625 w 1574800"/>
              <a:gd name="connsiteY10" fmla="*/ 447675 h 1533525"/>
              <a:gd name="connsiteX11" fmla="*/ 1571625 w 1574800"/>
              <a:gd name="connsiteY11" fmla="*/ 19050 h 1533525"/>
              <a:gd name="connsiteX0" fmla="*/ 0 w 1574800"/>
              <a:gd name="connsiteY0" fmla="*/ 0 h 1533525"/>
              <a:gd name="connsiteX1" fmla="*/ 28575 w 1574800"/>
              <a:gd name="connsiteY1" fmla="*/ 314325 h 1533525"/>
              <a:gd name="connsiteX2" fmla="*/ 19050 w 1574800"/>
              <a:gd name="connsiteY2" fmla="*/ 514350 h 1533525"/>
              <a:gd name="connsiteX3" fmla="*/ 47625 w 1574800"/>
              <a:gd name="connsiteY3" fmla="*/ 923925 h 1533525"/>
              <a:gd name="connsiteX4" fmla="*/ 161925 w 1574800"/>
              <a:gd name="connsiteY4" fmla="*/ 1095375 h 1533525"/>
              <a:gd name="connsiteX5" fmla="*/ 428625 w 1574800"/>
              <a:gd name="connsiteY5" fmla="*/ 1457325 h 1533525"/>
              <a:gd name="connsiteX6" fmla="*/ 885825 w 1574800"/>
              <a:gd name="connsiteY6" fmla="*/ 1533525 h 1533525"/>
              <a:gd name="connsiteX7" fmla="*/ 1162050 w 1574800"/>
              <a:gd name="connsiteY7" fmla="*/ 1457325 h 1533525"/>
              <a:gd name="connsiteX8" fmla="*/ 1476375 w 1574800"/>
              <a:gd name="connsiteY8" fmla="*/ 1076325 h 1533525"/>
              <a:gd name="connsiteX9" fmla="*/ 1552575 w 1574800"/>
              <a:gd name="connsiteY9" fmla="*/ 828675 h 1533525"/>
              <a:gd name="connsiteX10" fmla="*/ 1571625 w 1574800"/>
              <a:gd name="connsiteY10" fmla="*/ 447675 h 1533525"/>
              <a:gd name="connsiteX11" fmla="*/ 1571625 w 1574800"/>
              <a:gd name="connsiteY11" fmla="*/ 19050 h 1533525"/>
              <a:gd name="connsiteX0" fmla="*/ 12700 w 1587500"/>
              <a:gd name="connsiteY0" fmla="*/ 0 h 1533525"/>
              <a:gd name="connsiteX1" fmla="*/ 41275 w 1587500"/>
              <a:gd name="connsiteY1" fmla="*/ 314325 h 1533525"/>
              <a:gd name="connsiteX2" fmla="*/ 3175 w 1587500"/>
              <a:gd name="connsiteY2" fmla="*/ 523875 h 1533525"/>
              <a:gd name="connsiteX3" fmla="*/ 60325 w 1587500"/>
              <a:gd name="connsiteY3" fmla="*/ 923925 h 1533525"/>
              <a:gd name="connsiteX4" fmla="*/ 174625 w 1587500"/>
              <a:gd name="connsiteY4" fmla="*/ 1095375 h 1533525"/>
              <a:gd name="connsiteX5" fmla="*/ 441325 w 1587500"/>
              <a:gd name="connsiteY5" fmla="*/ 1457325 h 1533525"/>
              <a:gd name="connsiteX6" fmla="*/ 898525 w 1587500"/>
              <a:gd name="connsiteY6" fmla="*/ 1533525 h 1533525"/>
              <a:gd name="connsiteX7" fmla="*/ 1174750 w 1587500"/>
              <a:gd name="connsiteY7" fmla="*/ 1457325 h 1533525"/>
              <a:gd name="connsiteX8" fmla="*/ 1489075 w 1587500"/>
              <a:gd name="connsiteY8" fmla="*/ 1076325 h 1533525"/>
              <a:gd name="connsiteX9" fmla="*/ 1565275 w 1587500"/>
              <a:gd name="connsiteY9" fmla="*/ 828675 h 1533525"/>
              <a:gd name="connsiteX10" fmla="*/ 1584325 w 1587500"/>
              <a:gd name="connsiteY10" fmla="*/ 447675 h 1533525"/>
              <a:gd name="connsiteX11" fmla="*/ 1584325 w 1587500"/>
              <a:gd name="connsiteY11" fmla="*/ 19050 h 1533525"/>
              <a:gd name="connsiteX0" fmla="*/ 12700 w 1585912"/>
              <a:gd name="connsiteY0" fmla="*/ 0 h 1533525"/>
              <a:gd name="connsiteX1" fmla="*/ 41275 w 1585912"/>
              <a:gd name="connsiteY1" fmla="*/ 314325 h 1533525"/>
              <a:gd name="connsiteX2" fmla="*/ 3175 w 1585912"/>
              <a:gd name="connsiteY2" fmla="*/ 523875 h 1533525"/>
              <a:gd name="connsiteX3" fmla="*/ 60325 w 1585912"/>
              <a:gd name="connsiteY3" fmla="*/ 923925 h 1533525"/>
              <a:gd name="connsiteX4" fmla="*/ 174625 w 1585912"/>
              <a:gd name="connsiteY4" fmla="*/ 1095375 h 1533525"/>
              <a:gd name="connsiteX5" fmla="*/ 441325 w 1585912"/>
              <a:gd name="connsiteY5" fmla="*/ 1457325 h 1533525"/>
              <a:gd name="connsiteX6" fmla="*/ 898525 w 1585912"/>
              <a:gd name="connsiteY6" fmla="*/ 1533525 h 1533525"/>
              <a:gd name="connsiteX7" fmla="*/ 1174750 w 1585912"/>
              <a:gd name="connsiteY7" fmla="*/ 1457325 h 1533525"/>
              <a:gd name="connsiteX8" fmla="*/ 1489075 w 1585912"/>
              <a:gd name="connsiteY8" fmla="*/ 1076325 h 1533525"/>
              <a:gd name="connsiteX9" fmla="*/ 1565275 w 1585912"/>
              <a:gd name="connsiteY9" fmla="*/ 828675 h 1533525"/>
              <a:gd name="connsiteX10" fmla="*/ 1565275 w 1585912"/>
              <a:gd name="connsiteY10" fmla="*/ 390525 h 1533525"/>
              <a:gd name="connsiteX11" fmla="*/ 1584325 w 1585912"/>
              <a:gd name="connsiteY11" fmla="*/ 19050 h 1533525"/>
              <a:gd name="connsiteX0" fmla="*/ 12700 w 1585912"/>
              <a:gd name="connsiteY0" fmla="*/ 0 h 1562100"/>
              <a:gd name="connsiteX1" fmla="*/ 41275 w 1585912"/>
              <a:gd name="connsiteY1" fmla="*/ 314325 h 1562100"/>
              <a:gd name="connsiteX2" fmla="*/ 3175 w 1585912"/>
              <a:gd name="connsiteY2" fmla="*/ 523875 h 1562100"/>
              <a:gd name="connsiteX3" fmla="*/ 60325 w 1585912"/>
              <a:gd name="connsiteY3" fmla="*/ 923925 h 1562100"/>
              <a:gd name="connsiteX4" fmla="*/ 174625 w 1585912"/>
              <a:gd name="connsiteY4" fmla="*/ 1095375 h 1562100"/>
              <a:gd name="connsiteX5" fmla="*/ 441325 w 1585912"/>
              <a:gd name="connsiteY5" fmla="*/ 1457325 h 1562100"/>
              <a:gd name="connsiteX6" fmla="*/ 889000 w 1585912"/>
              <a:gd name="connsiteY6" fmla="*/ 1562100 h 1562100"/>
              <a:gd name="connsiteX7" fmla="*/ 1174750 w 1585912"/>
              <a:gd name="connsiteY7" fmla="*/ 1457325 h 1562100"/>
              <a:gd name="connsiteX8" fmla="*/ 1489075 w 1585912"/>
              <a:gd name="connsiteY8" fmla="*/ 1076325 h 1562100"/>
              <a:gd name="connsiteX9" fmla="*/ 1565275 w 1585912"/>
              <a:gd name="connsiteY9" fmla="*/ 828675 h 1562100"/>
              <a:gd name="connsiteX10" fmla="*/ 1565275 w 1585912"/>
              <a:gd name="connsiteY10" fmla="*/ 390525 h 1562100"/>
              <a:gd name="connsiteX11" fmla="*/ 1584325 w 1585912"/>
              <a:gd name="connsiteY11" fmla="*/ 19050 h 1562100"/>
              <a:gd name="connsiteX0" fmla="*/ 12700 w 1585912"/>
              <a:gd name="connsiteY0" fmla="*/ 0 h 1563687"/>
              <a:gd name="connsiteX1" fmla="*/ 41275 w 1585912"/>
              <a:gd name="connsiteY1" fmla="*/ 314325 h 1563687"/>
              <a:gd name="connsiteX2" fmla="*/ 3175 w 1585912"/>
              <a:gd name="connsiteY2" fmla="*/ 523875 h 1563687"/>
              <a:gd name="connsiteX3" fmla="*/ 60325 w 1585912"/>
              <a:gd name="connsiteY3" fmla="*/ 923925 h 1563687"/>
              <a:gd name="connsiteX4" fmla="*/ 174625 w 1585912"/>
              <a:gd name="connsiteY4" fmla="*/ 1095375 h 1563687"/>
              <a:gd name="connsiteX5" fmla="*/ 498475 w 1585912"/>
              <a:gd name="connsiteY5" fmla="*/ 1447800 h 1563687"/>
              <a:gd name="connsiteX6" fmla="*/ 889000 w 1585912"/>
              <a:gd name="connsiteY6" fmla="*/ 1562100 h 1563687"/>
              <a:gd name="connsiteX7" fmla="*/ 1174750 w 1585912"/>
              <a:gd name="connsiteY7" fmla="*/ 1457325 h 1563687"/>
              <a:gd name="connsiteX8" fmla="*/ 1489075 w 1585912"/>
              <a:gd name="connsiteY8" fmla="*/ 1076325 h 1563687"/>
              <a:gd name="connsiteX9" fmla="*/ 1565275 w 1585912"/>
              <a:gd name="connsiteY9" fmla="*/ 828675 h 1563687"/>
              <a:gd name="connsiteX10" fmla="*/ 1565275 w 1585912"/>
              <a:gd name="connsiteY10" fmla="*/ 390525 h 1563687"/>
              <a:gd name="connsiteX11" fmla="*/ 1584325 w 1585912"/>
              <a:gd name="connsiteY11" fmla="*/ 19050 h 1563687"/>
              <a:gd name="connsiteX0" fmla="*/ 24130 w 1597342"/>
              <a:gd name="connsiteY0" fmla="*/ 0 h 1563687"/>
              <a:gd name="connsiteX1" fmla="*/ 52705 w 1597342"/>
              <a:gd name="connsiteY1" fmla="*/ 314325 h 1563687"/>
              <a:gd name="connsiteX2" fmla="*/ 14605 w 1597342"/>
              <a:gd name="connsiteY2" fmla="*/ 523875 h 1563687"/>
              <a:gd name="connsiteX3" fmla="*/ 140335 w 1597342"/>
              <a:gd name="connsiteY3" fmla="*/ 939165 h 1563687"/>
              <a:gd name="connsiteX4" fmla="*/ 186055 w 1597342"/>
              <a:gd name="connsiteY4" fmla="*/ 1095375 h 1563687"/>
              <a:gd name="connsiteX5" fmla="*/ 509905 w 1597342"/>
              <a:gd name="connsiteY5" fmla="*/ 1447800 h 1563687"/>
              <a:gd name="connsiteX6" fmla="*/ 900430 w 1597342"/>
              <a:gd name="connsiteY6" fmla="*/ 1562100 h 1563687"/>
              <a:gd name="connsiteX7" fmla="*/ 1186180 w 1597342"/>
              <a:gd name="connsiteY7" fmla="*/ 1457325 h 1563687"/>
              <a:gd name="connsiteX8" fmla="*/ 1500505 w 1597342"/>
              <a:gd name="connsiteY8" fmla="*/ 1076325 h 1563687"/>
              <a:gd name="connsiteX9" fmla="*/ 1576705 w 1597342"/>
              <a:gd name="connsiteY9" fmla="*/ 828675 h 1563687"/>
              <a:gd name="connsiteX10" fmla="*/ 1576705 w 1597342"/>
              <a:gd name="connsiteY10" fmla="*/ 390525 h 1563687"/>
              <a:gd name="connsiteX11" fmla="*/ 1595755 w 1597342"/>
              <a:gd name="connsiteY11" fmla="*/ 19050 h 1563687"/>
              <a:gd name="connsiteX0" fmla="*/ 24130 w 1597342"/>
              <a:gd name="connsiteY0" fmla="*/ 0 h 1563687"/>
              <a:gd name="connsiteX1" fmla="*/ 52705 w 1597342"/>
              <a:gd name="connsiteY1" fmla="*/ 314325 h 1563687"/>
              <a:gd name="connsiteX2" fmla="*/ 14605 w 1597342"/>
              <a:gd name="connsiteY2" fmla="*/ 523875 h 1563687"/>
              <a:gd name="connsiteX3" fmla="*/ 140335 w 1597342"/>
              <a:gd name="connsiteY3" fmla="*/ 939165 h 1563687"/>
              <a:gd name="connsiteX4" fmla="*/ 307975 w 1597342"/>
              <a:gd name="connsiteY4" fmla="*/ 1224915 h 1563687"/>
              <a:gd name="connsiteX5" fmla="*/ 509905 w 1597342"/>
              <a:gd name="connsiteY5" fmla="*/ 1447800 h 1563687"/>
              <a:gd name="connsiteX6" fmla="*/ 900430 w 1597342"/>
              <a:gd name="connsiteY6" fmla="*/ 1562100 h 1563687"/>
              <a:gd name="connsiteX7" fmla="*/ 1186180 w 1597342"/>
              <a:gd name="connsiteY7" fmla="*/ 1457325 h 1563687"/>
              <a:gd name="connsiteX8" fmla="*/ 1500505 w 1597342"/>
              <a:gd name="connsiteY8" fmla="*/ 1076325 h 1563687"/>
              <a:gd name="connsiteX9" fmla="*/ 1576705 w 1597342"/>
              <a:gd name="connsiteY9" fmla="*/ 828675 h 1563687"/>
              <a:gd name="connsiteX10" fmla="*/ 1576705 w 1597342"/>
              <a:gd name="connsiteY10" fmla="*/ 390525 h 1563687"/>
              <a:gd name="connsiteX11" fmla="*/ 1595755 w 1597342"/>
              <a:gd name="connsiteY11" fmla="*/ 19050 h 1563687"/>
              <a:gd name="connsiteX0" fmla="*/ 31750 w 1604962"/>
              <a:gd name="connsiteY0" fmla="*/ 0 h 1563687"/>
              <a:gd name="connsiteX1" fmla="*/ 60325 w 1604962"/>
              <a:gd name="connsiteY1" fmla="*/ 314325 h 1563687"/>
              <a:gd name="connsiteX2" fmla="*/ 22225 w 1604962"/>
              <a:gd name="connsiteY2" fmla="*/ 523875 h 1563687"/>
              <a:gd name="connsiteX3" fmla="*/ 193675 w 1604962"/>
              <a:gd name="connsiteY3" fmla="*/ 946785 h 1563687"/>
              <a:gd name="connsiteX4" fmla="*/ 315595 w 1604962"/>
              <a:gd name="connsiteY4" fmla="*/ 1224915 h 1563687"/>
              <a:gd name="connsiteX5" fmla="*/ 517525 w 1604962"/>
              <a:gd name="connsiteY5" fmla="*/ 1447800 h 1563687"/>
              <a:gd name="connsiteX6" fmla="*/ 908050 w 1604962"/>
              <a:gd name="connsiteY6" fmla="*/ 1562100 h 1563687"/>
              <a:gd name="connsiteX7" fmla="*/ 1193800 w 1604962"/>
              <a:gd name="connsiteY7" fmla="*/ 1457325 h 1563687"/>
              <a:gd name="connsiteX8" fmla="*/ 1508125 w 1604962"/>
              <a:gd name="connsiteY8" fmla="*/ 1076325 h 1563687"/>
              <a:gd name="connsiteX9" fmla="*/ 1584325 w 1604962"/>
              <a:gd name="connsiteY9" fmla="*/ 828675 h 1563687"/>
              <a:gd name="connsiteX10" fmla="*/ 1584325 w 1604962"/>
              <a:gd name="connsiteY10" fmla="*/ 390525 h 1563687"/>
              <a:gd name="connsiteX11" fmla="*/ 1603375 w 1604962"/>
              <a:gd name="connsiteY11" fmla="*/ 19050 h 1563687"/>
              <a:gd name="connsiteX0" fmla="*/ 31750 w 1604962"/>
              <a:gd name="connsiteY0" fmla="*/ 0 h 1563687"/>
              <a:gd name="connsiteX1" fmla="*/ 60325 w 1604962"/>
              <a:gd name="connsiteY1" fmla="*/ 314325 h 1563687"/>
              <a:gd name="connsiteX2" fmla="*/ 22225 w 1604962"/>
              <a:gd name="connsiteY2" fmla="*/ 523875 h 1563687"/>
              <a:gd name="connsiteX3" fmla="*/ 193675 w 1604962"/>
              <a:gd name="connsiteY3" fmla="*/ 946785 h 1563687"/>
              <a:gd name="connsiteX4" fmla="*/ 285115 w 1604962"/>
              <a:gd name="connsiteY4" fmla="*/ 1224915 h 1563687"/>
              <a:gd name="connsiteX5" fmla="*/ 517525 w 1604962"/>
              <a:gd name="connsiteY5" fmla="*/ 1447800 h 1563687"/>
              <a:gd name="connsiteX6" fmla="*/ 908050 w 1604962"/>
              <a:gd name="connsiteY6" fmla="*/ 1562100 h 1563687"/>
              <a:gd name="connsiteX7" fmla="*/ 1193800 w 1604962"/>
              <a:gd name="connsiteY7" fmla="*/ 1457325 h 1563687"/>
              <a:gd name="connsiteX8" fmla="*/ 1508125 w 1604962"/>
              <a:gd name="connsiteY8" fmla="*/ 1076325 h 1563687"/>
              <a:gd name="connsiteX9" fmla="*/ 1584325 w 1604962"/>
              <a:gd name="connsiteY9" fmla="*/ 828675 h 1563687"/>
              <a:gd name="connsiteX10" fmla="*/ 1584325 w 1604962"/>
              <a:gd name="connsiteY10" fmla="*/ 390525 h 1563687"/>
              <a:gd name="connsiteX11" fmla="*/ 1603375 w 1604962"/>
              <a:gd name="connsiteY11" fmla="*/ 19050 h 1563687"/>
              <a:gd name="connsiteX0" fmla="*/ 27940 w 1601152"/>
              <a:gd name="connsiteY0" fmla="*/ 0 h 1563687"/>
              <a:gd name="connsiteX1" fmla="*/ 56515 w 1601152"/>
              <a:gd name="connsiteY1" fmla="*/ 314325 h 1563687"/>
              <a:gd name="connsiteX2" fmla="*/ 18415 w 1601152"/>
              <a:gd name="connsiteY2" fmla="*/ 523875 h 1563687"/>
              <a:gd name="connsiteX3" fmla="*/ 167005 w 1601152"/>
              <a:gd name="connsiteY3" fmla="*/ 916305 h 1563687"/>
              <a:gd name="connsiteX4" fmla="*/ 281305 w 1601152"/>
              <a:gd name="connsiteY4" fmla="*/ 1224915 h 1563687"/>
              <a:gd name="connsiteX5" fmla="*/ 513715 w 1601152"/>
              <a:gd name="connsiteY5" fmla="*/ 1447800 h 1563687"/>
              <a:gd name="connsiteX6" fmla="*/ 904240 w 1601152"/>
              <a:gd name="connsiteY6" fmla="*/ 1562100 h 1563687"/>
              <a:gd name="connsiteX7" fmla="*/ 1189990 w 1601152"/>
              <a:gd name="connsiteY7" fmla="*/ 1457325 h 1563687"/>
              <a:gd name="connsiteX8" fmla="*/ 1504315 w 1601152"/>
              <a:gd name="connsiteY8" fmla="*/ 1076325 h 1563687"/>
              <a:gd name="connsiteX9" fmla="*/ 1580515 w 1601152"/>
              <a:gd name="connsiteY9" fmla="*/ 828675 h 1563687"/>
              <a:gd name="connsiteX10" fmla="*/ 1580515 w 1601152"/>
              <a:gd name="connsiteY10" fmla="*/ 390525 h 1563687"/>
              <a:gd name="connsiteX11" fmla="*/ 1599565 w 1601152"/>
              <a:gd name="connsiteY11" fmla="*/ 19050 h 1563687"/>
              <a:gd name="connsiteX0" fmla="*/ 27940 w 1601152"/>
              <a:gd name="connsiteY0" fmla="*/ 0 h 1563687"/>
              <a:gd name="connsiteX1" fmla="*/ 56515 w 1601152"/>
              <a:gd name="connsiteY1" fmla="*/ 314325 h 1563687"/>
              <a:gd name="connsiteX2" fmla="*/ 18415 w 1601152"/>
              <a:gd name="connsiteY2" fmla="*/ 523875 h 1563687"/>
              <a:gd name="connsiteX3" fmla="*/ 167005 w 1601152"/>
              <a:gd name="connsiteY3" fmla="*/ 916305 h 1563687"/>
              <a:gd name="connsiteX4" fmla="*/ 281305 w 1601152"/>
              <a:gd name="connsiteY4" fmla="*/ 1224915 h 1563687"/>
              <a:gd name="connsiteX5" fmla="*/ 513715 w 1601152"/>
              <a:gd name="connsiteY5" fmla="*/ 1447800 h 1563687"/>
              <a:gd name="connsiteX6" fmla="*/ 904240 w 1601152"/>
              <a:gd name="connsiteY6" fmla="*/ 1562100 h 1563687"/>
              <a:gd name="connsiteX7" fmla="*/ 1189990 w 1601152"/>
              <a:gd name="connsiteY7" fmla="*/ 1457325 h 1563687"/>
              <a:gd name="connsiteX8" fmla="*/ 1504315 w 1601152"/>
              <a:gd name="connsiteY8" fmla="*/ 1076325 h 1563687"/>
              <a:gd name="connsiteX9" fmla="*/ 1550035 w 1601152"/>
              <a:gd name="connsiteY9" fmla="*/ 821055 h 1563687"/>
              <a:gd name="connsiteX10" fmla="*/ 1580515 w 1601152"/>
              <a:gd name="connsiteY10" fmla="*/ 390525 h 1563687"/>
              <a:gd name="connsiteX11" fmla="*/ 1599565 w 1601152"/>
              <a:gd name="connsiteY11" fmla="*/ 19050 h 1563687"/>
              <a:gd name="connsiteX0" fmla="*/ 27940 w 1601152"/>
              <a:gd name="connsiteY0" fmla="*/ 0 h 1563687"/>
              <a:gd name="connsiteX1" fmla="*/ 56515 w 1601152"/>
              <a:gd name="connsiteY1" fmla="*/ 314325 h 1563687"/>
              <a:gd name="connsiteX2" fmla="*/ 18415 w 1601152"/>
              <a:gd name="connsiteY2" fmla="*/ 523875 h 1563687"/>
              <a:gd name="connsiteX3" fmla="*/ 167005 w 1601152"/>
              <a:gd name="connsiteY3" fmla="*/ 916305 h 1563687"/>
              <a:gd name="connsiteX4" fmla="*/ 281305 w 1601152"/>
              <a:gd name="connsiteY4" fmla="*/ 1224915 h 1563687"/>
              <a:gd name="connsiteX5" fmla="*/ 513715 w 1601152"/>
              <a:gd name="connsiteY5" fmla="*/ 1447800 h 1563687"/>
              <a:gd name="connsiteX6" fmla="*/ 904240 w 1601152"/>
              <a:gd name="connsiteY6" fmla="*/ 1562100 h 1563687"/>
              <a:gd name="connsiteX7" fmla="*/ 1189990 w 1601152"/>
              <a:gd name="connsiteY7" fmla="*/ 1457325 h 1563687"/>
              <a:gd name="connsiteX8" fmla="*/ 1458595 w 1601152"/>
              <a:gd name="connsiteY8" fmla="*/ 1068705 h 1563687"/>
              <a:gd name="connsiteX9" fmla="*/ 1550035 w 1601152"/>
              <a:gd name="connsiteY9" fmla="*/ 821055 h 1563687"/>
              <a:gd name="connsiteX10" fmla="*/ 1580515 w 1601152"/>
              <a:gd name="connsiteY10" fmla="*/ 390525 h 1563687"/>
              <a:gd name="connsiteX11" fmla="*/ 1599565 w 1601152"/>
              <a:gd name="connsiteY11" fmla="*/ 19050 h 1563687"/>
              <a:gd name="connsiteX0" fmla="*/ 27940 w 1601152"/>
              <a:gd name="connsiteY0" fmla="*/ 0 h 1563687"/>
              <a:gd name="connsiteX1" fmla="*/ 56515 w 1601152"/>
              <a:gd name="connsiteY1" fmla="*/ 314325 h 1563687"/>
              <a:gd name="connsiteX2" fmla="*/ 18415 w 1601152"/>
              <a:gd name="connsiteY2" fmla="*/ 523875 h 1563687"/>
              <a:gd name="connsiteX3" fmla="*/ 167005 w 1601152"/>
              <a:gd name="connsiteY3" fmla="*/ 916305 h 1563687"/>
              <a:gd name="connsiteX4" fmla="*/ 281305 w 1601152"/>
              <a:gd name="connsiteY4" fmla="*/ 1224915 h 1563687"/>
              <a:gd name="connsiteX5" fmla="*/ 513715 w 1601152"/>
              <a:gd name="connsiteY5" fmla="*/ 1447800 h 1563687"/>
              <a:gd name="connsiteX6" fmla="*/ 904240 w 1601152"/>
              <a:gd name="connsiteY6" fmla="*/ 1562100 h 1563687"/>
              <a:gd name="connsiteX7" fmla="*/ 1189990 w 1601152"/>
              <a:gd name="connsiteY7" fmla="*/ 1457325 h 1563687"/>
              <a:gd name="connsiteX8" fmla="*/ 1458595 w 1601152"/>
              <a:gd name="connsiteY8" fmla="*/ 1068705 h 1563687"/>
              <a:gd name="connsiteX9" fmla="*/ 1534795 w 1601152"/>
              <a:gd name="connsiteY9" fmla="*/ 775335 h 1563687"/>
              <a:gd name="connsiteX10" fmla="*/ 1580515 w 1601152"/>
              <a:gd name="connsiteY10" fmla="*/ 390525 h 1563687"/>
              <a:gd name="connsiteX11" fmla="*/ 1599565 w 1601152"/>
              <a:gd name="connsiteY11" fmla="*/ 19050 h 1563687"/>
              <a:gd name="connsiteX0" fmla="*/ 27940 w 1601152"/>
              <a:gd name="connsiteY0" fmla="*/ 0 h 1548447"/>
              <a:gd name="connsiteX1" fmla="*/ 56515 w 1601152"/>
              <a:gd name="connsiteY1" fmla="*/ 314325 h 1548447"/>
              <a:gd name="connsiteX2" fmla="*/ 18415 w 1601152"/>
              <a:gd name="connsiteY2" fmla="*/ 523875 h 1548447"/>
              <a:gd name="connsiteX3" fmla="*/ 167005 w 1601152"/>
              <a:gd name="connsiteY3" fmla="*/ 916305 h 1548447"/>
              <a:gd name="connsiteX4" fmla="*/ 281305 w 1601152"/>
              <a:gd name="connsiteY4" fmla="*/ 1224915 h 1548447"/>
              <a:gd name="connsiteX5" fmla="*/ 513715 w 1601152"/>
              <a:gd name="connsiteY5" fmla="*/ 1447800 h 1548447"/>
              <a:gd name="connsiteX6" fmla="*/ 881380 w 1601152"/>
              <a:gd name="connsiteY6" fmla="*/ 1546860 h 1548447"/>
              <a:gd name="connsiteX7" fmla="*/ 1189990 w 1601152"/>
              <a:gd name="connsiteY7" fmla="*/ 1457325 h 1548447"/>
              <a:gd name="connsiteX8" fmla="*/ 1458595 w 1601152"/>
              <a:gd name="connsiteY8" fmla="*/ 1068705 h 1548447"/>
              <a:gd name="connsiteX9" fmla="*/ 1534795 w 1601152"/>
              <a:gd name="connsiteY9" fmla="*/ 775335 h 1548447"/>
              <a:gd name="connsiteX10" fmla="*/ 1580515 w 1601152"/>
              <a:gd name="connsiteY10" fmla="*/ 390525 h 1548447"/>
              <a:gd name="connsiteX11" fmla="*/ 1599565 w 1601152"/>
              <a:gd name="connsiteY11" fmla="*/ 19050 h 1548447"/>
              <a:gd name="connsiteX0" fmla="*/ 27940 w 1601152"/>
              <a:gd name="connsiteY0" fmla="*/ 0 h 1551623"/>
              <a:gd name="connsiteX1" fmla="*/ 56515 w 1601152"/>
              <a:gd name="connsiteY1" fmla="*/ 314325 h 1551623"/>
              <a:gd name="connsiteX2" fmla="*/ 18415 w 1601152"/>
              <a:gd name="connsiteY2" fmla="*/ 523875 h 1551623"/>
              <a:gd name="connsiteX3" fmla="*/ 167005 w 1601152"/>
              <a:gd name="connsiteY3" fmla="*/ 916305 h 1551623"/>
              <a:gd name="connsiteX4" fmla="*/ 281305 w 1601152"/>
              <a:gd name="connsiteY4" fmla="*/ 1224915 h 1551623"/>
              <a:gd name="connsiteX5" fmla="*/ 521335 w 1601152"/>
              <a:gd name="connsiteY5" fmla="*/ 1485900 h 1551623"/>
              <a:gd name="connsiteX6" fmla="*/ 881380 w 1601152"/>
              <a:gd name="connsiteY6" fmla="*/ 1546860 h 1551623"/>
              <a:gd name="connsiteX7" fmla="*/ 1189990 w 1601152"/>
              <a:gd name="connsiteY7" fmla="*/ 1457325 h 1551623"/>
              <a:gd name="connsiteX8" fmla="*/ 1458595 w 1601152"/>
              <a:gd name="connsiteY8" fmla="*/ 1068705 h 1551623"/>
              <a:gd name="connsiteX9" fmla="*/ 1534795 w 1601152"/>
              <a:gd name="connsiteY9" fmla="*/ 775335 h 1551623"/>
              <a:gd name="connsiteX10" fmla="*/ 1580515 w 1601152"/>
              <a:gd name="connsiteY10" fmla="*/ 390525 h 1551623"/>
              <a:gd name="connsiteX11" fmla="*/ 1599565 w 1601152"/>
              <a:gd name="connsiteY11" fmla="*/ 19050 h 1551623"/>
              <a:gd name="connsiteX0" fmla="*/ 27940 w 1601152"/>
              <a:gd name="connsiteY0" fmla="*/ 0 h 1550352"/>
              <a:gd name="connsiteX1" fmla="*/ 56515 w 1601152"/>
              <a:gd name="connsiteY1" fmla="*/ 314325 h 1550352"/>
              <a:gd name="connsiteX2" fmla="*/ 18415 w 1601152"/>
              <a:gd name="connsiteY2" fmla="*/ 523875 h 1550352"/>
              <a:gd name="connsiteX3" fmla="*/ 167005 w 1601152"/>
              <a:gd name="connsiteY3" fmla="*/ 916305 h 1550352"/>
              <a:gd name="connsiteX4" fmla="*/ 281305 w 1601152"/>
              <a:gd name="connsiteY4" fmla="*/ 1224915 h 1550352"/>
              <a:gd name="connsiteX5" fmla="*/ 521335 w 1601152"/>
              <a:gd name="connsiteY5" fmla="*/ 1485900 h 1550352"/>
              <a:gd name="connsiteX6" fmla="*/ 881380 w 1601152"/>
              <a:gd name="connsiteY6" fmla="*/ 1546860 h 1550352"/>
              <a:gd name="connsiteX7" fmla="*/ 1243330 w 1601152"/>
              <a:gd name="connsiteY7" fmla="*/ 1464945 h 1550352"/>
              <a:gd name="connsiteX8" fmla="*/ 1458595 w 1601152"/>
              <a:gd name="connsiteY8" fmla="*/ 1068705 h 1550352"/>
              <a:gd name="connsiteX9" fmla="*/ 1534795 w 1601152"/>
              <a:gd name="connsiteY9" fmla="*/ 775335 h 1550352"/>
              <a:gd name="connsiteX10" fmla="*/ 1580515 w 1601152"/>
              <a:gd name="connsiteY10" fmla="*/ 390525 h 1550352"/>
              <a:gd name="connsiteX11" fmla="*/ 1599565 w 1601152"/>
              <a:gd name="connsiteY11" fmla="*/ 19050 h 1550352"/>
              <a:gd name="connsiteX0" fmla="*/ 27940 w 1601152"/>
              <a:gd name="connsiteY0" fmla="*/ 0 h 1550352"/>
              <a:gd name="connsiteX1" fmla="*/ 56515 w 1601152"/>
              <a:gd name="connsiteY1" fmla="*/ 314325 h 1550352"/>
              <a:gd name="connsiteX2" fmla="*/ 18415 w 1601152"/>
              <a:gd name="connsiteY2" fmla="*/ 523875 h 1550352"/>
              <a:gd name="connsiteX3" fmla="*/ 167005 w 1601152"/>
              <a:gd name="connsiteY3" fmla="*/ 916305 h 1550352"/>
              <a:gd name="connsiteX4" fmla="*/ 281305 w 1601152"/>
              <a:gd name="connsiteY4" fmla="*/ 1224915 h 1550352"/>
              <a:gd name="connsiteX5" fmla="*/ 521335 w 1601152"/>
              <a:gd name="connsiteY5" fmla="*/ 1485900 h 1550352"/>
              <a:gd name="connsiteX6" fmla="*/ 881380 w 1601152"/>
              <a:gd name="connsiteY6" fmla="*/ 1546860 h 1550352"/>
              <a:gd name="connsiteX7" fmla="*/ 1243330 w 1601152"/>
              <a:gd name="connsiteY7" fmla="*/ 1464945 h 1550352"/>
              <a:gd name="connsiteX8" fmla="*/ 1443355 w 1601152"/>
              <a:gd name="connsiteY8" fmla="*/ 1167765 h 1550352"/>
              <a:gd name="connsiteX9" fmla="*/ 1534795 w 1601152"/>
              <a:gd name="connsiteY9" fmla="*/ 775335 h 1550352"/>
              <a:gd name="connsiteX10" fmla="*/ 1580515 w 1601152"/>
              <a:gd name="connsiteY10" fmla="*/ 390525 h 1550352"/>
              <a:gd name="connsiteX11" fmla="*/ 1599565 w 1601152"/>
              <a:gd name="connsiteY11" fmla="*/ 19050 h 1550352"/>
              <a:gd name="connsiteX0" fmla="*/ 27940 w 1601152"/>
              <a:gd name="connsiteY0" fmla="*/ 0 h 1535747"/>
              <a:gd name="connsiteX1" fmla="*/ 56515 w 1601152"/>
              <a:gd name="connsiteY1" fmla="*/ 314325 h 1535747"/>
              <a:gd name="connsiteX2" fmla="*/ 18415 w 1601152"/>
              <a:gd name="connsiteY2" fmla="*/ 523875 h 1535747"/>
              <a:gd name="connsiteX3" fmla="*/ 167005 w 1601152"/>
              <a:gd name="connsiteY3" fmla="*/ 916305 h 1535747"/>
              <a:gd name="connsiteX4" fmla="*/ 281305 w 1601152"/>
              <a:gd name="connsiteY4" fmla="*/ 1224915 h 1535747"/>
              <a:gd name="connsiteX5" fmla="*/ 521335 w 1601152"/>
              <a:gd name="connsiteY5" fmla="*/ 1485900 h 1535747"/>
              <a:gd name="connsiteX6" fmla="*/ 881380 w 1601152"/>
              <a:gd name="connsiteY6" fmla="*/ 1524000 h 1535747"/>
              <a:gd name="connsiteX7" fmla="*/ 1243330 w 1601152"/>
              <a:gd name="connsiteY7" fmla="*/ 1464945 h 1535747"/>
              <a:gd name="connsiteX8" fmla="*/ 1443355 w 1601152"/>
              <a:gd name="connsiteY8" fmla="*/ 1167765 h 1535747"/>
              <a:gd name="connsiteX9" fmla="*/ 1534795 w 1601152"/>
              <a:gd name="connsiteY9" fmla="*/ 775335 h 1535747"/>
              <a:gd name="connsiteX10" fmla="*/ 1580515 w 1601152"/>
              <a:gd name="connsiteY10" fmla="*/ 390525 h 1535747"/>
              <a:gd name="connsiteX11" fmla="*/ 1599565 w 1601152"/>
              <a:gd name="connsiteY11" fmla="*/ 19050 h 1535747"/>
              <a:gd name="connsiteX0" fmla="*/ 21590 w 1594802"/>
              <a:gd name="connsiteY0" fmla="*/ 0 h 1535747"/>
              <a:gd name="connsiteX1" fmla="*/ 50165 w 1594802"/>
              <a:gd name="connsiteY1" fmla="*/ 314325 h 1535747"/>
              <a:gd name="connsiteX2" fmla="*/ 12065 w 1594802"/>
              <a:gd name="connsiteY2" fmla="*/ 523875 h 1535747"/>
              <a:gd name="connsiteX3" fmla="*/ 122555 w 1594802"/>
              <a:gd name="connsiteY3" fmla="*/ 923925 h 1535747"/>
              <a:gd name="connsiteX4" fmla="*/ 274955 w 1594802"/>
              <a:gd name="connsiteY4" fmla="*/ 1224915 h 1535747"/>
              <a:gd name="connsiteX5" fmla="*/ 514985 w 1594802"/>
              <a:gd name="connsiteY5" fmla="*/ 1485900 h 1535747"/>
              <a:gd name="connsiteX6" fmla="*/ 875030 w 1594802"/>
              <a:gd name="connsiteY6" fmla="*/ 1524000 h 1535747"/>
              <a:gd name="connsiteX7" fmla="*/ 1236980 w 1594802"/>
              <a:gd name="connsiteY7" fmla="*/ 1464945 h 1535747"/>
              <a:gd name="connsiteX8" fmla="*/ 1437005 w 1594802"/>
              <a:gd name="connsiteY8" fmla="*/ 1167765 h 1535747"/>
              <a:gd name="connsiteX9" fmla="*/ 1528445 w 1594802"/>
              <a:gd name="connsiteY9" fmla="*/ 775335 h 1535747"/>
              <a:gd name="connsiteX10" fmla="*/ 1574165 w 1594802"/>
              <a:gd name="connsiteY10" fmla="*/ 390525 h 1535747"/>
              <a:gd name="connsiteX11" fmla="*/ 1593215 w 1594802"/>
              <a:gd name="connsiteY11" fmla="*/ 19050 h 1535747"/>
              <a:gd name="connsiteX0" fmla="*/ 21590 w 1594802"/>
              <a:gd name="connsiteY0" fmla="*/ 0 h 1536054"/>
              <a:gd name="connsiteX1" fmla="*/ 50165 w 1594802"/>
              <a:gd name="connsiteY1" fmla="*/ 314325 h 1536054"/>
              <a:gd name="connsiteX2" fmla="*/ 12065 w 1594802"/>
              <a:gd name="connsiteY2" fmla="*/ 523875 h 1536054"/>
              <a:gd name="connsiteX3" fmla="*/ 122555 w 1594802"/>
              <a:gd name="connsiteY3" fmla="*/ 923925 h 1536054"/>
              <a:gd name="connsiteX4" fmla="*/ 274955 w 1594802"/>
              <a:gd name="connsiteY4" fmla="*/ 1224915 h 1536054"/>
              <a:gd name="connsiteX5" fmla="*/ 514985 w 1594802"/>
              <a:gd name="connsiteY5" fmla="*/ 1485900 h 1536054"/>
              <a:gd name="connsiteX6" fmla="*/ 875030 w 1594802"/>
              <a:gd name="connsiteY6" fmla="*/ 1524000 h 1536054"/>
              <a:gd name="connsiteX7" fmla="*/ 1247255 w 1594802"/>
              <a:gd name="connsiteY7" fmla="*/ 1413575 h 1536054"/>
              <a:gd name="connsiteX8" fmla="*/ 1437005 w 1594802"/>
              <a:gd name="connsiteY8" fmla="*/ 1167765 h 1536054"/>
              <a:gd name="connsiteX9" fmla="*/ 1528445 w 1594802"/>
              <a:gd name="connsiteY9" fmla="*/ 775335 h 1536054"/>
              <a:gd name="connsiteX10" fmla="*/ 1574165 w 1594802"/>
              <a:gd name="connsiteY10" fmla="*/ 390525 h 1536054"/>
              <a:gd name="connsiteX11" fmla="*/ 1593215 w 1594802"/>
              <a:gd name="connsiteY11" fmla="*/ 19050 h 1536054"/>
              <a:gd name="connsiteX0" fmla="*/ 21590 w 1594802"/>
              <a:gd name="connsiteY0" fmla="*/ 0 h 1536054"/>
              <a:gd name="connsiteX1" fmla="*/ 50165 w 1594802"/>
              <a:gd name="connsiteY1" fmla="*/ 314325 h 1536054"/>
              <a:gd name="connsiteX2" fmla="*/ 12065 w 1594802"/>
              <a:gd name="connsiteY2" fmla="*/ 523875 h 1536054"/>
              <a:gd name="connsiteX3" fmla="*/ 122555 w 1594802"/>
              <a:gd name="connsiteY3" fmla="*/ 923925 h 1536054"/>
              <a:gd name="connsiteX4" fmla="*/ 274955 w 1594802"/>
              <a:gd name="connsiteY4" fmla="*/ 1224915 h 1536054"/>
              <a:gd name="connsiteX5" fmla="*/ 514985 w 1594802"/>
              <a:gd name="connsiteY5" fmla="*/ 1485900 h 1536054"/>
              <a:gd name="connsiteX6" fmla="*/ 875030 w 1594802"/>
              <a:gd name="connsiteY6" fmla="*/ 1524000 h 1536054"/>
              <a:gd name="connsiteX7" fmla="*/ 1247255 w 1594802"/>
              <a:gd name="connsiteY7" fmla="*/ 1413575 h 1536054"/>
              <a:gd name="connsiteX8" fmla="*/ 1406183 w 1594802"/>
              <a:gd name="connsiteY8" fmla="*/ 1147217 h 1536054"/>
              <a:gd name="connsiteX9" fmla="*/ 1528445 w 1594802"/>
              <a:gd name="connsiteY9" fmla="*/ 775335 h 1536054"/>
              <a:gd name="connsiteX10" fmla="*/ 1574165 w 1594802"/>
              <a:gd name="connsiteY10" fmla="*/ 390525 h 1536054"/>
              <a:gd name="connsiteX11" fmla="*/ 1593215 w 1594802"/>
              <a:gd name="connsiteY11" fmla="*/ 19050 h 1536054"/>
              <a:gd name="connsiteX0" fmla="*/ 21590 w 1594802"/>
              <a:gd name="connsiteY0" fmla="*/ 0 h 1542904"/>
              <a:gd name="connsiteX1" fmla="*/ 50165 w 1594802"/>
              <a:gd name="connsiteY1" fmla="*/ 314325 h 1542904"/>
              <a:gd name="connsiteX2" fmla="*/ 12065 w 1594802"/>
              <a:gd name="connsiteY2" fmla="*/ 523875 h 1542904"/>
              <a:gd name="connsiteX3" fmla="*/ 122555 w 1594802"/>
              <a:gd name="connsiteY3" fmla="*/ 923925 h 1542904"/>
              <a:gd name="connsiteX4" fmla="*/ 274955 w 1594802"/>
              <a:gd name="connsiteY4" fmla="*/ 1224915 h 1542904"/>
              <a:gd name="connsiteX5" fmla="*/ 514985 w 1594802"/>
              <a:gd name="connsiteY5" fmla="*/ 1485900 h 1542904"/>
              <a:gd name="connsiteX6" fmla="*/ 875030 w 1594802"/>
              <a:gd name="connsiteY6" fmla="*/ 1524000 h 1542904"/>
              <a:gd name="connsiteX7" fmla="*/ 1216433 w 1594802"/>
              <a:gd name="connsiteY7" fmla="*/ 1372478 h 1542904"/>
              <a:gd name="connsiteX8" fmla="*/ 1406183 w 1594802"/>
              <a:gd name="connsiteY8" fmla="*/ 1147217 h 1542904"/>
              <a:gd name="connsiteX9" fmla="*/ 1528445 w 1594802"/>
              <a:gd name="connsiteY9" fmla="*/ 775335 h 1542904"/>
              <a:gd name="connsiteX10" fmla="*/ 1574165 w 1594802"/>
              <a:gd name="connsiteY10" fmla="*/ 390525 h 1542904"/>
              <a:gd name="connsiteX11" fmla="*/ 1593215 w 1594802"/>
              <a:gd name="connsiteY11" fmla="*/ 19050 h 1542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594802" h="1542904">
                <a:moveTo>
                  <a:pt x="21590" y="0"/>
                </a:moveTo>
                <a:cubicBezTo>
                  <a:pt x="34290" y="114300"/>
                  <a:pt x="51752" y="227013"/>
                  <a:pt x="50165" y="314325"/>
                </a:cubicBezTo>
                <a:cubicBezTo>
                  <a:pt x="48578" y="401637"/>
                  <a:pt x="0" y="422275"/>
                  <a:pt x="12065" y="523875"/>
                </a:cubicBezTo>
                <a:cubicBezTo>
                  <a:pt x="24130" y="625475"/>
                  <a:pt x="78740" y="807085"/>
                  <a:pt x="122555" y="923925"/>
                </a:cubicBezTo>
                <a:cubicBezTo>
                  <a:pt x="166370" y="1040765"/>
                  <a:pt x="209550" y="1131253"/>
                  <a:pt x="274955" y="1224915"/>
                </a:cubicBezTo>
                <a:cubicBezTo>
                  <a:pt x="340360" y="1318577"/>
                  <a:pt x="414973" y="1436053"/>
                  <a:pt x="514985" y="1485900"/>
                </a:cubicBezTo>
                <a:cubicBezTo>
                  <a:pt x="614997" y="1535747"/>
                  <a:pt x="758122" y="1542904"/>
                  <a:pt x="875030" y="1524000"/>
                </a:cubicBezTo>
                <a:cubicBezTo>
                  <a:pt x="991938" y="1505096"/>
                  <a:pt x="1127908" y="1435275"/>
                  <a:pt x="1216433" y="1372478"/>
                </a:cubicBezTo>
                <a:cubicBezTo>
                  <a:pt x="1304958" y="1309681"/>
                  <a:pt x="1354181" y="1246741"/>
                  <a:pt x="1406183" y="1147217"/>
                </a:cubicBezTo>
                <a:cubicBezTo>
                  <a:pt x="1458185" y="1047693"/>
                  <a:pt x="1500448" y="901450"/>
                  <a:pt x="1528445" y="775335"/>
                </a:cubicBezTo>
                <a:cubicBezTo>
                  <a:pt x="1556442" y="649220"/>
                  <a:pt x="1563370" y="516572"/>
                  <a:pt x="1574165" y="390525"/>
                </a:cubicBezTo>
                <a:cubicBezTo>
                  <a:pt x="1584960" y="264478"/>
                  <a:pt x="1594802" y="165894"/>
                  <a:pt x="1593215" y="19050"/>
                </a:cubicBezTo>
              </a:path>
            </a:pathLst>
          </a:cu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2" name="รูปแบบอิสระ 11"/>
          <p:cNvSpPr/>
          <p:nvPr/>
        </p:nvSpPr>
        <p:spPr>
          <a:xfrm>
            <a:off x="3929064" y="2061212"/>
            <a:ext cx="428625" cy="123825"/>
          </a:xfrm>
          <a:custGeom>
            <a:avLst/>
            <a:gdLst>
              <a:gd name="connsiteX0" fmla="*/ 428625 w 428625"/>
              <a:gd name="connsiteY0" fmla="*/ 120650 h 120650"/>
              <a:gd name="connsiteX1" fmla="*/ 266700 w 428625"/>
              <a:gd name="connsiteY1" fmla="*/ 15875 h 120650"/>
              <a:gd name="connsiteX2" fmla="*/ 114300 w 428625"/>
              <a:gd name="connsiteY2" fmla="*/ 25400 h 120650"/>
              <a:gd name="connsiteX3" fmla="*/ 0 w 428625"/>
              <a:gd name="connsiteY3" fmla="*/ 73025 h 120650"/>
              <a:gd name="connsiteX4" fmla="*/ 0 w 428625"/>
              <a:gd name="connsiteY4" fmla="*/ 73025 h 120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8625" h="120650">
                <a:moveTo>
                  <a:pt x="428625" y="120650"/>
                </a:moveTo>
                <a:cubicBezTo>
                  <a:pt x="373856" y="76200"/>
                  <a:pt x="319087" y="31750"/>
                  <a:pt x="266700" y="15875"/>
                </a:cubicBezTo>
                <a:cubicBezTo>
                  <a:pt x="214313" y="0"/>
                  <a:pt x="158750" y="15875"/>
                  <a:pt x="114300" y="25400"/>
                </a:cubicBezTo>
                <a:cubicBezTo>
                  <a:pt x="69850" y="34925"/>
                  <a:pt x="0" y="73025"/>
                  <a:pt x="0" y="73025"/>
                </a:cubicBezTo>
                <a:lnTo>
                  <a:pt x="0" y="73025"/>
                </a:lnTo>
              </a:path>
            </a:pathLst>
          </a:cu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3" name="รูปแบบอิสระ 12"/>
          <p:cNvSpPr/>
          <p:nvPr/>
        </p:nvSpPr>
        <p:spPr>
          <a:xfrm rot="21301004">
            <a:off x="4620521" y="2062717"/>
            <a:ext cx="425359" cy="103372"/>
          </a:xfrm>
          <a:custGeom>
            <a:avLst/>
            <a:gdLst>
              <a:gd name="connsiteX0" fmla="*/ 428625 w 428625"/>
              <a:gd name="connsiteY0" fmla="*/ 120650 h 120650"/>
              <a:gd name="connsiteX1" fmla="*/ 266700 w 428625"/>
              <a:gd name="connsiteY1" fmla="*/ 15875 h 120650"/>
              <a:gd name="connsiteX2" fmla="*/ 114300 w 428625"/>
              <a:gd name="connsiteY2" fmla="*/ 25400 h 120650"/>
              <a:gd name="connsiteX3" fmla="*/ 0 w 428625"/>
              <a:gd name="connsiteY3" fmla="*/ 73025 h 120650"/>
              <a:gd name="connsiteX4" fmla="*/ 0 w 428625"/>
              <a:gd name="connsiteY4" fmla="*/ 73025 h 120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8625" h="120650">
                <a:moveTo>
                  <a:pt x="428625" y="120650"/>
                </a:moveTo>
                <a:cubicBezTo>
                  <a:pt x="373856" y="76200"/>
                  <a:pt x="319087" y="31750"/>
                  <a:pt x="266700" y="15875"/>
                </a:cubicBezTo>
                <a:cubicBezTo>
                  <a:pt x="214313" y="0"/>
                  <a:pt x="158750" y="15875"/>
                  <a:pt x="114300" y="25400"/>
                </a:cubicBezTo>
                <a:cubicBezTo>
                  <a:pt x="69850" y="34925"/>
                  <a:pt x="0" y="73025"/>
                  <a:pt x="0" y="73025"/>
                </a:cubicBezTo>
                <a:lnTo>
                  <a:pt x="0" y="73025"/>
                </a:lnTo>
              </a:path>
            </a:pathLst>
          </a:cu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4" name="รูปแบบอิสระ 13"/>
          <p:cNvSpPr/>
          <p:nvPr/>
        </p:nvSpPr>
        <p:spPr>
          <a:xfrm>
            <a:off x="3525837" y="1118235"/>
            <a:ext cx="2052638" cy="1400175"/>
          </a:xfrm>
          <a:custGeom>
            <a:avLst/>
            <a:gdLst>
              <a:gd name="connsiteX0" fmla="*/ 222250 w 2052638"/>
              <a:gd name="connsiteY0" fmla="*/ 1436687 h 1436687"/>
              <a:gd name="connsiteX1" fmla="*/ 31750 w 2052638"/>
              <a:gd name="connsiteY1" fmla="*/ 1198562 h 1436687"/>
              <a:gd name="connsiteX2" fmla="*/ 31750 w 2052638"/>
              <a:gd name="connsiteY2" fmla="*/ 884237 h 1436687"/>
              <a:gd name="connsiteX3" fmla="*/ 127000 w 2052638"/>
              <a:gd name="connsiteY3" fmla="*/ 407987 h 1436687"/>
              <a:gd name="connsiteX4" fmla="*/ 517525 w 2052638"/>
              <a:gd name="connsiteY4" fmla="*/ 93662 h 1436687"/>
              <a:gd name="connsiteX5" fmla="*/ 1003300 w 2052638"/>
              <a:gd name="connsiteY5" fmla="*/ 7937 h 1436687"/>
              <a:gd name="connsiteX6" fmla="*/ 1517650 w 2052638"/>
              <a:gd name="connsiteY6" fmla="*/ 141287 h 1436687"/>
              <a:gd name="connsiteX7" fmla="*/ 1955800 w 2052638"/>
              <a:gd name="connsiteY7" fmla="*/ 598487 h 1436687"/>
              <a:gd name="connsiteX8" fmla="*/ 2012950 w 2052638"/>
              <a:gd name="connsiteY8" fmla="*/ 788987 h 1436687"/>
              <a:gd name="connsiteX9" fmla="*/ 2051050 w 2052638"/>
              <a:gd name="connsiteY9" fmla="*/ 1017587 h 1436687"/>
              <a:gd name="connsiteX10" fmla="*/ 2003425 w 2052638"/>
              <a:gd name="connsiteY10" fmla="*/ 1293812 h 1436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52638" h="1436687">
                <a:moveTo>
                  <a:pt x="222250" y="1436687"/>
                </a:moveTo>
                <a:cubicBezTo>
                  <a:pt x="142875" y="1363662"/>
                  <a:pt x="63500" y="1290637"/>
                  <a:pt x="31750" y="1198562"/>
                </a:cubicBezTo>
                <a:cubicBezTo>
                  <a:pt x="0" y="1106487"/>
                  <a:pt x="15875" y="1015999"/>
                  <a:pt x="31750" y="884237"/>
                </a:cubicBezTo>
                <a:cubicBezTo>
                  <a:pt x="47625" y="752475"/>
                  <a:pt x="46038" y="539750"/>
                  <a:pt x="127000" y="407987"/>
                </a:cubicBezTo>
                <a:cubicBezTo>
                  <a:pt x="207963" y="276225"/>
                  <a:pt x="371475" y="160337"/>
                  <a:pt x="517525" y="93662"/>
                </a:cubicBezTo>
                <a:cubicBezTo>
                  <a:pt x="663575" y="26987"/>
                  <a:pt x="836613" y="0"/>
                  <a:pt x="1003300" y="7937"/>
                </a:cubicBezTo>
                <a:cubicBezTo>
                  <a:pt x="1169987" y="15874"/>
                  <a:pt x="1358900" y="42862"/>
                  <a:pt x="1517650" y="141287"/>
                </a:cubicBezTo>
                <a:cubicBezTo>
                  <a:pt x="1676400" y="239712"/>
                  <a:pt x="1873250" y="490537"/>
                  <a:pt x="1955800" y="598487"/>
                </a:cubicBezTo>
                <a:cubicBezTo>
                  <a:pt x="2038350" y="706437"/>
                  <a:pt x="1997075" y="719137"/>
                  <a:pt x="2012950" y="788987"/>
                </a:cubicBezTo>
                <a:cubicBezTo>
                  <a:pt x="2028825" y="858837"/>
                  <a:pt x="2052638" y="933450"/>
                  <a:pt x="2051050" y="1017587"/>
                </a:cubicBezTo>
                <a:cubicBezTo>
                  <a:pt x="2049463" y="1101725"/>
                  <a:pt x="2026444" y="1197768"/>
                  <a:pt x="2003425" y="1293812"/>
                </a:cubicBezTo>
              </a:path>
            </a:pathLst>
          </a:cu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1" name="รูปแบบอิสระ 20"/>
          <p:cNvSpPr/>
          <p:nvPr/>
        </p:nvSpPr>
        <p:spPr>
          <a:xfrm>
            <a:off x="3819525" y="2186623"/>
            <a:ext cx="601662" cy="355600"/>
          </a:xfrm>
          <a:custGeom>
            <a:avLst/>
            <a:gdLst>
              <a:gd name="connsiteX0" fmla="*/ 49212 w 646112"/>
              <a:gd name="connsiteY0" fmla="*/ 131762 h 376237"/>
              <a:gd name="connsiteX1" fmla="*/ 134937 w 646112"/>
              <a:gd name="connsiteY1" fmla="*/ 17462 h 376237"/>
              <a:gd name="connsiteX2" fmla="*/ 563562 w 646112"/>
              <a:gd name="connsiteY2" fmla="*/ 26987 h 376237"/>
              <a:gd name="connsiteX3" fmla="*/ 630237 w 646112"/>
              <a:gd name="connsiteY3" fmla="*/ 122237 h 376237"/>
              <a:gd name="connsiteX4" fmla="*/ 601662 w 646112"/>
              <a:gd name="connsiteY4" fmla="*/ 236537 h 376237"/>
              <a:gd name="connsiteX5" fmla="*/ 515937 w 646112"/>
              <a:gd name="connsiteY5" fmla="*/ 360362 h 376237"/>
              <a:gd name="connsiteX6" fmla="*/ 77787 w 646112"/>
              <a:gd name="connsiteY6" fmla="*/ 331787 h 376237"/>
              <a:gd name="connsiteX7" fmla="*/ 49212 w 646112"/>
              <a:gd name="connsiteY7" fmla="*/ 131762 h 376237"/>
              <a:gd name="connsiteX0" fmla="*/ 4762 w 601662"/>
              <a:gd name="connsiteY0" fmla="*/ 131762 h 403224"/>
              <a:gd name="connsiteX1" fmla="*/ 90487 w 601662"/>
              <a:gd name="connsiteY1" fmla="*/ 17462 h 403224"/>
              <a:gd name="connsiteX2" fmla="*/ 519112 w 601662"/>
              <a:gd name="connsiteY2" fmla="*/ 26987 h 403224"/>
              <a:gd name="connsiteX3" fmla="*/ 585787 w 601662"/>
              <a:gd name="connsiteY3" fmla="*/ 122237 h 403224"/>
              <a:gd name="connsiteX4" fmla="*/ 557212 w 601662"/>
              <a:gd name="connsiteY4" fmla="*/ 236537 h 403224"/>
              <a:gd name="connsiteX5" fmla="*/ 471487 w 601662"/>
              <a:gd name="connsiteY5" fmla="*/ 360362 h 403224"/>
              <a:gd name="connsiteX6" fmla="*/ 119062 w 601662"/>
              <a:gd name="connsiteY6" fmla="*/ 360362 h 403224"/>
              <a:gd name="connsiteX7" fmla="*/ 4762 w 601662"/>
              <a:gd name="connsiteY7" fmla="*/ 131762 h 403224"/>
              <a:gd name="connsiteX0" fmla="*/ 4762 w 601662"/>
              <a:gd name="connsiteY0" fmla="*/ 131762 h 374649"/>
              <a:gd name="connsiteX1" fmla="*/ 90487 w 601662"/>
              <a:gd name="connsiteY1" fmla="*/ 17462 h 374649"/>
              <a:gd name="connsiteX2" fmla="*/ 519112 w 601662"/>
              <a:gd name="connsiteY2" fmla="*/ 26987 h 374649"/>
              <a:gd name="connsiteX3" fmla="*/ 585787 w 601662"/>
              <a:gd name="connsiteY3" fmla="*/ 122237 h 374649"/>
              <a:gd name="connsiteX4" fmla="*/ 557212 w 601662"/>
              <a:gd name="connsiteY4" fmla="*/ 236537 h 374649"/>
              <a:gd name="connsiteX5" fmla="*/ 471487 w 601662"/>
              <a:gd name="connsiteY5" fmla="*/ 360362 h 374649"/>
              <a:gd name="connsiteX6" fmla="*/ 119062 w 601662"/>
              <a:gd name="connsiteY6" fmla="*/ 322262 h 374649"/>
              <a:gd name="connsiteX7" fmla="*/ 4762 w 601662"/>
              <a:gd name="connsiteY7" fmla="*/ 131762 h 374649"/>
              <a:gd name="connsiteX0" fmla="*/ 4762 w 601662"/>
              <a:gd name="connsiteY0" fmla="*/ 131762 h 355600"/>
              <a:gd name="connsiteX1" fmla="*/ 90487 w 601662"/>
              <a:gd name="connsiteY1" fmla="*/ 17462 h 355600"/>
              <a:gd name="connsiteX2" fmla="*/ 519112 w 601662"/>
              <a:gd name="connsiteY2" fmla="*/ 26987 h 355600"/>
              <a:gd name="connsiteX3" fmla="*/ 585787 w 601662"/>
              <a:gd name="connsiteY3" fmla="*/ 122237 h 355600"/>
              <a:gd name="connsiteX4" fmla="*/ 557212 w 601662"/>
              <a:gd name="connsiteY4" fmla="*/ 236537 h 355600"/>
              <a:gd name="connsiteX5" fmla="*/ 452437 w 601662"/>
              <a:gd name="connsiteY5" fmla="*/ 331787 h 355600"/>
              <a:gd name="connsiteX6" fmla="*/ 119062 w 601662"/>
              <a:gd name="connsiteY6" fmla="*/ 322262 h 355600"/>
              <a:gd name="connsiteX7" fmla="*/ 4762 w 601662"/>
              <a:gd name="connsiteY7" fmla="*/ 131762 h 35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1662" h="355600">
                <a:moveTo>
                  <a:pt x="4762" y="131762"/>
                </a:moveTo>
                <a:cubicBezTo>
                  <a:pt x="0" y="80962"/>
                  <a:pt x="4762" y="34924"/>
                  <a:pt x="90487" y="17462"/>
                </a:cubicBezTo>
                <a:cubicBezTo>
                  <a:pt x="176212" y="0"/>
                  <a:pt x="436562" y="9525"/>
                  <a:pt x="519112" y="26987"/>
                </a:cubicBezTo>
                <a:cubicBezTo>
                  <a:pt x="601662" y="44449"/>
                  <a:pt x="579437" y="87312"/>
                  <a:pt x="585787" y="122237"/>
                </a:cubicBezTo>
                <a:cubicBezTo>
                  <a:pt x="592137" y="157162"/>
                  <a:pt x="579437" y="201612"/>
                  <a:pt x="557212" y="236537"/>
                </a:cubicBezTo>
                <a:cubicBezTo>
                  <a:pt x="534987" y="271462"/>
                  <a:pt x="525462" y="317500"/>
                  <a:pt x="452437" y="331787"/>
                </a:cubicBezTo>
                <a:cubicBezTo>
                  <a:pt x="379412" y="346074"/>
                  <a:pt x="193675" y="355600"/>
                  <a:pt x="119062" y="322262"/>
                </a:cubicBezTo>
                <a:cubicBezTo>
                  <a:pt x="44450" y="288925"/>
                  <a:pt x="9524" y="182562"/>
                  <a:pt x="4762" y="131762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>
              <a:ln>
                <a:solidFill>
                  <a:schemeClr val="bg1"/>
                </a:solidFill>
              </a:ln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2" name="รูปแบบอิสระ 21"/>
          <p:cNvSpPr/>
          <p:nvPr/>
        </p:nvSpPr>
        <p:spPr>
          <a:xfrm flipH="1">
            <a:off x="4562475" y="2186623"/>
            <a:ext cx="601662" cy="355600"/>
          </a:xfrm>
          <a:custGeom>
            <a:avLst/>
            <a:gdLst>
              <a:gd name="connsiteX0" fmla="*/ 49212 w 646112"/>
              <a:gd name="connsiteY0" fmla="*/ 131762 h 376237"/>
              <a:gd name="connsiteX1" fmla="*/ 134937 w 646112"/>
              <a:gd name="connsiteY1" fmla="*/ 17462 h 376237"/>
              <a:gd name="connsiteX2" fmla="*/ 563562 w 646112"/>
              <a:gd name="connsiteY2" fmla="*/ 26987 h 376237"/>
              <a:gd name="connsiteX3" fmla="*/ 630237 w 646112"/>
              <a:gd name="connsiteY3" fmla="*/ 122237 h 376237"/>
              <a:gd name="connsiteX4" fmla="*/ 601662 w 646112"/>
              <a:gd name="connsiteY4" fmla="*/ 236537 h 376237"/>
              <a:gd name="connsiteX5" fmla="*/ 515937 w 646112"/>
              <a:gd name="connsiteY5" fmla="*/ 360362 h 376237"/>
              <a:gd name="connsiteX6" fmla="*/ 77787 w 646112"/>
              <a:gd name="connsiteY6" fmla="*/ 331787 h 376237"/>
              <a:gd name="connsiteX7" fmla="*/ 49212 w 646112"/>
              <a:gd name="connsiteY7" fmla="*/ 131762 h 376237"/>
              <a:gd name="connsiteX0" fmla="*/ 4762 w 601662"/>
              <a:gd name="connsiteY0" fmla="*/ 131762 h 403224"/>
              <a:gd name="connsiteX1" fmla="*/ 90487 w 601662"/>
              <a:gd name="connsiteY1" fmla="*/ 17462 h 403224"/>
              <a:gd name="connsiteX2" fmla="*/ 519112 w 601662"/>
              <a:gd name="connsiteY2" fmla="*/ 26987 h 403224"/>
              <a:gd name="connsiteX3" fmla="*/ 585787 w 601662"/>
              <a:gd name="connsiteY3" fmla="*/ 122237 h 403224"/>
              <a:gd name="connsiteX4" fmla="*/ 557212 w 601662"/>
              <a:gd name="connsiteY4" fmla="*/ 236537 h 403224"/>
              <a:gd name="connsiteX5" fmla="*/ 471487 w 601662"/>
              <a:gd name="connsiteY5" fmla="*/ 360362 h 403224"/>
              <a:gd name="connsiteX6" fmla="*/ 119062 w 601662"/>
              <a:gd name="connsiteY6" fmla="*/ 360362 h 403224"/>
              <a:gd name="connsiteX7" fmla="*/ 4762 w 601662"/>
              <a:gd name="connsiteY7" fmla="*/ 131762 h 403224"/>
              <a:gd name="connsiteX0" fmla="*/ 4762 w 601662"/>
              <a:gd name="connsiteY0" fmla="*/ 131762 h 374649"/>
              <a:gd name="connsiteX1" fmla="*/ 90487 w 601662"/>
              <a:gd name="connsiteY1" fmla="*/ 17462 h 374649"/>
              <a:gd name="connsiteX2" fmla="*/ 519112 w 601662"/>
              <a:gd name="connsiteY2" fmla="*/ 26987 h 374649"/>
              <a:gd name="connsiteX3" fmla="*/ 585787 w 601662"/>
              <a:gd name="connsiteY3" fmla="*/ 122237 h 374649"/>
              <a:gd name="connsiteX4" fmla="*/ 557212 w 601662"/>
              <a:gd name="connsiteY4" fmla="*/ 236537 h 374649"/>
              <a:gd name="connsiteX5" fmla="*/ 471487 w 601662"/>
              <a:gd name="connsiteY5" fmla="*/ 360362 h 374649"/>
              <a:gd name="connsiteX6" fmla="*/ 119062 w 601662"/>
              <a:gd name="connsiteY6" fmla="*/ 322262 h 374649"/>
              <a:gd name="connsiteX7" fmla="*/ 4762 w 601662"/>
              <a:gd name="connsiteY7" fmla="*/ 131762 h 374649"/>
              <a:gd name="connsiteX0" fmla="*/ 4762 w 601662"/>
              <a:gd name="connsiteY0" fmla="*/ 131762 h 355600"/>
              <a:gd name="connsiteX1" fmla="*/ 90487 w 601662"/>
              <a:gd name="connsiteY1" fmla="*/ 17462 h 355600"/>
              <a:gd name="connsiteX2" fmla="*/ 519112 w 601662"/>
              <a:gd name="connsiteY2" fmla="*/ 26987 h 355600"/>
              <a:gd name="connsiteX3" fmla="*/ 585787 w 601662"/>
              <a:gd name="connsiteY3" fmla="*/ 122237 h 355600"/>
              <a:gd name="connsiteX4" fmla="*/ 557212 w 601662"/>
              <a:gd name="connsiteY4" fmla="*/ 236537 h 355600"/>
              <a:gd name="connsiteX5" fmla="*/ 452437 w 601662"/>
              <a:gd name="connsiteY5" fmla="*/ 331787 h 355600"/>
              <a:gd name="connsiteX6" fmla="*/ 119062 w 601662"/>
              <a:gd name="connsiteY6" fmla="*/ 322262 h 355600"/>
              <a:gd name="connsiteX7" fmla="*/ 4762 w 601662"/>
              <a:gd name="connsiteY7" fmla="*/ 131762 h 35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1662" h="355600">
                <a:moveTo>
                  <a:pt x="4762" y="131762"/>
                </a:moveTo>
                <a:cubicBezTo>
                  <a:pt x="0" y="80962"/>
                  <a:pt x="4762" y="34924"/>
                  <a:pt x="90487" y="17462"/>
                </a:cubicBezTo>
                <a:cubicBezTo>
                  <a:pt x="176212" y="0"/>
                  <a:pt x="436562" y="9525"/>
                  <a:pt x="519112" y="26987"/>
                </a:cubicBezTo>
                <a:cubicBezTo>
                  <a:pt x="601662" y="44449"/>
                  <a:pt x="579437" y="87312"/>
                  <a:pt x="585787" y="122237"/>
                </a:cubicBezTo>
                <a:cubicBezTo>
                  <a:pt x="592137" y="157162"/>
                  <a:pt x="579437" y="201612"/>
                  <a:pt x="557212" y="236537"/>
                </a:cubicBezTo>
                <a:cubicBezTo>
                  <a:pt x="534987" y="271462"/>
                  <a:pt x="525462" y="317500"/>
                  <a:pt x="452437" y="331787"/>
                </a:cubicBezTo>
                <a:cubicBezTo>
                  <a:pt x="379412" y="346074"/>
                  <a:pt x="193675" y="355600"/>
                  <a:pt x="119062" y="322262"/>
                </a:cubicBezTo>
                <a:cubicBezTo>
                  <a:pt x="44450" y="288925"/>
                  <a:pt x="9524" y="182562"/>
                  <a:pt x="4762" y="131762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>
              <a:ln>
                <a:solidFill>
                  <a:schemeClr val="bg1"/>
                </a:solidFill>
              </a:ln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3" name="รูปแบบอิสระ 22"/>
          <p:cNvSpPr/>
          <p:nvPr/>
        </p:nvSpPr>
        <p:spPr>
          <a:xfrm>
            <a:off x="3690937" y="2318387"/>
            <a:ext cx="133350" cy="47625"/>
          </a:xfrm>
          <a:custGeom>
            <a:avLst/>
            <a:gdLst>
              <a:gd name="connsiteX0" fmla="*/ 133350 w 133350"/>
              <a:gd name="connsiteY0" fmla="*/ 0 h 47625"/>
              <a:gd name="connsiteX1" fmla="*/ 0 w 133350"/>
              <a:gd name="connsiteY1" fmla="*/ 47625 h 47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33350" h="47625">
                <a:moveTo>
                  <a:pt x="133350" y="0"/>
                </a:moveTo>
                <a:lnTo>
                  <a:pt x="0" y="47625"/>
                </a:lnTo>
              </a:path>
            </a:pathLst>
          </a:cu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4" name="รูปแบบอิสระ 23"/>
          <p:cNvSpPr/>
          <p:nvPr/>
        </p:nvSpPr>
        <p:spPr>
          <a:xfrm rot="1586039">
            <a:off x="5164590" y="2299922"/>
            <a:ext cx="242285" cy="50455"/>
          </a:xfrm>
          <a:custGeom>
            <a:avLst/>
            <a:gdLst>
              <a:gd name="connsiteX0" fmla="*/ 133350 w 133350"/>
              <a:gd name="connsiteY0" fmla="*/ 0 h 47625"/>
              <a:gd name="connsiteX1" fmla="*/ 0 w 133350"/>
              <a:gd name="connsiteY1" fmla="*/ 47625 h 47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33350" h="47625">
                <a:moveTo>
                  <a:pt x="133350" y="0"/>
                </a:moveTo>
                <a:lnTo>
                  <a:pt x="0" y="47625"/>
                </a:lnTo>
              </a:path>
            </a:pathLst>
          </a:cu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5" name="รูปแบบอิสระ 24"/>
          <p:cNvSpPr/>
          <p:nvPr/>
        </p:nvSpPr>
        <p:spPr>
          <a:xfrm>
            <a:off x="4287842" y="2294574"/>
            <a:ext cx="384175" cy="530225"/>
          </a:xfrm>
          <a:custGeom>
            <a:avLst/>
            <a:gdLst>
              <a:gd name="connsiteX0" fmla="*/ 174625 w 498475"/>
              <a:gd name="connsiteY0" fmla="*/ 0 h 530225"/>
              <a:gd name="connsiteX1" fmla="*/ 22225 w 498475"/>
              <a:gd name="connsiteY1" fmla="*/ 381000 h 530225"/>
              <a:gd name="connsiteX2" fmla="*/ 41275 w 498475"/>
              <a:gd name="connsiteY2" fmla="*/ 514350 h 530225"/>
              <a:gd name="connsiteX3" fmla="*/ 127000 w 498475"/>
              <a:gd name="connsiteY3" fmla="*/ 476250 h 530225"/>
              <a:gd name="connsiteX4" fmla="*/ 288925 w 498475"/>
              <a:gd name="connsiteY4" fmla="*/ 495300 h 530225"/>
              <a:gd name="connsiteX5" fmla="*/ 384175 w 498475"/>
              <a:gd name="connsiteY5" fmla="*/ 457200 h 530225"/>
              <a:gd name="connsiteX6" fmla="*/ 460375 w 498475"/>
              <a:gd name="connsiteY6" fmla="*/ 495300 h 530225"/>
              <a:gd name="connsiteX7" fmla="*/ 498475 w 498475"/>
              <a:gd name="connsiteY7" fmla="*/ 447675 h 530225"/>
              <a:gd name="connsiteX0" fmla="*/ 174625 w 498475"/>
              <a:gd name="connsiteY0" fmla="*/ 0 h 530225"/>
              <a:gd name="connsiteX1" fmla="*/ 22225 w 498475"/>
              <a:gd name="connsiteY1" fmla="*/ 381000 h 530225"/>
              <a:gd name="connsiteX2" fmla="*/ 41275 w 498475"/>
              <a:gd name="connsiteY2" fmla="*/ 514350 h 530225"/>
              <a:gd name="connsiteX3" fmla="*/ 127000 w 498475"/>
              <a:gd name="connsiteY3" fmla="*/ 476250 h 530225"/>
              <a:gd name="connsiteX4" fmla="*/ 288925 w 498475"/>
              <a:gd name="connsiteY4" fmla="*/ 495300 h 530225"/>
              <a:gd name="connsiteX5" fmla="*/ 384175 w 498475"/>
              <a:gd name="connsiteY5" fmla="*/ 457200 h 530225"/>
              <a:gd name="connsiteX6" fmla="*/ 460375 w 498475"/>
              <a:gd name="connsiteY6" fmla="*/ 495300 h 530225"/>
              <a:gd name="connsiteX7" fmla="*/ 498475 w 498475"/>
              <a:gd name="connsiteY7" fmla="*/ 447675 h 530225"/>
              <a:gd name="connsiteX0" fmla="*/ 174625 w 803275"/>
              <a:gd name="connsiteY0" fmla="*/ 0 h 530225"/>
              <a:gd name="connsiteX1" fmla="*/ 22225 w 803275"/>
              <a:gd name="connsiteY1" fmla="*/ 381000 h 530225"/>
              <a:gd name="connsiteX2" fmla="*/ 41275 w 803275"/>
              <a:gd name="connsiteY2" fmla="*/ 514350 h 530225"/>
              <a:gd name="connsiteX3" fmla="*/ 127000 w 803275"/>
              <a:gd name="connsiteY3" fmla="*/ 476250 h 530225"/>
              <a:gd name="connsiteX4" fmla="*/ 288925 w 803275"/>
              <a:gd name="connsiteY4" fmla="*/ 495300 h 530225"/>
              <a:gd name="connsiteX5" fmla="*/ 384175 w 803275"/>
              <a:gd name="connsiteY5" fmla="*/ 457200 h 530225"/>
              <a:gd name="connsiteX6" fmla="*/ 460375 w 803275"/>
              <a:gd name="connsiteY6" fmla="*/ 495300 h 530225"/>
              <a:gd name="connsiteX7" fmla="*/ 803275 w 803275"/>
              <a:gd name="connsiteY7" fmla="*/ 466725 h 530225"/>
              <a:gd name="connsiteX0" fmla="*/ 174625 w 460375"/>
              <a:gd name="connsiteY0" fmla="*/ 0 h 530225"/>
              <a:gd name="connsiteX1" fmla="*/ 22225 w 460375"/>
              <a:gd name="connsiteY1" fmla="*/ 381000 h 530225"/>
              <a:gd name="connsiteX2" fmla="*/ 41275 w 460375"/>
              <a:gd name="connsiteY2" fmla="*/ 514350 h 530225"/>
              <a:gd name="connsiteX3" fmla="*/ 127000 w 460375"/>
              <a:gd name="connsiteY3" fmla="*/ 476250 h 530225"/>
              <a:gd name="connsiteX4" fmla="*/ 288925 w 460375"/>
              <a:gd name="connsiteY4" fmla="*/ 495300 h 530225"/>
              <a:gd name="connsiteX5" fmla="*/ 384175 w 460375"/>
              <a:gd name="connsiteY5" fmla="*/ 457200 h 530225"/>
              <a:gd name="connsiteX6" fmla="*/ 460375 w 460375"/>
              <a:gd name="connsiteY6" fmla="*/ 495300 h 530225"/>
              <a:gd name="connsiteX0" fmla="*/ 174625 w 384175"/>
              <a:gd name="connsiteY0" fmla="*/ 0 h 530225"/>
              <a:gd name="connsiteX1" fmla="*/ 22225 w 384175"/>
              <a:gd name="connsiteY1" fmla="*/ 381000 h 530225"/>
              <a:gd name="connsiteX2" fmla="*/ 41275 w 384175"/>
              <a:gd name="connsiteY2" fmla="*/ 514350 h 530225"/>
              <a:gd name="connsiteX3" fmla="*/ 127000 w 384175"/>
              <a:gd name="connsiteY3" fmla="*/ 476250 h 530225"/>
              <a:gd name="connsiteX4" fmla="*/ 288925 w 384175"/>
              <a:gd name="connsiteY4" fmla="*/ 495300 h 530225"/>
              <a:gd name="connsiteX5" fmla="*/ 384175 w 384175"/>
              <a:gd name="connsiteY5" fmla="*/ 457200 h 530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4175" h="530225">
                <a:moveTo>
                  <a:pt x="174625" y="0"/>
                </a:moveTo>
                <a:cubicBezTo>
                  <a:pt x="109537" y="147637"/>
                  <a:pt x="44450" y="295275"/>
                  <a:pt x="22225" y="381000"/>
                </a:cubicBezTo>
                <a:cubicBezTo>
                  <a:pt x="0" y="466725"/>
                  <a:pt x="23813" y="498475"/>
                  <a:pt x="41275" y="514350"/>
                </a:cubicBezTo>
                <a:cubicBezTo>
                  <a:pt x="58737" y="530225"/>
                  <a:pt x="85725" y="479425"/>
                  <a:pt x="127000" y="476250"/>
                </a:cubicBezTo>
                <a:cubicBezTo>
                  <a:pt x="168275" y="473075"/>
                  <a:pt x="246063" y="498475"/>
                  <a:pt x="288925" y="495300"/>
                </a:cubicBezTo>
                <a:cubicBezTo>
                  <a:pt x="331787" y="492125"/>
                  <a:pt x="355600" y="457200"/>
                  <a:pt x="384175" y="457200"/>
                </a:cubicBezTo>
              </a:path>
            </a:pathLst>
          </a:cu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8" name="รูปแบบอิสระ 27"/>
          <p:cNvSpPr/>
          <p:nvPr/>
        </p:nvSpPr>
        <p:spPr>
          <a:xfrm rot="20949531">
            <a:off x="3980503" y="2221158"/>
            <a:ext cx="266783" cy="98528"/>
          </a:xfrm>
          <a:custGeom>
            <a:avLst/>
            <a:gdLst>
              <a:gd name="connsiteX0" fmla="*/ 428625 w 428625"/>
              <a:gd name="connsiteY0" fmla="*/ 120650 h 120650"/>
              <a:gd name="connsiteX1" fmla="*/ 266700 w 428625"/>
              <a:gd name="connsiteY1" fmla="*/ 15875 h 120650"/>
              <a:gd name="connsiteX2" fmla="*/ 114300 w 428625"/>
              <a:gd name="connsiteY2" fmla="*/ 25400 h 120650"/>
              <a:gd name="connsiteX3" fmla="*/ 0 w 428625"/>
              <a:gd name="connsiteY3" fmla="*/ 73025 h 120650"/>
              <a:gd name="connsiteX4" fmla="*/ 0 w 428625"/>
              <a:gd name="connsiteY4" fmla="*/ 73025 h 120650"/>
              <a:gd name="connsiteX0" fmla="*/ 428625 w 428625"/>
              <a:gd name="connsiteY0" fmla="*/ 107433 h 107433"/>
              <a:gd name="connsiteX1" fmla="*/ 375726 w 428625"/>
              <a:gd name="connsiteY1" fmla="*/ 28129 h 107433"/>
              <a:gd name="connsiteX2" fmla="*/ 266700 w 428625"/>
              <a:gd name="connsiteY2" fmla="*/ 2658 h 107433"/>
              <a:gd name="connsiteX3" fmla="*/ 114300 w 428625"/>
              <a:gd name="connsiteY3" fmla="*/ 12183 h 107433"/>
              <a:gd name="connsiteX4" fmla="*/ 0 w 428625"/>
              <a:gd name="connsiteY4" fmla="*/ 59808 h 107433"/>
              <a:gd name="connsiteX5" fmla="*/ 0 w 428625"/>
              <a:gd name="connsiteY5" fmla="*/ 59808 h 107433"/>
              <a:gd name="connsiteX0" fmla="*/ 428625 w 428625"/>
              <a:gd name="connsiteY0" fmla="*/ 109321 h 109321"/>
              <a:gd name="connsiteX1" fmla="*/ 353281 w 428625"/>
              <a:gd name="connsiteY1" fmla="*/ 41346 h 109321"/>
              <a:gd name="connsiteX2" fmla="*/ 266700 w 428625"/>
              <a:gd name="connsiteY2" fmla="*/ 4546 h 109321"/>
              <a:gd name="connsiteX3" fmla="*/ 114300 w 428625"/>
              <a:gd name="connsiteY3" fmla="*/ 14071 h 109321"/>
              <a:gd name="connsiteX4" fmla="*/ 0 w 428625"/>
              <a:gd name="connsiteY4" fmla="*/ 61696 h 109321"/>
              <a:gd name="connsiteX5" fmla="*/ 0 w 428625"/>
              <a:gd name="connsiteY5" fmla="*/ 61696 h 109321"/>
              <a:gd name="connsiteX0" fmla="*/ 385879 w 385879"/>
              <a:gd name="connsiteY0" fmla="*/ 98386 h 98386"/>
              <a:gd name="connsiteX1" fmla="*/ 353281 w 385879"/>
              <a:gd name="connsiteY1" fmla="*/ 41346 h 98386"/>
              <a:gd name="connsiteX2" fmla="*/ 266700 w 385879"/>
              <a:gd name="connsiteY2" fmla="*/ 4546 h 98386"/>
              <a:gd name="connsiteX3" fmla="*/ 114300 w 385879"/>
              <a:gd name="connsiteY3" fmla="*/ 14071 h 98386"/>
              <a:gd name="connsiteX4" fmla="*/ 0 w 385879"/>
              <a:gd name="connsiteY4" fmla="*/ 61696 h 98386"/>
              <a:gd name="connsiteX5" fmla="*/ 0 w 385879"/>
              <a:gd name="connsiteY5" fmla="*/ 61696 h 98386"/>
              <a:gd name="connsiteX0" fmla="*/ 394910 w 394910"/>
              <a:gd name="connsiteY0" fmla="*/ 98386 h 98386"/>
              <a:gd name="connsiteX1" fmla="*/ 362312 w 394910"/>
              <a:gd name="connsiteY1" fmla="*/ 41346 h 98386"/>
              <a:gd name="connsiteX2" fmla="*/ 275731 w 394910"/>
              <a:gd name="connsiteY2" fmla="*/ 4546 h 98386"/>
              <a:gd name="connsiteX3" fmla="*/ 123331 w 394910"/>
              <a:gd name="connsiteY3" fmla="*/ 14071 h 98386"/>
              <a:gd name="connsiteX4" fmla="*/ 9031 w 394910"/>
              <a:gd name="connsiteY4" fmla="*/ 61696 h 98386"/>
              <a:gd name="connsiteX5" fmla="*/ 69143 w 394910"/>
              <a:gd name="connsiteY5" fmla="*/ 55734 h 98386"/>
              <a:gd name="connsiteX0" fmla="*/ 401901 w 401901"/>
              <a:gd name="connsiteY0" fmla="*/ 98386 h 119534"/>
              <a:gd name="connsiteX1" fmla="*/ 369303 w 401901"/>
              <a:gd name="connsiteY1" fmla="*/ 41346 h 119534"/>
              <a:gd name="connsiteX2" fmla="*/ 282722 w 401901"/>
              <a:gd name="connsiteY2" fmla="*/ 4546 h 119534"/>
              <a:gd name="connsiteX3" fmla="*/ 130322 w 401901"/>
              <a:gd name="connsiteY3" fmla="*/ 14071 h 119534"/>
              <a:gd name="connsiteX4" fmla="*/ 16022 w 401901"/>
              <a:gd name="connsiteY4" fmla="*/ 61696 h 119534"/>
              <a:gd name="connsiteX5" fmla="*/ 34188 w 401901"/>
              <a:gd name="connsiteY5" fmla="*/ 117547 h 119534"/>
              <a:gd name="connsiteX0" fmla="*/ 387749 w 387749"/>
              <a:gd name="connsiteY0" fmla="*/ 98386 h 119534"/>
              <a:gd name="connsiteX1" fmla="*/ 355151 w 387749"/>
              <a:gd name="connsiteY1" fmla="*/ 41346 h 119534"/>
              <a:gd name="connsiteX2" fmla="*/ 268570 w 387749"/>
              <a:gd name="connsiteY2" fmla="*/ 4546 h 119534"/>
              <a:gd name="connsiteX3" fmla="*/ 116170 w 387749"/>
              <a:gd name="connsiteY3" fmla="*/ 14071 h 119534"/>
              <a:gd name="connsiteX4" fmla="*/ 44351 w 387749"/>
              <a:gd name="connsiteY4" fmla="*/ 48380 h 119534"/>
              <a:gd name="connsiteX5" fmla="*/ 20036 w 387749"/>
              <a:gd name="connsiteY5" fmla="*/ 117547 h 119534"/>
              <a:gd name="connsiteX0" fmla="*/ 358094 w 358094"/>
              <a:gd name="connsiteY0" fmla="*/ 98386 h 98386"/>
              <a:gd name="connsiteX1" fmla="*/ 325496 w 358094"/>
              <a:gd name="connsiteY1" fmla="*/ 41346 h 98386"/>
              <a:gd name="connsiteX2" fmla="*/ 238915 w 358094"/>
              <a:gd name="connsiteY2" fmla="*/ 4546 h 98386"/>
              <a:gd name="connsiteX3" fmla="*/ 86515 w 358094"/>
              <a:gd name="connsiteY3" fmla="*/ 14071 h 98386"/>
              <a:gd name="connsiteX4" fmla="*/ 14696 w 358094"/>
              <a:gd name="connsiteY4" fmla="*/ 48380 h 98386"/>
              <a:gd name="connsiteX5" fmla="*/ 20037 w 358094"/>
              <a:gd name="connsiteY5" fmla="*/ 78193 h 98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8094" h="98386">
                <a:moveTo>
                  <a:pt x="358094" y="98386"/>
                </a:moveTo>
                <a:cubicBezTo>
                  <a:pt x="344491" y="86908"/>
                  <a:pt x="345359" y="56986"/>
                  <a:pt x="325496" y="41346"/>
                </a:cubicBezTo>
                <a:cubicBezTo>
                  <a:pt x="305633" y="25706"/>
                  <a:pt x="278745" y="9092"/>
                  <a:pt x="238915" y="4546"/>
                </a:cubicBezTo>
                <a:cubicBezTo>
                  <a:pt x="199085" y="0"/>
                  <a:pt x="123885" y="6765"/>
                  <a:pt x="86515" y="14071"/>
                </a:cubicBezTo>
                <a:cubicBezTo>
                  <a:pt x="49145" y="21377"/>
                  <a:pt x="25776" y="37693"/>
                  <a:pt x="14696" y="48380"/>
                </a:cubicBezTo>
                <a:cubicBezTo>
                  <a:pt x="3616" y="59067"/>
                  <a:pt x="0" y="80180"/>
                  <a:pt x="20037" y="78193"/>
                </a:cubicBezTo>
              </a:path>
            </a:pathLst>
          </a:cu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9" name="วงรี 28"/>
          <p:cNvSpPr/>
          <p:nvPr/>
        </p:nvSpPr>
        <p:spPr>
          <a:xfrm>
            <a:off x="4105275" y="2227898"/>
            <a:ext cx="76200" cy="71437"/>
          </a:xfrm>
          <a:prstGeom prst="ellipse">
            <a:avLst/>
          </a:prstGeom>
          <a:solidFill>
            <a:schemeClr val="bg1">
              <a:lumMod val="50000"/>
            </a:schemeClr>
          </a:solidFill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0" name="รูปแบบอิสระ 29"/>
          <p:cNvSpPr/>
          <p:nvPr/>
        </p:nvSpPr>
        <p:spPr>
          <a:xfrm rot="650469" flipH="1">
            <a:off x="4732977" y="2216398"/>
            <a:ext cx="266783" cy="98528"/>
          </a:xfrm>
          <a:custGeom>
            <a:avLst/>
            <a:gdLst>
              <a:gd name="connsiteX0" fmla="*/ 428625 w 428625"/>
              <a:gd name="connsiteY0" fmla="*/ 120650 h 120650"/>
              <a:gd name="connsiteX1" fmla="*/ 266700 w 428625"/>
              <a:gd name="connsiteY1" fmla="*/ 15875 h 120650"/>
              <a:gd name="connsiteX2" fmla="*/ 114300 w 428625"/>
              <a:gd name="connsiteY2" fmla="*/ 25400 h 120650"/>
              <a:gd name="connsiteX3" fmla="*/ 0 w 428625"/>
              <a:gd name="connsiteY3" fmla="*/ 73025 h 120650"/>
              <a:gd name="connsiteX4" fmla="*/ 0 w 428625"/>
              <a:gd name="connsiteY4" fmla="*/ 73025 h 120650"/>
              <a:gd name="connsiteX0" fmla="*/ 428625 w 428625"/>
              <a:gd name="connsiteY0" fmla="*/ 107433 h 107433"/>
              <a:gd name="connsiteX1" fmla="*/ 375726 w 428625"/>
              <a:gd name="connsiteY1" fmla="*/ 28129 h 107433"/>
              <a:gd name="connsiteX2" fmla="*/ 266700 w 428625"/>
              <a:gd name="connsiteY2" fmla="*/ 2658 h 107433"/>
              <a:gd name="connsiteX3" fmla="*/ 114300 w 428625"/>
              <a:gd name="connsiteY3" fmla="*/ 12183 h 107433"/>
              <a:gd name="connsiteX4" fmla="*/ 0 w 428625"/>
              <a:gd name="connsiteY4" fmla="*/ 59808 h 107433"/>
              <a:gd name="connsiteX5" fmla="*/ 0 w 428625"/>
              <a:gd name="connsiteY5" fmla="*/ 59808 h 107433"/>
              <a:gd name="connsiteX0" fmla="*/ 428625 w 428625"/>
              <a:gd name="connsiteY0" fmla="*/ 109321 h 109321"/>
              <a:gd name="connsiteX1" fmla="*/ 353281 w 428625"/>
              <a:gd name="connsiteY1" fmla="*/ 41346 h 109321"/>
              <a:gd name="connsiteX2" fmla="*/ 266700 w 428625"/>
              <a:gd name="connsiteY2" fmla="*/ 4546 h 109321"/>
              <a:gd name="connsiteX3" fmla="*/ 114300 w 428625"/>
              <a:gd name="connsiteY3" fmla="*/ 14071 h 109321"/>
              <a:gd name="connsiteX4" fmla="*/ 0 w 428625"/>
              <a:gd name="connsiteY4" fmla="*/ 61696 h 109321"/>
              <a:gd name="connsiteX5" fmla="*/ 0 w 428625"/>
              <a:gd name="connsiteY5" fmla="*/ 61696 h 109321"/>
              <a:gd name="connsiteX0" fmla="*/ 385879 w 385879"/>
              <a:gd name="connsiteY0" fmla="*/ 98386 h 98386"/>
              <a:gd name="connsiteX1" fmla="*/ 353281 w 385879"/>
              <a:gd name="connsiteY1" fmla="*/ 41346 h 98386"/>
              <a:gd name="connsiteX2" fmla="*/ 266700 w 385879"/>
              <a:gd name="connsiteY2" fmla="*/ 4546 h 98386"/>
              <a:gd name="connsiteX3" fmla="*/ 114300 w 385879"/>
              <a:gd name="connsiteY3" fmla="*/ 14071 h 98386"/>
              <a:gd name="connsiteX4" fmla="*/ 0 w 385879"/>
              <a:gd name="connsiteY4" fmla="*/ 61696 h 98386"/>
              <a:gd name="connsiteX5" fmla="*/ 0 w 385879"/>
              <a:gd name="connsiteY5" fmla="*/ 61696 h 98386"/>
              <a:gd name="connsiteX0" fmla="*/ 394910 w 394910"/>
              <a:gd name="connsiteY0" fmla="*/ 98386 h 98386"/>
              <a:gd name="connsiteX1" fmla="*/ 362312 w 394910"/>
              <a:gd name="connsiteY1" fmla="*/ 41346 h 98386"/>
              <a:gd name="connsiteX2" fmla="*/ 275731 w 394910"/>
              <a:gd name="connsiteY2" fmla="*/ 4546 h 98386"/>
              <a:gd name="connsiteX3" fmla="*/ 123331 w 394910"/>
              <a:gd name="connsiteY3" fmla="*/ 14071 h 98386"/>
              <a:gd name="connsiteX4" fmla="*/ 9031 w 394910"/>
              <a:gd name="connsiteY4" fmla="*/ 61696 h 98386"/>
              <a:gd name="connsiteX5" fmla="*/ 69143 w 394910"/>
              <a:gd name="connsiteY5" fmla="*/ 55734 h 98386"/>
              <a:gd name="connsiteX0" fmla="*/ 401901 w 401901"/>
              <a:gd name="connsiteY0" fmla="*/ 98386 h 119534"/>
              <a:gd name="connsiteX1" fmla="*/ 369303 w 401901"/>
              <a:gd name="connsiteY1" fmla="*/ 41346 h 119534"/>
              <a:gd name="connsiteX2" fmla="*/ 282722 w 401901"/>
              <a:gd name="connsiteY2" fmla="*/ 4546 h 119534"/>
              <a:gd name="connsiteX3" fmla="*/ 130322 w 401901"/>
              <a:gd name="connsiteY3" fmla="*/ 14071 h 119534"/>
              <a:gd name="connsiteX4" fmla="*/ 16022 w 401901"/>
              <a:gd name="connsiteY4" fmla="*/ 61696 h 119534"/>
              <a:gd name="connsiteX5" fmla="*/ 34188 w 401901"/>
              <a:gd name="connsiteY5" fmla="*/ 117547 h 119534"/>
              <a:gd name="connsiteX0" fmla="*/ 387749 w 387749"/>
              <a:gd name="connsiteY0" fmla="*/ 98386 h 119534"/>
              <a:gd name="connsiteX1" fmla="*/ 355151 w 387749"/>
              <a:gd name="connsiteY1" fmla="*/ 41346 h 119534"/>
              <a:gd name="connsiteX2" fmla="*/ 268570 w 387749"/>
              <a:gd name="connsiteY2" fmla="*/ 4546 h 119534"/>
              <a:gd name="connsiteX3" fmla="*/ 116170 w 387749"/>
              <a:gd name="connsiteY3" fmla="*/ 14071 h 119534"/>
              <a:gd name="connsiteX4" fmla="*/ 44351 w 387749"/>
              <a:gd name="connsiteY4" fmla="*/ 48380 h 119534"/>
              <a:gd name="connsiteX5" fmla="*/ 20036 w 387749"/>
              <a:gd name="connsiteY5" fmla="*/ 117547 h 119534"/>
              <a:gd name="connsiteX0" fmla="*/ 358094 w 358094"/>
              <a:gd name="connsiteY0" fmla="*/ 98386 h 98386"/>
              <a:gd name="connsiteX1" fmla="*/ 325496 w 358094"/>
              <a:gd name="connsiteY1" fmla="*/ 41346 h 98386"/>
              <a:gd name="connsiteX2" fmla="*/ 238915 w 358094"/>
              <a:gd name="connsiteY2" fmla="*/ 4546 h 98386"/>
              <a:gd name="connsiteX3" fmla="*/ 86515 w 358094"/>
              <a:gd name="connsiteY3" fmla="*/ 14071 h 98386"/>
              <a:gd name="connsiteX4" fmla="*/ 14696 w 358094"/>
              <a:gd name="connsiteY4" fmla="*/ 48380 h 98386"/>
              <a:gd name="connsiteX5" fmla="*/ 20037 w 358094"/>
              <a:gd name="connsiteY5" fmla="*/ 78193 h 98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8094" h="98386">
                <a:moveTo>
                  <a:pt x="358094" y="98386"/>
                </a:moveTo>
                <a:cubicBezTo>
                  <a:pt x="344491" y="86908"/>
                  <a:pt x="345359" y="56986"/>
                  <a:pt x="325496" y="41346"/>
                </a:cubicBezTo>
                <a:cubicBezTo>
                  <a:pt x="305633" y="25706"/>
                  <a:pt x="278745" y="9092"/>
                  <a:pt x="238915" y="4546"/>
                </a:cubicBezTo>
                <a:cubicBezTo>
                  <a:pt x="199085" y="0"/>
                  <a:pt x="123885" y="6765"/>
                  <a:pt x="86515" y="14071"/>
                </a:cubicBezTo>
                <a:cubicBezTo>
                  <a:pt x="49145" y="21377"/>
                  <a:pt x="25776" y="37693"/>
                  <a:pt x="14696" y="48380"/>
                </a:cubicBezTo>
                <a:cubicBezTo>
                  <a:pt x="3616" y="59067"/>
                  <a:pt x="0" y="80180"/>
                  <a:pt x="20037" y="78193"/>
                </a:cubicBezTo>
              </a:path>
            </a:pathLst>
          </a:cu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1" name="วงรี 30"/>
          <p:cNvSpPr/>
          <p:nvPr/>
        </p:nvSpPr>
        <p:spPr>
          <a:xfrm flipH="1">
            <a:off x="4805362" y="2242187"/>
            <a:ext cx="76200" cy="71437"/>
          </a:xfrm>
          <a:prstGeom prst="ellipse">
            <a:avLst/>
          </a:prstGeom>
          <a:solidFill>
            <a:schemeClr val="bg1">
              <a:lumMod val="50000"/>
            </a:schemeClr>
          </a:solidFill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3" name="รูปแบบอิสระ 32"/>
          <p:cNvSpPr/>
          <p:nvPr/>
        </p:nvSpPr>
        <p:spPr>
          <a:xfrm>
            <a:off x="4219575" y="2948624"/>
            <a:ext cx="609600" cy="150812"/>
          </a:xfrm>
          <a:custGeom>
            <a:avLst/>
            <a:gdLst>
              <a:gd name="connsiteX0" fmla="*/ 0 w 609600"/>
              <a:gd name="connsiteY0" fmla="*/ 150812 h 150812"/>
              <a:gd name="connsiteX1" fmla="*/ 176212 w 609600"/>
              <a:gd name="connsiteY1" fmla="*/ 17462 h 150812"/>
              <a:gd name="connsiteX2" fmla="*/ 300037 w 609600"/>
              <a:gd name="connsiteY2" fmla="*/ 46037 h 150812"/>
              <a:gd name="connsiteX3" fmla="*/ 404812 w 609600"/>
              <a:gd name="connsiteY3" fmla="*/ 17462 h 150812"/>
              <a:gd name="connsiteX4" fmla="*/ 609600 w 609600"/>
              <a:gd name="connsiteY4" fmla="*/ 126999 h 150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9600" h="150812">
                <a:moveTo>
                  <a:pt x="0" y="150812"/>
                </a:moveTo>
                <a:cubicBezTo>
                  <a:pt x="63103" y="92868"/>
                  <a:pt x="126206" y="34925"/>
                  <a:pt x="176212" y="17462"/>
                </a:cubicBezTo>
                <a:cubicBezTo>
                  <a:pt x="226218" y="0"/>
                  <a:pt x="261937" y="46037"/>
                  <a:pt x="300037" y="46037"/>
                </a:cubicBezTo>
                <a:cubicBezTo>
                  <a:pt x="338137" y="46037"/>
                  <a:pt x="353218" y="3968"/>
                  <a:pt x="404812" y="17462"/>
                </a:cubicBezTo>
                <a:cubicBezTo>
                  <a:pt x="456406" y="30956"/>
                  <a:pt x="533003" y="78977"/>
                  <a:pt x="609600" y="126999"/>
                </a:cubicBezTo>
              </a:path>
            </a:pathLst>
          </a:custGeom>
          <a:solidFill>
            <a:schemeClr val="tx1">
              <a:lumMod val="95000"/>
              <a:lumOff val="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>
              <a:ln>
                <a:solidFill>
                  <a:schemeClr val="bg1"/>
                </a:solidFill>
              </a:ln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4" name="รูปแบบอิสระ 33"/>
          <p:cNvSpPr/>
          <p:nvPr/>
        </p:nvSpPr>
        <p:spPr>
          <a:xfrm rot="20705799">
            <a:off x="4242736" y="3017697"/>
            <a:ext cx="592349" cy="179843"/>
          </a:xfrm>
          <a:custGeom>
            <a:avLst/>
            <a:gdLst>
              <a:gd name="connsiteX0" fmla="*/ 0 w 485775"/>
              <a:gd name="connsiteY0" fmla="*/ 0 h 125412"/>
              <a:gd name="connsiteX1" fmla="*/ 247650 w 485775"/>
              <a:gd name="connsiteY1" fmla="*/ 109537 h 125412"/>
              <a:gd name="connsiteX2" fmla="*/ 485775 w 485775"/>
              <a:gd name="connsiteY2" fmla="*/ 95250 h 125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85775" h="125412">
                <a:moveTo>
                  <a:pt x="0" y="0"/>
                </a:moveTo>
                <a:cubicBezTo>
                  <a:pt x="83344" y="46831"/>
                  <a:pt x="166688" y="93662"/>
                  <a:pt x="247650" y="109537"/>
                </a:cubicBezTo>
                <a:cubicBezTo>
                  <a:pt x="328613" y="125412"/>
                  <a:pt x="419100" y="120650"/>
                  <a:pt x="485775" y="95250"/>
                </a:cubicBezTo>
              </a:path>
            </a:pathLst>
          </a:custGeom>
          <a:solidFill>
            <a:schemeClr val="tx1">
              <a:lumMod val="95000"/>
              <a:lumOff val="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>
              <a:ln>
                <a:solidFill>
                  <a:schemeClr val="bg1"/>
                </a:solidFill>
              </a:ln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6" name="รูปแบบอิสระ 35"/>
          <p:cNvSpPr/>
          <p:nvPr/>
        </p:nvSpPr>
        <p:spPr>
          <a:xfrm>
            <a:off x="3767137" y="1794512"/>
            <a:ext cx="1566862" cy="376237"/>
          </a:xfrm>
          <a:custGeom>
            <a:avLst/>
            <a:gdLst>
              <a:gd name="connsiteX0" fmla="*/ 0 w 1566862"/>
              <a:gd name="connsiteY0" fmla="*/ 342899 h 342899"/>
              <a:gd name="connsiteX1" fmla="*/ 90487 w 1566862"/>
              <a:gd name="connsiteY1" fmla="*/ 123824 h 342899"/>
              <a:gd name="connsiteX2" fmla="*/ 166687 w 1566862"/>
              <a:gd name="connsiteY2" fmla="*/ 195262 h 342899"/>
              <a:gd name="connsiteX3" fmla="*/ 261937 w 1566862"/>
              <a:gd name="connsiteY3" fmla="*/ 85724 h 342899"/>
              <a:gd name="connsiteX4" fmla="*/ 319087 w 1566862"/>
              <a:gd name="connsiteY4" fmla="*/ 161924 h 342899"/>
              <a:gd name="connsiteX5" fmla="*/ 357187 w 1566862"/>
              <a:gd name="connsiteY5" fmla="*/ 4762 h 342899"/>
              <a:gd name="connsiteX6" fmla="*/ 442912 w 1566862"/>
              <a:gd name="connsiteY6" fmla="*/ 133349 h 342899"/>
              <a:gd name="connsiteX7" fmla="*/ 500062 w 1566862"/>
              <a:gd name="connsiteY7" fmla="*/ 47624 h 342899"/>
              <a:gd name="connsiteX8" fmla="*/ 633412 w 1566862"/>
              <a:gd name="connsiteY8" fmla="*/ 142874 h 342899"/>
              <a:gd name="connsiteX9" fmla="*/ 666750 w 1566862"/>
              <a:gd name="connsiteY9" fmla="*/ 4762 h 342899"/>
              <a:gd name="connsiteX10" fmla="*/ 762000 w 1566862"/>
              <a:gd name="connsiteY10" fmla="*/ 114299 h 342899"/>
              <a:gd name="connsiteX11" fmla="*/ 838200 w 1566862"/>
              <a:gd name="connsiteY11" fmla="*/ 52387 h 342899"/>
              <a:gd name="connsiteX12" fmla="*/ 885825 w 1566862"/>
              <a:gd name="connsiteY12" fmla="*/ 109537 h 342899"/>
              <a:gd name="connsiteX13" fmla="*/ 1047750 w 1566862"/>
              <a:gd name="connsiteY13" fmla="*/ 47624 h 342899"/>
              <a:gd name="connsiteX14" fmla="*/ 1095375 w 1566862"/>
              <a:gd name="connsiteY14" fmla="*/ 109537 h 342899"/>
              <a:gd name="connsiteX15" fmla="*/ 1147762 w 1566862"/>
              <a:gd name="connsiteY15" fmla="*/ 14287 h 342899"/>
              <a:gd name="connsiteX16" fmla="*/ 1243012 w 1566862"/>
              <a:gd name="connsiteY16" fmla="*/ 128587 h 342899"/>
              <a:gd name="connsiteX17" fmla="*/ 1281112 w 1566862"/>
              <a:gd name="connsiteY17" fmla="*/ 9524 h 342899"/>
              <a:gd name="connsiteX18" fmla="*/ 1328737 w 1566862"/>
              <a:gd name="connsiteY18" fmla="*/ 76199 h 342899"/>
              <a:gd name="connsiteX19" fmla="*/ 1462087 w 1566862"/>
              <a:gd name="connsiteY19" fmla="*/ 128587 h 342899"/>
              <a:gd name="connsiteX20" fmla="*/ 1566862 w 1566862"/>
              <a:gd name="connsiteY20" fmla="*/ 295274 h 342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566862" h="342899">
                <a:moveTo>
                  <a:pt x="0" y="342899"/>
                </a:moveTo>
                <a:cubicBezTo>
                  <a:pt x="31353" y="245664"/>
                  <a:pt x="62706" y="148430"/>
                  <a:pt x="90487" y="123824"/>
                </a:cubicBezTo>
                <a:cubicBezTo>
                  <a:pt x="118268" y="99218"/>
                  <a:pt x="138112" y="201612"/>
                  <a:pt x="166687" y="195262"/>
                </a:cubicBezTo>
                <a:cubicBezTo>
                  <a:pt x="195262" y="188912"/>
                  <a:pt x="236537" y="91280"/>
                  <a:pt x="261937" y="85724"/>
                </a:cubicBezTo>
                <a:cubicBezTo>
                  <a:pt x="287337" y="80168"/>
                  <a:pt x="303212" y="175418"/>
                  <a:pt x="319087" y="161924"/>
                </a:cubicBezTo>
                <a:cubicBezTo>
                  <a:pt x="334962" y="148430"/>
                  <a:pt x="336550" y="9524"/>
                  <a:pt x="357187" y="4762"/>
                </a:cubicBezTo>
                <a:cubicBezTo>
                  <a:pt x="377824" y="0"/>
                  <a:pt x="419100" y="126205"/>
                  <a:pt x="442912" y="133349"/>
                </a:cubicBezTo>
                <a:cubicBezTo>
                  <a:pt x="466724" y="140493"/>
                  <a:pt x="468312" y="46036"/>
                  <a:pt x="500062" y="47624"/>
                </a:cubicBezTo>
                <a:cubicBezTo>
                  <a:pt x="531812" y="49212"/>
                  <a:pt x="605631" y="150018"/>
                  <a:pt x="633412" y="142874"/>
                </a:cubicBezTo>
                <a:cubicBezTo>
                  <a:pt x="661193" y="135730"/>
                  <a:pt x="645319" y="9524"/>
                  <a:pt x="666750" y="4762"/>
                </a:cubicBezTo>
                <a:cubicBezTo>
                  <a:pt x="688181" y="0"/>
                  <a:pt x="733425" y="106361"/>
                  <a:pt x="762000" y="114299"/>
                </a:cubicBezTo>
                <a:cubicBezTo>
                  <a:pt x="790575" y="122237"/>
                  <a:pt x="817563" y="53181"/>
                  <a:pt x="838200" y="52387"/>
                </a:cubicBezTo>
                <a:cubicBezTo>
                  <a:pt x="858837" y="51593"/>
                  <a:pt x="850900" y="110331"/>
                  <a:pt x="885825" y="109537"/>
                </a:cubicBezTo>
                <a:cubicBezTo>
                  <a:pt x="920750" y="108743"/>
                  <a:pt x="1012825" y="47624"/>
                  <a:pt x="1047750" y="47624"/>
                </a:cubicBezTo>
                <a:cubicBezTo>
                  <a:pt x="1082675" y="47624"/>
                  <a:pt x="1078706" y="115093"/>
                  <a:pt x="1095375" y="109537"/>
                </a:cubicBezTo>
                <a:cubicBezTo>
                  <a:pt x="1112044" y="103981"/>
                  <a:pt x="1123156" y="11112"/>
                  <a:pt x="1147762" y="14287"/>
                </a:cubicBezTo>
                <a:cubicBezTo>
                  <a:pt x="1172368" y="17462"/>
                  <a:pt x="1220787" y="129381"/>
                  <a:pt x="1243012" y="128587"/>
                </a:cubicBezTo>
                <a:cubicBezTo>
                  <a:pt x="1265237" y="127793"/>
                  <a:pt x="1266825" y="18255"/>
                  <a:pt x="1281112" y="9524"/>
                </a:cubicBezTo>
                <a:cubicBezTo>
                  <a:pt x="1295399" y="793"/>
                  <a:pt x="1298575" y="56355"/>
                  <a:pt x="1328737" y="76199"/>
                </a:cubicBezTo>
                <a:cubicBezTo>
                  <a:pt x="1358900" y="96043"/>
                  <a:pt x="1422400" y="92075"/>
                  <a:pt x="1462087" y="128587"/>
                </a:cubicBezTo>
                <a:cubicBezTo>
                  <a:pt x="1501774" y="165099"/>
                  <a:pt x="1534318" y="230186"/>
                  <a:pt x="1566862" y="295274"/>
                </a:cubicBezTo>
              </a:path>
            </a:pathLst>
          </a:cu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9" name="รูปแบบอิสระ 38"/>
          <p:cNvSpPr/>
          <p:nvPr/>
        </p:nvSpPr>
        <p:spPr>
          <a:xfrm>
            <a:off x="5293996" y="2342992"/>
            <a:ext cx="295275" cy="602456"/>
          </a:xfrm>
          <a:custGeom>
            <a:avLst/>
            <a:gdLst>
              <a:gd name="connsiteX0" fmla="*/ 109538 w 295275"/>
              <a:gd name="connsiteY0" fmla="*/ 75406 h 602456"/>
              <a:gd name="connsiteX1" fmla="*/ 228600 w 295275"/>
              <a:gd name="connsiteY1" fmla="*/ 18256 h 602456"/>
              <a:gd name="connsiteX2" fmla="*/ 290513 w 295275"/>
              <a:gd name="connsiteY2" fmla="*/ 184943 h 602456"/>
              <a:gd name="connsiteX3" fmla="*/ 200025 w 295275"/>
              <a:gd name="connsiteY3" fmla="*/ 375443 h 602456"/>
              <a:gd name="connsiteX4" fmla="*/ 157163 w 295275"/>
              <a:gd name="connsiteY4" fmla="*/ 461168 h 602456"/>
              <a:gd name="connsiteX5" fmla="*/ 123825 w 295275"/>
              <a:gd name="connsiteY5" fmla="*/ 580231 h 602456"/>
              <a:gd name="connsiteX6" fmla="*/ 0 w 295275"/>
              <a:gd name="connsiteY6" fmla="*/ 594518 h 602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95275" h="602456">
                <a:moveTo>
                  <a:pt x="109538" y="75406"/>
                </a:moveTo>
                <a:cubicBezTo>
                  <a:pt x="153988" y="37703"/>
                  <a:pt x="198438" y="0"/>
                  <a:pt x="228600" y="18256"/>
                </a:cubicBezTo>
                <a:cubicBezTo>
                  <a:pt x="258762" y="36512"/>
                  <a:pt x="295275" y="125412"/>
                  <a:pt x="290513" y="184943"/>
                </a:cubicBezTo>
                <a:cubicBezTo>
                  <a:pt x="285751" y="244474"/>
                  <a:pt x="222250" y="329406"/>
                  <a:pt x="200025" y="375443"/>
                </a:cubicBezTo>
                <a:cubicBezTo>
                  <a:pt x="177800" y="421480"/>
                  <a:pt x="169863" y="427037"/>
                  <a:pt x="157163" y="461168"/>
                </a:cubicBezTo>
                <a:cubicBezTo>
                  <a:pt x="144463" y="495299"/>
                  <a:pt x="150019" y="558006"/>
                  <a:pt x="123825" y="580231"/>
                </a:cubicBezTo>
                <a:cubicBezTo>
                  <a:pt x="97631" y="602456"/>
                  <a:pt x="48815" y="598487"/>
                  <a:pt x="0" y="594518"/>
                </a:cubicBezTo>
              </a:path>
            </a:pathLst>
          </a:cu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40" name="รูปแบบอิสระ 39"/>
          <p:cNvSpPr/>
          <p:nvPr/>
        </p:nvSpPr>
        <p:spPr>
          <a:xfrm>
            <a:off x="3639343" y="2415223"/>
            <a:ext cx="137319" cy="376237"/>
          </a:xfrm>
          <a:custGeom>
            <a:avLst/>
            <a:gdLst>
              <a:gd name="connsiteX0" fmla="*/ 84931 w 137319"/>
              <a:gd name="connsiteY0" fmla="*/ 36512 h 376237"/>
              <a:gd name="connsiteX1" fmla="*/ 42069 w 137319"/>
              <a:gd name="connsiteY1" fmla="*/ 3175 h 376237"/>
              <a:gd name="connsiteX2" fmla="*/ 3969 w 137319"/>
              <a:gd name="connsiteY2" fmla="*/ 55562 h 376237"/>
              <a:gd name="connsiteX3" fmla="*/ 18256 w 137319"/>
              <a:gd name="connsiteY3" fmla="*/ 269875 h 376237"/>
              <a:gd name="connsiteX4" fmla="*/ 80169 w 137319"/>
              <a:gd name="connsiteY4" fmla="*/ 360362 h 376237"/>
              <a:gd name="connsiteX5" fmla="*/ 137319 w 137319"/>
              <a:gd name="connsiteY5" fmla="*/ 365125 h 376237"/>
              <a:gd name="connsiteX6" fmla="*/ 137319 w 137319"/>
              <a:gd name="connsiteY6" fmla="*/ 365125 h 376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7319" h="376237">
                <a:moveTo>
                  <a:pt x="84931" y="36512"/>
                </a:moveTo>
                <a:cubicBezTo>
                  <a:pt x="70247" y="18256"/>
                  <a:pt x="55563" y="0"/>
                  <a:pt x="42069" y="3175"/>
                </a:cubicBezTo>
                <a:cubicBezTo>
                  <a:pt x="28575" y="6350"/>
                  <a:pt x="7938" y="11112"/>
                  <a:pt x="3969" y="55562"/>
                </a:cubicBezTo>
                <a:cubicBezTo>
                  <a:pt x="0" y="100012"/>
                  <a:pt x="5556" y="219075"/>
                  <a:pt x="18256" y="269875"/>
                </a:cubicBezTo>
                <a:cubicBezTo>
                  <a:pt x="30956" y="320675"/>
                  <a:pt x="60325" y="344487"/>
                  <a:pt x="80169" y="360362"/>
                </a:cubicBezTo>
                <a:cubicBezTo>
                  <a:pt x="100013" y="376237"/>
                  <a:pt x="137319" y="365125"/>
                  <a:pt x="137319" y="365125"/>
                </a:cubicBezTo>
                <a:lnTo>
                  <a:pt x="137319" y="365125"/>
                </a:lnTo>
              </a:path>
            </a:pathLst>
          </a:cu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41" name="รูปแบบอิสระ 40"/>
          <p:cNvSpPr/>
          <p:nvPr/>
        </p:nvSpPr>
        <p:spPr>
          <a:xfrm>
            <a:off x="4733927" y="3651885"/>
            <a:ext cx="561975" cy="800100"/>
          </a:xfrm>
          <a:custGeom>
            <a:avLst/>
            <a:gdLst>
              <a:gd name="connsiteX0" fmla="*/ 561975 w 561975"/>
              <a:gd name="connsiteY0" fmla="*/ 0 h 800100"/>
              <a:gd name="connsiteX1" fmla="*/ 304800 w 561975"/>
              <a:gd name="connsiteY1" fmla="*/ 461963 h 800100"/>
              <a:gd name="connsiteX2" fmla="*/ 0 w 561975"/>
              <a:gd name="connsiteY2" fmla="*/ 800100 h 800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61975" h="800100">
                <a:moveTo>
                  <a:pt x="561975" y="0"/>
                </a:moveTo>
                <a:cubicBezTo>
                  <a:pt x="480219" y="164306"/>
                  <a:pt x="398463" y="328613"/>
                  <a:pt x="304800" y="461963"/>
                </a:cubicBezTo>
                <a:cubicBezTo>
                  <a:pt x="211138" y="595313"/>
                  <a:pt x="105569" y="697706"/>
                  <a:pt x="0" y="80010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42" name="รูปแบบอิสระ 41"/>
          <p:cNvSpPr/>
          <p:nvPr/>
        </p:nvSpPr>
        <p:spPr>
          <a:xfrm>
            <a:off x="4114800" y="3680462"/>
            <a:ext cx="457200" cy="981075"/>
          </a:xfrm>
          <a:custGeom>
            <a:avLst/>
            <a:gdLst>
              <a:gd name="connsiteX0" fmla="*/ 28575 w 457200"/>
              <a:gd name="connsiteY0" fmla="*/ 0 h 981075"/>
              <a:gd name="connsiteX1" fmla="*/ 9525 w 457200"/>
              <a:gd name="connsiteY1" fmla="*/ 161925 h 981075"/>
              <a:gd name="connsiteX2" fmla="*/ 85725 w 457200"/>
              <a:gd name="connsiteY2" fmla="*/ 338138 h 981075"/>
              <a:gd name="connsiteX3" fmla="*/ 109537 w 457200"/>
              <a:gd name="connsiteY3" fmla="*/ 457200 h 981075"/>
              <a:gd name="connsiteX4" fmla="*/ 257175 w 457200"/>
              <a:gd name="connsiteY4" fmla="*/ 628650 h 981075"/>
              <a:gd name="connsiteX5" fmla="*/ 423862 w 457200"/>
              <a:gd name="connsiteY5" fmla="*/ 871538 h 981075"/>
              <a:gd name="connsiteX6" fmla="*/ 457200 w 457200"/>
              <a:gd name="connsiteY6" fmla="*/ 981075 h 981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57200" h="981075">
                <a:moveTo>
                  <a:pt x="28575" y="0"/>
                </a:moveTo>
                <a:cubicBezTo>
                  <a:pt x="14287" y="52784"/>
                  <a:pt x="0" y="105569"/>
                  <a:pt x="9525" y="161925"/>
                </a:cubicBezTo>
                <a:cubicBezTo>
                  <a:pt x="19050" y="218281"/>
                  <a:pt x="69056" y="288926"/>
                  <a:pt x="85725" y="338138"/>
                </a:cubicBezTo>
                <a:cubicBezTo>
                  <a:pt x="102394" y="387350"/>
                  <a:pt x="80962" y="408781"/>
                  <a:pt x="109537" y="457200"/>
                </a:cubicBezTo>
                <a:cubicBezTo>
                  <a:pt x="138112" y="505619"/>
                  <a:pt x="204788" y="559594"/>
                  <a:pt x="257175" y="628650"/>
                </a:cubicBezTo>
                <a:cubicBezTo>
                  <a:pt x="309562" y="697706"/>
                  <a:pt x="390525" y="812801"/>
                  <a:pt x="423862" y="871538"/>
                </a:cubicBezTo>
                <a:cubicBezTo>
                  <a:pt x="457199" y="930275"/>
                  <a:pt x="457199" y="955675"/>
                  <a:pt x="457200" y="981075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43" name="รูปแบบอิสระ 42"/>
          <p:cNvSpPr/>
          <p:nvPr/>
        </p:nvSpPr>
        <p:spPr>
          <a:xfrm>
            <a:off x="5161856" y="3252798"/>
            <a:ext cx="157859" cy="422900"/>
          </a:xfrm>
          <a:custGeom>
            <a:avLst/>
            <a:gdLst>
              <a:gd name="connsiteX0" fmla="*/ 0 w 109537"/>
              <a:gd name="connsiteY0" fmla="*/ 0 h 423863"/>
              <a:gd name="connsiteX1" fmla="*/ 23812 w 109537"/>
              <a:gd name="connsiteY1" fmla="*/ 219075 h 423863"/>
              <a:gd name="connsiteX2" fmla="*/ 109537 w 109537"/>
              <a:gd name="connsiteY2" fmla="*/ 423863 h 423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9537" h="423863">
                <a:moveTo>
                  <a:pt x="0" y="0"/>
                </a:moveTo>
                <a:cubicBezTo>
                  <a:pt x="2778" y="74215"/>
                  <a:pt x="5556" y="148431"/>
                  <a:pt x="23812" y="219075"/>
                </a:cubicBezTo>
                <a:cubicBezTo>
                  <a:pt x="42068" y="289719"/>
                  <a:pt x="109537" y="423863"/>
                  <a:pt x="109537" y="423863"/>
                </a:cubicBezTo>
              </a:path>
            </a:pathLst>
          </a:cu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44" name="รูปแบบอิสระ 43"/>
          <p:cNvSpPr/>
          <p:nvPr/>
        </p:nvSpPr>
        <p:spPr>
          <a:xfrm>
            <a:off x="4133850" y="3484247"/>
            <a:ext cx="0" cy="161925"/>
          </a:xfrm>
          <a:custGeom>
            <a:avLst/>
            <a:gdLst>
              <a:gd name="connsiteX0" fmla="*/ 0 w 0"/>
              <a:gd name="connsiteY0" fmla="*/ 0 h 161925"/>
              <a:gd name="connsiteX1" fmla="*/ 0 w 0"/>
              <a:gd name="connsiteY1" fmla="*/ 161925 h 161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161925">
                <a:moveTo>
                  <a:pt x="0" y="0"/>
                </a:moveTo>
                <a:lnTo>
                  <a:pt x="0" y="161925"/>
                </a:lnTo>
              </a:path>
            </a:pathLst>
          </a:cu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46" name="รูปแบบอิสระ 45"/>
          <p:cNvSpPr/>
          <p:nvPr/>
        </p:nvSpPr>
        <p:spPr>
          <a:xfrm>
            <a:off x="4957763" y="5394960"/>
            <a:ext cx="9525" cy="361950"/>
          </a:xfrm>
          <a:custGeom>
            <a:avLst/>
            <a:gdLst>
              <a:gd name="connsiteX0" fmla="*/ 0 w 9525"/>
              <a:gd name="connsiteY0" fmla="*/ 361950 h 361950"/>
              <a:gd name="connsiteX1" fmla="*/ 9525 w 9525"/>
              <a:gd name="connsiteY1" fmla="*/ 0 h 361950"/>
              <a:gd name="connsiteX2" fmla="*/ 9525 w 9525"/>
              <a:gd name="connsiteY2" fmla="*/ 0 h 36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525" h="361950">
                <a:moveTo>
                  <a:pt x="0" y="361950"/>
                </a:moveTo>
                <a:lnTo>
                  <a:pt x="9525" y="0"/>
                </a:lnTo>
                <a:lnTo>
                  <a:pt x="9525" y="0"/>
                </a:lnTo>
              </a:path>
            </a:pathLst>
          </a:custGeom>
          <a:solidFill>
            <a:schemeClr val="tx1"/>
          </a:solidFill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cxnSp>
        <p:nvCxnSpPr>
          <p:cNvPr id="48" name="ตัวเชื่อมต่อตรง 47"/>
          <p:cNvCxnSpPr/>
          <p:nvPr/>
        </p:nvCxnSpPr>
        <p:spPr>
          <a:xfrm rot="5400000" flipH="1" flipV="1">
            <a:off x="4848226" y="5456873"/>
            <a:ext cx="333375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รูปแบบอิสระ 48"/>
          <p:cNvSpPr/>
          <p:nvPr/>
        </p:nvSpPr>
        <p:spPr>
          <a:xfrm>
            <a:off x="4910137" y="5566410"/>
            <a:ext cx="985838" cy="200025"/>
          </a:xfrm>
          <a:custGeom>
            <a:avLst/>
            <a:gdLst>
              <a:gd name="connsiteX0" fmla="*/ 0 w 985838"/>
              <a:gd name="connsiteY0" fmla="*/ 0 h 200025"/>
              <a:gd name="connsiteX1" fmla="*/ 828675 w 985838"/>
              <a:gd name="connsiteY1" fmla="*/ 66675 h 200025"/>
              <a:gd name="connsiteX2" fmla="*/ 942975 w 985838"/>
              <a:gd name="connsiteY2" fmla="*/ 200025 h 200025"/>
              <a:gd name="connsiteX3" fmla="*/ 942975 w 985838"/>
              <a:gd name="connsiteY3" fmla="*/ 200025 h 200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5838" h="200025">
                <a:moveTo>
                  <a:pt x="0" y="0"/>
                </a:moveTo>
                <a:cubicBezTo>
                  <a:pt x="335756" y="16669"/>
                  <a:pt x="671513" y="33338"/>
                  <a:pt x="828675" y="66675"/>
                </a:cubicBezTo>
                <a:cubicBezTo>
                  <a:pt x="985838" y="100013"/>
                  <a:pt x="942975" y="200025"/>
                  <a:pt x="942975" y="200025"/>
                </a:cubicBezTo>
                <a:lnTo>
                  <a:pt x="942975" y="200025"/>
                </a:lnTo>
              </a:path>
            </a:pathLst>
          </a:cu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3" name="รูปแบบอิสระ 52"/>
          <p:cNvSpPr/>
          <p:nvPr/>
        </p:nvSpPr>
        <p:spPr>
          <a:xfrm>
            <a:off x="4248150" y="3069275"/>
            <a:ext cx="538162" cy="20637"/>
          </a:xfrm>
          <a:custGeom>
            <a:avLst/>
            <a:gdLst>
              <a:gd name="connsiteX0" fmla="*/ 0 w 538162"/>
              <a:gd name="connsiteY0" fmla="*/ 20637 h 20637"/>
              <a:gd name="connsiteX1" fmla="*/ 252412 w 538162"/>
              <a:gd name="connsiteY1" fmla="*/ 1587 h 20637"/>
              <a:gd name="connsiteX2" fmla="*/ 538162 w 538162"/>
              <a:gd name="connsiteY2" fmla="*/ 11112 h 20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8162" h="20637">
                <a:moveTo>
                  <a:pt x="0" y="20637"/>
                </a:moveTo>
                <a:cubicBezTo>
                  <a:pt x="81359" y="11906"/>
                  <a:pt x="162718" y="3175"/>
                  <a:pt x="252412" y="1587"/>
                </a:cubicBezTo>
                <a:cubicBezTo>
                  <a:pt x="342106" y="0"/>
                  <a:pt x="440134" y="5556"/>
                  <a:pt x="538162" y="11112"/>
                </a:cubicBezTo>
              </a:path>
            </a:pathLst>
          </a:cu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>
              <a:ln>
                <a:solidFill>
                  <a:schemeClr val="bg1">
                    <a:lumMod val="95000"/>
                  </a:schemeClr>
                </a:solidFill>
              </a:ln>
            </a:endParaRPr>
          </a:p>
        </p:txBody>
      </p:sp>
      <p:sp>
        <p:nvSpPr>
          <p:cNvPr id="35" name="สี่เหลี่ยมผืนผ้า 34">
            <a:extLst>
              <a:ext uri="{FF2B5EF4-FFF2-40B4-BE49-F238E27FC236}">
                <a16:creationId xmlns:a16="http://schemas.microsoft.com/office/drawing/2014/main" id="{3960E97F-E609-43AD-962D-58C3D9D89F85}"/>
              </a:ext>
            </a:extLst>
          </p:cNvPr>
          <p:cNvSpPr/>
          <p:nvPr/>
        </p:nvSpPr>
        <p:spPr>
          <a:xfrm>
            <a:off x="3214687" y="5699614"/>
            <a:ext cx="2714625" cy="7253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905540731"/>
      </p:ext>
    </p:extLst>
  </p:cSld>
  <p:clrMapOvr>
    <a:masterClrMapping/>
  </p:clrMapOvr>
</p:sld>
</file>

<file path=ppt/theme/theme1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</TotalTime>
  <Words>32</Words>
  <Application>Microsoft Office PowerPoint</Application>
  <PresentationFormat>นำเสนอทางหน้าจอ (4:3)</PresentationFormat>
  <Paragraphs>4</Paragraphs>
  <Slides>3</Slides>
  <Notes>2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2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3</vt:i4>
      </vt:variant>
    </vt:vector>
  </HeadingPairs>
  <TitlesOfParts>
    <vt:vector size="6" baseType="lpstr">
      <vt:lpstr>Arial</vt:lpstr>
      <vt:lpstr>Calibri</vt:lpstr>
      <vt:lpstr>ชุดรูปแบบของ Office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ภาพนิ่ง 1</dc:title>
  <dc:creator>Compaq</dc:creator>
  <cp:lastModifiedBy>บุรินทร์ รุจจนพันธุ์</cp:lastModifiedBy>
  <cp:revision>27</cp:revision>
  <dcterms:created xsi:type="dcterms:W3CDTF">2013-08-06T05:24:04Z</dcterms:created>
  <dcterms:modified xsi:type="dcterms:W3CDTF">2022-02-09T05:01:35Z</dcterms:modified>
</cp:coreProperties>
</file>