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xlsx" ContentType="application/vnd.openxmlformats-officedocument.spreadsheetml.sheet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68" r:id="rId2"/>
    <p:sldId id="264" r:id="rId3"/>
    <p:sldId id="256" r:id="rId4"/>
    <p:sldId id="261" r:id="rId5"/>
    <p:sldId id="260" r:id="rId6"/>
    <p:sldId id="257" r:id="rId7"/>
    <p:sldId id="258" r:id="rId8"/>
    <p:sldId id="259" r:id="rId9"/>
    <p:sldId id="262" r:id="rId10"/>
    <p:sldId id="263" r:id="rId11"/>
    <p:sldId id="265" r:id="rId12"/>
    <p:sldId id="266" r:id="rId13"/>
    <p:sldId id="267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ntent" id="{21C37AA3-15D6-43D5-9FD0-065730F07F6E}">
          <p14:sldIdLst>
            <p14:sldId id="268"/>
            <p14:sldId id="264"/>
          </p14:sldIdLst>
        </p14:section>
        <p14:section name="Shape" id="{4F526804-30C9-4E31-86AF-717A9CB7FD05}">
          <p14:sldIdLst>
            <p14:sldId id="256"/>
            <p14:sldId id="261"/>
            <p14:sldId id="260"/>
          </p14:sldIdLst>
        </p14:section>
        <p14:section name="structure" id="{143FDB41-EFD9-451C-96B9-D86B2A3A57BE}">
          <p14:sldIdLst>
            <p14:sldId id="257"/>
            <p14:sldId id="258"/>
            <p14:sldId id="259"/>
          </p14:sldIdLst>
        </p14:section>
        <p14:section name="motion" id="{4347F674-A290-4D51-AD44-363D95F7A58F}">
          <p14:sldIdLst>
            <p14:sldId id="262"/>
          </p14:sldIdLst>
        </p14:section>
        <p14:section name="Multimedia" id="{873FF022-4DFF-4DE2-AE2D-4460EA2045A6}">
          <p14:sldIdLst>
            <p14:sldId id="263"/>
          </p14:sldIdLst>
        </p14:section>
        <p14:section name="background image" id="{E8917B28-A519-4110-8C5C-D4CACC78174A}">
          <p14:sldIdLst>
            <p14:sldId id="265"/>
            <p14:sldId id="266"/>
            <p14:sldId id="267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82777" autoAdjust="0"/>
  </p:normalViewPr>
  <p:slideViewPr>
    <p:cSldViewPr>
      <p:cViewPr varScale="1">
        <p:scale>
          <a:sx n="61" d="100"/>
          <a:sy n="61" d="100"/>
        </p:scale>
        <p:origin x="-756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image" Target="../media/image4.jpeg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2554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25</c:v>
                </c:pt>
                <c:pt idx="1">
                  <c:v>28</c:v>
                </c:pt>
                <c:pt idx="2">
                  <c:v>31</c:v>
                </c:pt>
                <c:pt idx="3">
                  <c:v>24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2555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30</c:v>
                </c:pt>
                <c:pt idx="1">
                  <c:v>35</c:v>
                </c:pt>
                <c:pt idx="2">
                  <c:v>37</c:v>
                </c:pt>
                <c:pt idx="3">
                  <c:v>28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2556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32</c:v>
                </c:pt>
                <c:pt idx="1">
                  <c:v>36</c:v>
                </c:pt>
                <c:pt idx="2">
                  <c:v>40</c:v>
                </c:pt>
                <c:pt idx="3">
                  <c:v>30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07188352"/>
        <c:axId val="207189888"/>
        <c:axId val="0"/>
      </c:bar3DChart>
      <c:catAx>
        <c:axId val="207188352"/>
        <c:scaling>
          <c:orientation val="minMax"/>
        </c:scaling>
        <c:delete val="0"/>
        <c:axPos val="b"/>
        <c:majorTickMark val="out"/>
        <c:minorTickMark val="none"/>
        <c:tickLblPos val="nextTo"/>
        <c:crossAx val="207189888"/>
        <c:crosses val="autoZero"/>
        <c:auto val="1"/>
        <c:lblAlgn val="ctr"/>
        <c:lblOffset val="100"/>
        <c:noMultiLvlLbl val="0"/>
      </c:catAx>
      <c:valAx>
        <c:axId val="20718988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0718835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spPr>
    <a:blipFill dpi="0" rotWithShape="1">
      <a:blip xmlns:r="http://schemas.openxmlformats.org/officeDocument/2006/relationships" r:embed="rId1"/>
      <a:srcRect/>
      <a:tile tx="0" ty="0" sx="100000" sy="100000" flip="none" algn="tl"/>
    </a:blipFill>
  </c:spPr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2312B9C-6053-4FBF-96E6-DDBBD35E5D0F}" type="doc">
      <dgm:prSet loTypeId="urn:microsoft.com/office/officeart/2005/8/layout/venn1" loCatId="relationship" qsTypeId="urn:microsoft.com/office/officeart/2005/8/quickstyle/3d9" qsCatId="3D" csTypeId="urn:microsoft.com/office/officeart/2005/8/colors/accent1_2" csCatId="accent1" phldr="1"/>
      <dgm:spPr/>
    </dgm:pt>
    <dgm:pt modelId="{7DBF193C-22E0-428A-95D6-15874E112659}">
      <dgm:prSet phldrT="[Text]"/>
      <dgm:spPr/>
      <dgm:t>
        <a:bodyPr/>
        <a:lstStyle/>
        <a:p>
          <a:r>
            <a:rPr lang="th-TH" dirty="0" smtClean="0"/>
            <a:t>เกิด</a:t>
          </a:r>
          <a:endParaRPr lang="en-US" dirty="0"/>
        </a:p>
      </dgm:t>
    </dgm:pt>
    <dgm:pt modelId="{345F772E-70C9-49AA-9C9D-70CAF2A0A1CC}" type="parTrans" cxnId="{AEA69476-7187-4F72-A0D1-7BB22E7FBA72}">
      <dgm:prSet/>
      <dgm:spPr/>
      <dgm:t>
        <a:bodyPr/>
        <a:lstStyle/>
        <a:p>
          <a:endParaRPr lang="en-US"/>
        </a:p>
      </dgm:t>
    </dgm:pt>
    <dgm:pt modelId="{8B82F058-E88A-4C0C-9D0B-AF4F99CBB9DE}" type="sibTrans" cxnId="{AEA69476-7187-4F72-A0D1-7BB22E7FBA72}">
      <dgm:prSet/>
      <dgm:spPr/>
      <dgm:t>
        <a:bodyPr/>
        <a:lstStyle/>
        <a:p>
          <a:endParaRPr lang="en-US"/>
        </a:p>
      </dgm:t>
    </dgm:pt>
    <dgm:pt modelId="{65EB7A92-805E-4392-B588-D5F7C124C9F3}">
      <dgm:prSet phldrT="[Text]"/>
      <dgm:spPr/>
      <dgm:t>
        <a:bodyPr/>
        <a:lstStyle/>
        <a:p>
          <a:r>
            <a:rPr lang="th-TH" dirty="0" smtClean="0"/>
            <a:t>แก่</a:t>
          </a:r>
          <a:endParaRPr lang="en-US" dirty="0"/>
        </a:p>
      </dgm:t>
    </dgm:pt>
    <dgm:pt modelId="{335E6716-E4EE-40E0-AA72-DAFEF29EC8E9}" type="parTrans" cxnId="{A9CB9041-7272-4815-9AD7-98432DC38813}">
      <dgm:prSet/>
      <dgm:spPr/>
      <dgm:t>
        <a:bodyPr/>
        <a:lstStyle/>
        <a:p>
          <a:endParaRPr lang="en-US"/>
        </a:p>
      </dgm:t>
    </dgm:pt>
    <dgm:pt modelId="{19ABBDD6-2FAD-40D7-9053-80E6F9D37AE1}" type="sibTrans" cxnId="{A9CB9041-7272-4815-9AD7-98432DC38813}">
      <dgm:prSet/>
      <dgm:spPr/>
      <dgm:t>
        <a:bodyPr/>
        <a:lstStyle/>
        <a:p>
          <a:endParaRPr lang="en-US"/>
        </a:p>
      </dgm:t>
    </dgm:pt>
    <dgm:pt modelId="{B38075FD-4168-4EB6-BFCA-C9E734188D0A}">
      <dgm:prSet phldrT="[Text]"/>
      <dgm:spPr/>
      <dgm:t>
        <a:bodyPr/>
        <a:lstStyle/>
        <a:p>
          <a:r>
            <a:rPr lang="th-TH" dirty="0" smtClean="0"/>
            <a:t>เจ็บ</a:t>
          </a:r>
          <a:endParaRPr lang="en-US" dirty="0"/>
        </a:p>
      </dgm:t>
    </dgm:pt>
    <dgm:pt modelId="{B3138E52-9EFA-425E-B74D-B4EC07BE7EE9}" type="parTrans" cxnId="{DCC81E84-2581-4DC5-BF0D-BAE947BA9AC6}">
      <dgm:prSet/>
      <dgm:spPr/>
      <dgm:t>
        <a:bodyPr/>
        <a:lstStyle/>
        <a:p>
          <a:endParaRPr lang="en-US"/>
        </a:p>
      </dgm:t>
    </dgm:pt>
    <dgm:pt modelId="{3F43DC27-2F83-41D1-9D0A-06113E0115BE}" type="sibTrans" cxnId="{DCC81E84-2581-4DC5-BF0D-BAE947BA9AC6}">
      <dgm:prSet/>
      <dgm:spPr/>
      <dgm:t>
        <a:bodyPr/>
        <a:lstStyle/>
        <a:p>
          <a:endParaRPr lang="en-US"/>
        </a:p>
      </dgm:t>
    </dgm:pt>
    <dgm:pt modelId="{6AE077ED-7963-48B4-8DE7-01E935C5408A}">
      <dgm:prSet phldrT="[Text]"/>
      <dgm:spPr/>
      <dgm:t>
        <a:bodyPr/>
        <a:lstStyle/>
        <a:p>
          <a:r>
            <a:rPr lang="th-TH" dirty="0" smtClean="0"/>
            <a:t>ตาย</a:t>
          </a:r>
          <a:endParaRPr lang="en-US" dirty="0"/>
        </a:p>
      </dgm:t>
    </dgm:pt>
    <dgm:pt modelId="{658D6F41-85E5-4E21-9ABC-5136EF485479}" type="parTrans" cxnId="{D258D190-EF75-4132-B6EC-250392AE6BD7}">
      <dgm:prSet/>
      <dgm:spPr/>
      <dgm:t>
        <a:bodyPr/>
        <a:lstStyle/>
        <a:p>
          <a:endParaRPr lang="en-US"/>
        </a:p>
      </dgm:t>
    </dgm:pt>
    <dgm:pt modelId="{8D944FAE-C840-4B8F-B323-18178310D95D}" type="sibTrans" cxnId="{D258D190-EF75-4132-B6EC-250392AE6BD7}">
      <dgm:prSet/>
      <dgm:spPr/>
      <dgm:t>
        <a:bodyPr/>
        <a:lstStyle/>
        <a:p>
          <a:endParaRPr lang="en-US"/>
        </a:p>
      </dgm:t>
    </dgm:pt>
    <dgm:pt modelId="{3EAE5A44-F611-480C-8222-639B2B5EBB8B}" type="pres">
      <dgm:prSet presAssocID="{D2312B9C-6053-4FBF-96E6-DDBBD35E5D0F}" presName="compositeShape" presStyleCnt="0">
        <dgm:presLayoutVars>
          <dgm:chMax val="7"/>
          <dgm:dir/>
          <dgm:resizeHandles val="exact"/>
        </dgm:presLayoutVars>
      </dgm:prSet>
      <dgm:spPr/>
    </dgm:pt>
    <dgm:pt modelId="{ECD334B0-D642-4A70-9C2B-EA14FB5E7D16}" type="pres">
      <dgm:prSet presAssocID="{7DBF193C-22E0-428A-95D6-15874E112659}" presName="circ1" presStyleLbl="vennNode1" presStyleIdx="0" presStyleCnt="4"/>
      <dgm:spPr/>
      <dgm:t>
        <a:bodyPr/>
        <a:lstStyle/>
        <a:p>
          <a:endParaRPr lang="en-US"/>
        </a:p>
      </dgm:t>
    </dgm:pt>
    <dgm:pt modelId="{7BF85884-CF7A-43CF-97C9-727DDDEACE94}" type="pres">
      <dgm:prSet presAssocID="{7DBF193C-22E0-428A-95D6-15874E112659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280C306-B83E-46C8-87E0-3888E411BCB3}" type="pres">
      <dgm:prSet presAssocID="{65EB7A92-805E-4392-B588-D5F7C124C9F3}" presName="circ2" presStyleLbl="vennNode1" presStyleIdx="1" presStyleCnt="4"/>
      <dgm:spPr/>
      <dgm:t>
        <a:bodyPr/>
        <a:lstStyle/>
        <a:p>
          <a:endParaRPr lang="en-US"/>
        </a:p>
      </dgm:t>
    </dgm:pt>
    <dgm:pt modelId="{595A9561-8B46-40DC-84C1-CC857B4B96BD}" type="pres">
      <dgm:prSet presAssocID="{65EB7A92-805E-4392-B588-D5F7C124C9F3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C528E2-1F89-4B51-8D29-14619D77E6D8}" type="pres">
      <dgm:prSet presAssocID="{B38075FD-4168-4EB6-BFCA-C9E734188D0A}" presName="circ3" presStyleLbl="vennNode1" presStyleIdx="2" presStyleCnt="4"/>
      <dgm:spPr/>
      <dgm:t>
        <a:bodyPr/>
        <a:lstStyle/>
        <a:p>
          <a:endParaRPr lang="en-US"/>
        </a:p>
      </dgm:t>
    </dgm:pt>
    <dgm:pt modelId="{2F61B7AD-62ED-49D3-BAC4-E9968A5835E1}" type="pres">
      <dgm:prSet presAssocID="{B38075FD-4168-4EB6-BFCA-C9E734188D0A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E5D5F67-734B-44FB-9140-74A435395666}" type="pres">
      <dgm:prSet presAssocID="{6AE077ED-7963-48B4-8DE7-01E935C5408A}" presName="circ4" presStyleLbl="vennNode1" presStyleIdx="3" presStyleCnt="4"/>
      <dgm:spPr/>
      <dgm:t>
        <a:bodyPr/>
        <a:lstStyle/>
        <a:p>
          <a:endParaRPr lang="en-US"/>
        </a:p>
      </dgm:t>
    </dgm:pt>
    <dgm:pt modelId="{ECE55908-D746-4D81-A33D-22B83387186B}" type="pres">
      <dgm:prSet presAssocID="{6AE077ED-7963-48B4-8DE7-01E935C5408A}" presName="circ4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C8B7319-CF9D-4ADB-86B7-8A6B80B5CF6E}" type="presOf" srcId="{7DBF193C-22E0-428A-95D6-15874E112659}" destId="{7BF85884-CF7A-43CF-97C9-727DDDEACE94}" srcOrd="1" destOrd="0" presId="urn:microsoft.com/office/officeart/2005/8/layout/venn1"/>
    <dgm:cxn modelId="{F21AE139-CDA6-48F6-AF46-BBC498232E56}" type="presOf" srcId="{B38075FD-4168-4EB6-BFCA-C9E734188D0A}" destId="{A4C528E2-1F89-4B51-8D29-14619D77E6D8}" srcOrd="0" destOrd="0" presId="urn:microsoft.com/office/officeart/2005/8/layout/venn1"/>
    <dgm:cxn modelId="{A9CB9041-7272-4815-9AD7-98432DC38813}" srcId="{D2312B9C-6053-4FBF-96E6-DDBBD35E5D0F}" destId="{65EB7A92-805E-4392-B588-D5F7C124C9F3}" srcOrd="1" destOrd="0" parTransId="{335E6716-E4EE-40E0-AA72-DAFEF29EC8E9}" sibTransId="{19ABBDD6-2FAD-40D7-9053-80E6F9D37AE1}"/>
    <dgm:cxn modelId="{DCC81E84-2581-4DC5-BF0D-BAE947BA9AC6}" srcId="{D2312B9C-6053-4FBF-96E6-DDBBD35E5D0F}" destId="{B38075FD-4168-4EB6-BFCA-C9E734188D0A}" srcOrd="2" destOrd="0" parTransId="{B3138E52-9EFA-425E-B74D-B4EC07BE7EE9}" sibTransId="{3F43DC27-2F83-41D1-9D0A-06113E0115BE}"/>
    <dgm:cxn modelId="{C86C9A4F-2D40-48B4-BD79-A5D4E73BD241}" type="presOf" srcId="{7DBF193C-22E0-428A-95D6-15874E112659}" destId="{ECD334B0-D642-4A70-9C2B-EA14FB5E7D16}" srcOrd="0" destOrd="0" presId="urn:microsoft.com/office/officeart/2005/8/layout/venn1"/>
    <dgm:cxn modelId="{8AFA552A-E92D-49F6-9B14-EC5CBBC9F6E7}" type="presOf" srcId="{B38075FD-4168-4EB6-BFCA-C9E734188D0A}" destId="{2F61B7AD-62ED-49D3-BAC4-E9968A5835E1}" srcOrd="1" destOrd="0" presId="urn:microsoft.com/office/officeart/2005/8/layout/venn1"/>
    <dgm:cxn modelId="{34844691-7DC6-4EA0-8281-A040B925CD16}" type="presOf" srcId="{6AE077ED-7963-48B4-8DE7-01E935C5408A}" destId="{ECE55908-D746-4D81-A33D-22B83387186B}" srcOrd="1" destOrd="0" presId="urn:microsoft.com/office/officeart/2005/8/layout/venn1"/>
    <dgm:cxn modelId="{D258D190-EF75-4132-B6EC-250392AE6BD7}" srcId="{D2312B9C-6053-4FBF-96E6-DDBBD35E5D0F}" destId="{6AE077ED-7963-48B4-8DE7-01E935C5408A}" srcOrd="3" destOrd="0" parTransId="{658D6F41-85E5-4E21-9ABC-5136EF485479}" sibTransId="{8D944FAE-C840-4B8F-B323-18178310D95D}"/>
    <dgm:cxn modelId="{C9FDA96D-1738-4558-8C9E-87A16FE34919}" type="presOf" srcId="{65EB7A92-805E-4392-B588-D5F7C124C9F3}" destId="{0280C306-B83E-46C8-87E0-3888E411BCB3}" srcOrd="0" destOrd="0" presId="urn:microsoft.com/office/officeart/2005/8/layout/venn1"/>
    <dgm:cxn modelId="{258D01C9-FDC4-4C1F-9CE2-CD6731CA76D8}" type="presOf" srcId="{65EB7A92-805E-4392-B588-D5F7C124C9F3}" destId="{595A9561-8B46-40DC-84C1-CC857B4B96BD}" srcOrd="1" destOrd="0" presId="urn:microsoft.com/office/officeart/2005/8/layout/venn1"/>
    <dgm:cxn modelId="{262DC350-2217-4300-A398-C2E0EBB1B6D7}" type="presOf" srcId="{D2312B9C-6053-4FBF-96E6-DDBBD35E5D0F}" destId="{3EAE5A44-F611-480C-8222-639B2B5EBB8B}" srcOrd="0" destOrd="0" presId="urn:microsoft.com/office/officeart/2005/8/layout/venn1"/>
    <dgm:cxn modelId="{AEA69476-7187-4F72-A0D1-7BB22E7FBA72}" srcId="{D2312B9C-6053-4FBF-96E6-DDBBD35E5D0F}" destId="{7DBF193C-22E0-428A-95D6-15874E112659}" srcOrd="0" destOrd="0" parTransId="{345F772E-70C9-49AA-9C9D-70CAF2A0A1CC}" sibTransId="{8B82F058-E88A-4C0C-9D0B-AF4F99CBB9DE}"/>
    <dgm:cxn modelId="{50615C86-5A61-473B-AFAD-524402FDBAC7}" type="presOf" srcId="{6AE077ED-7963-48B4-8DE7-01E935C5408A}" destId="{9E5D5F67-734B-44FB-9140-74A435395666}" srcOrd="0" destOrd="0" presId="urn:microsoft.com/office/officeart/2005/8/layout/venn1"/>
    <dgm:cxn modelId="{D9F7E07E-1608-4BC7-9CAF-2290A3C07509}" type="presParOf" srcId="{3EAE5A44-F611-480C-8222-639B2B5EBB8B}" destId="{ECD334B0-D642-4A70-9C2B-EA14FB5E7D16}" srcOrd="0" destOrd="0" presId="urn:microsoft.com/office/officeart/2005/8/layout/venn1"/>
    <dgm:cxn modelId="{50A37887-AABA-4622-A6F6-6126989037B6}" type="presParOf" srcId="{3EAE5A44-F611-480C-8222-639B2B5EBB8B}" destId="{7BF85884-CF7A-43CF-97C9-727DDDEACE94}" srcOrd="1" destOrd="0" presId="urn:microsoft.com/office/officeart/2005/8/layout/venn1"/>
    <dgm:cxn modelId="{FB189185-A1F3-44E6-B615-81768FAEF8FC}" type="presParOf" srcId="{3EAE5A44-F611-480C-8222-639B2B5EBB8B}" destId="{0280C306-B83E-46C8-87E0-3888E411BCB3}" srcOrd="2" destOrd="0" presId="urn:microsoft.com/office/officeart/2005/8/layout/venn1"/>
    <dgm:cxn modelId="{01F24914-8971-49F4-8C62-596EA8FC38C6}" type="presParOf" srcId="{3EAE5A44-F611-480C-8222-639B2B5EBB8B}" destId="{595A9561-8B46-40DC-84C1-CC857B4B96BD}" srcOrd="3" destOrd="0" presId="urn:microsoft.com/office/officeart/2005/8/layout/venn1"/>
    <dgm:cxn modelId="{6CC792D0-9615-4A55-B0BF-A9CD1C33275B}" type="presParOf" srcId="{3EAE5A44-F611-480C-8222-639B2B5EBB8B}" destId="{A4C528E2-1F89-4B51-8D29-14619D77E6D8}" srcOrd="4" destOrd="0" presId="urn:microsoft.com/office/officeart/2005/8/layout/venn1"/>
    <dgm:cxn modelId="{0B3A50B3-0370-4A26-9E5C-DF79F86F0413}" type="presParOf" srcId="{3EAE5A44-F611-480C-8222-639B2B5EBB8B}" destId="{2F61B7AD-62ED-49D3-BAC4-E9968A5835E1}" srcOrd="5" destOrd="0" presId="urn:microsoft.com/office/officeart/2005/8/layout/venn1"/>
    <dgm:cxn modelId="{09D586A9-DE8F-49BF-BFD8-F0463624FAD2}" type="presParOf" srcId="{3EAE5A44-F611-480C-8222-639B2B5EBB8B}" destId="{9E5D5F67-734B-44FB-9140-74A435395666}" srcOrd="6" destOrd="0" presId="urn:microsoft.com/office/officeart/2005/8/layout/venn1"/>
    <dgm:cxn modelId="{AA0D4D87-3B77-4CE2-B410-127AE28075E1}" type="presParOf" srcId="{3EAE5A44-F611-480C-8222-639B2B5EBB8B}" destId="{ECE55908-D746-4D81-A33D-22B83387186B}" srcOrd="7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D78E1A1-257A-449E-AF15-6E8818CE9B3D}" type="doc">
      <dgm:prSet loTypeId="urn:microsoft.com/office/officeart/2005/8/layout/hierarchy6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29DAA67-49E5-413B-8D24-03A334C03166}">
      <dgm:prSet phldrT="[Text]"/>
      <dgm:spPr/>
      <dgm:t>
        <a:bodyPr/>
        <a:lstStyle/>
        <a:p>
          <a:r>
            <a:rPr lang="en-US" dirty="0" smtClean="0"/>
            <a:t>president</a:t>
          </a:r>
          <a:endParaRPr lang="en-US" dirty="0"/>
        </a:p>
      </dgm:t>
    </dgm:pt>
    <dgm:pt modelId="{D1B8A1E8-3650-4040-BC26-18F11F32BB0D}" type="parTrans" cxnId="{ADC98790-16DD-4F79-8760-5E5BEE85A8C7}">
      <dgm:prSet/>
      <dgm:spPr/>
      <dgm:t>
        <a:bodyPr/>
        <a:lstStyle/>
        <a:p>
          <a:endParaRPr lang="en-US"/>
        </a:p>
      </dgm:t>
    </dgm:pt>
    <dgm:pt modelId="{3EE7E81A-1062-4829-983D-EDF51CF9CF72}" type="sibTrans" cxnId="{ADC98790-16DD-4F79-8760-5E5BEE85A8C7}">
      <dgm:prSet/>
      <dgm:spPr/>
      <dgm:t>
        <a:bodyPr/>
        <a:lstStyle/>
        <a:p>
          <a:endParaRPr lang="en-US"/>
        </a:p>
      </dgm:t>
    </dgm:pt>
    <dgm:pt modelId="{60BFA543-DD47-4F1C-AD93-96B43B9A71D2}">
      <dgm:prSet phldrT="[Text]"/>
      <dgm:spPr/>
      <dgm:t>
        <a:bodyPr/>
        <a:lstStyle/>
        <a:p>
          <a:r>
            <a:rPr lang="en-US" dirty="0" smtClean="0"/>
            <a:t>sale</a:t>
          </a:r>
          <a:endParaRPr lang="en-US" dirty="0"/>
        </a:p>
      </dgm:t>
    </dgm:pt>
    <dgm:pt modelId="{7FE4BB5C-FE8D-4075-822A-5110E0913E9C}" type="parTrans" cxnId="{6DFC7BB7-4D17-4218-966E-E2A041D8D2F4}">
      <dgm:prSet/>
      <dgm:spPr/>
      <dgm:t>
        <a:bodyPr/>
        <a:lstStyle/>
        <a:p>
          <a:endParaRPr lang="en-US"/>
        </a:p>
      </dgm:t>
    </dgm:pt>
    <dgm:pt modelId="{BFC1AC47-8F10-4998-A836-32AB4A552F2F}" type="sibTrans" cxnId="{6DFC7BB7-4D17-4218-966E-E2A041D8D2F4}">
      <dgm:prSet/>
      <dgm:spPr/>
      <dgm:t>
        <a:bodyPr/>
        <a:lstStyle/>
        <a:p>
          <a:endParaRPr lang="en-US"/>
        </a:p>
      </dgm:t>
    </dgm:pt>
    <dgm:pt modelId="{9130B786-3F84-4D92-9177-08CF8CEAC578}">
      <dgm:prSet phldrT="[Text]"/>
      <dgm:spPr/>
      <dgm:t>
        <a:bodyPr/>
        <a:lstStyle/>
        <a:p>
          <a:r>
            <a:rPr lang="en-US" dirty="0" smtClean="0"/>
            <a:t>north</a:t>
          </a:r>
          <a:endParaRPr lang="en-US" dirty="0"/>
        </a:p>
      </dgm:t>
    </dgm:pt>
    <dgm:pt modelId="{B852ADE8-A873-49F4-BB03-1EF6E885BED8}" type="parTrans" cxnId="{EDBBE32A-93B5-41DF-A4DE-46E2B8045C42}">
      <dgm:prSet/>
      <dgm:spPr/>
      <dgm:t>
        <a:bodyPr/>
        <a:lstStyle/>
        <a:p>
          <a:endParaRPr lang="en-US"/>
        </a:p>
      </dgm:t>
    </dgm:pt>
    <dgm:pt modelId="{E838EFFD-9DC7-45FF-9A8A-CAE99F99154F}" type="sibTrans" cxnId="{EDBBE32A-93B5-41DF-A4DE-46E2B8045C42}">
      <dgm:prSet/>
      <dgm:spPr/>
      <dgm:t>
        <a:bodyPr/>
        <a:lstStyle/>
        <a:p>
          <a:endParaRPr lang="en-US"/>
        </a:p>
      </dgm:t>
    </dgm:pt>
    <dgm:pt modelId="{7FCA053C-D3C8-4CAB-BE09-C1903D75E52A}">
      <dgm:prSet phldrT="[Text]"/>
      <dgm:spPr/>
      <dgm:t>
        <a:bodyPr/>
        <a:lstStyle/>
        <a:p>
          <a:r>
            <a:rPr lang="en-US" dirty="0" smtClean="0"/>
            <a:t>south</a:t>
          </a:r>
          <a:endParaRPr lang="en-US" dirty="0"/>
        </a:p>
      </dgm:t>
    </dgm:pt>
    <dgm:pt modelId="{87E475A3-8D8C-4A3D-92C8-9C3C9AE1C996}" type="parTrans" cxnId="{95433DEF-94DA-4D82-9B56-488F178629DD}">
      <dgm:prSet/>
      <dgm:spPr/>
      <dgm:t>
        <a:bodyPr/>
        <a:lstStyle/>
        <a:p>
          <a:endParaRPr lang="en-US"/>
        </a:p>
      </dgm:t>
    </dgm:pt>
    <dgm:pt modelId="{F44437AE-BEAF-4A38-8B55-14E5EFA18F7D}" type="sibTrans" cxnId="{95433DEF-94DA-4D82-9B56-488F178629DD}">
      <dgm:prSet/>
      <dgm:spPr/>
      <dgm:t>
        <a:bodyPr/>
        <a:lstStyle/>
        <a:p>
          <a:endParaRPr lang="en-US"/>
        </a:p>
      </dgm:t>
    </dgm:pt>
    <dgm:pt modelId="{AE5E4F56-E3EE-4057-AE57-F8E33ED31407}">
      <dgm:prSet phldrT="[Text]"/>
      <dgm:spPr/>
      <dgm:t>
        <a:bodyPr/>
        <a:lstStyle/>
        <a:p>
          <a:r>
            <a:rPr lang="en-US" dirty="0" smtClean="0"/>
            <a:t>product</a:t>
          </a:r>
          <a:endParaRPr lang="en-US" dirty="0"/>
        </a:p>
      </dgm:t>
    </dgm:pt>
    <dgm:pt modelId="{1E28DC6C-4438-4F72-BE78-B54AB0D3DE4A}" type="parTrans" cxnId="{5703EE66-7FE1-4536-8663-49748AB38DDC}">
      <dgm:prSet/>
      <dgm:spPr/>
      <dgm:t>
        <a:bodyPr/>
        <a:lstStyle/>
        <a:p>
          <a:endParaRPr lang="en-US"/>
        </a:p>
      </dgm:t>
    </dgm:pt>
    <dgm:pt modelId="{34D1B47F-120E-4DC3-AC90-BA6F5984CD07}" type="sibTrans" cxnId="{5703EE66-7FE1-4536-8663-49748AB38DDC}">
      <dgm:prSet/>
      <dgm:spPr/>
      <dgm:t>
        <a:bodyPr/>
        <a:lstStyle/>
        <a:p>
          <a:endParaRPr lang="en-US"/>
        </a:p>
      </dgm:t>
    </dgm:pt>
    <dgm:pt modelId="{61447F6E-C5D8-43ED-924C-93BC204A50B1}">
      <dgm:prSet phldrT="[Text]"/>
      <dgm:spPr/>
      <dgm:t>
        <a:bodyPr/>
        <a:lstStyle/>
        <a:p>
          <a:r>
            <a:rPr lang="en-US" dirty="0" err="1" smtClean="0"/>
            <a:t>bangkok</a:t>
          </a:r>
          <a:endParaRPr lang="en-US" dirty="0"/>
        </a:p>
      </dgm:t>
    </dgm:pt>
    <dgm:pt modelId="{E9960179-B847-43CF-A911-058BDBED19E1}" type="parTrans" cxnId="{C8A60A8B-70C3-4637-A891-E2B7D24DBB7A}">
      <dgm:prSet/>
      <dgm:spPr/>
      <dgm:t>
        <a:bodyPr/>
        <a:lstStyle/>
        <a:p>
          <a:endParaRPr lang="en-US"/>
        </a:p>
      </dgm:t>
    </dgm:pt>
    <dgm:pt modelId="{3CEDEDF6-BC34-44AC-95F1-6F60C1E33FC0}" type="sibTrans" cxnId="{C8A60A8B-70C3-4637-A891-E2B7D24DBB7A}">
      <dgm:prSet/>
      <dgm:spPr/>
      <dgm:t>
        <a:bodyPr/>
        <a:lstStyle/>
        <a:p>
          <a:endParaRPr lang="en-US"/>
        </a:p>
      </dgm:t>
    </dgm:pt>
    <dgm:pt modelId="{9FAD7871-A680-4105-AC95-96B00F2ABECB}">
      <dgm:prSet phldrT="[Text]"/>
      <dgm:spPr/>
      <dgm:t>
        <a:bodyPr/>
        <a:lstStyle/>
        <a:p>
          <a:r>
            <a:rPr lang="en-US" dirty="0" smtClean="0"/>
            <a:t>top</a:t>
          </a:r>
          <a:endParaRPr lang="en-US" dirty="0"/>
        </a:p>
      </dgm:t>
    </dgm:pt>
    <dgm:pt modelId="{672D40C8-E996-4E61-B520-073808FE2865}" type="parTrans" cxnId="{1CB687EF-3496-459E-82AF-BF9AA1CDB551}">
      <dgm:prSet/>
      <dgm:spPr/>
      <dgm:t>
        <a:bodyPr/>
        <a:lstStyle/>
        <a:p>
          <a:endParaRPr lang="en-US"/>
        </a:p>
      </dgm:t>
    </dgm:pt>
    <dgm:pt modelId="{A70C05B7-AC5F-48BA-834B-B21DBA5E37AC}" type="sibTrans" cxnId="{1CB687EF-3496-459E-82AF-BF9AA1CDB551}">
      <dgm:prSet/>
      <dgm:spPr/>
      <dgm:t>
        <a:bodyPr/>
        <a:lstStyle/>
        <a:p>
          <a:endParaRPr lang="en-US"/>
        </a:p>
      </dgm:t>
    </dgm:pt>
    <dgm:pt modelId="{F18D0456-A919-4E87-88E0-A3B523392684}">
      <dgm:prSet phldrT="[Text]"/>
      <dgm:spPr/>
      <dgm:t>
        <a:bodyPr/>
        <a:lstStyle/>
        <a:p>
          <a:r>
            <a:rPr lang="en-US" dirty="0" smtClean="0"/>
            <a:t>manager</a:t>
          </a:r>
          <a:endParaRPr lang="en-US" dirty="0"/>
        </a:p>
      </dgm:t>
    </dgm:pt>
    <dgm:pt modelId="{58AD2B13-0CED-4CD8-8187-396B09D9394D}" type="parTrans" cxnId="{4E7374D5-D13E-4EAA-A3C9-24CB0539F873}">
      <dgm:prSet/>
      <dgm:spPr/>
      <dgm:t>
        <a:bodyPr/>
        <a:lstStyle/>
        <a:p>
          <a:endParaRPr lang="en-US"/>
        </a:p>
      </dgm:t>
    </dgm:pt>
    <dgm:pt modelId="{90AB1D1A-3BB9-413A-AEB0-ECBD8E6714B2}" type="sibTrans" cxnId="{4E7374D5-D13E-4EAA-A3C9-24CB0539F873}">
      <dgm:prSet/>
      <dgm:spPr/>
      <dgm:t>
        <a:bodyPr/>
        <a:lstStyle/>
        <a:p>
          <a:endParaRPr lang="en-US"/>
        </a:p>
      </dgm:t>
    </dgm:pt>
    <dgm:pt modelId="{24199058-74BF-400C-88FA-10A31E122E02}">
      <dgm:prSet phldrT="[Text]"/>
      <dgm:spPr/>
      <dgm:t>
        <a:bodyPr/>
        <a:lstStyle/>
        <a:p>
          <a:r>
            <a:rPr lang="en-US" dirty="0" smtClean="0"/>
            <a:t>operation</a:t>
          </a:r>
          <a:endParaRPr lang="en-US" dirty="0"/>
        </a:p>
      </dgm:t>
    </dgm:pt>
    <dgm:pt modelId="{6B94BBF5-8A6D-45DA-9739-175E7120D4B5}" type="parTrans" cxnId="{F15D5CEB-CB15-4FF8-AD47-969495D28D6D}">
      <dgm:prSet/>
      <dgm:spPr/>
      <dgm:t>
        <a:bodyPr/>
        <a:lstStyle/>
        <a:p>
          <a:endParaRPr lang="en-US"/>
        </a:p>
      </dgm:t>
    </dgm:pt>
    <dgm:pt modelId="{125BF8FE-0B2A-4D4C-B38C-7EBF9DF268ED}" type="sibTrans" cxnId="{F15D5CEB-CB15-4FF8-AD47-969495D28D6D}">
      <dgm:prSet/>
      <dgm:spPr/>
      <dgm:t>
        <a:bodyPr/>
        <a:lstStyle/>
        <a:p>
          <a:endParaRPr lang="en-US"/>
        </a:p>
      </dgm:t>
    </dgm:pt>
    <dgm:pt modelId="{6FE9DF5F-C4D6-4989-A4BA-689AE2B5EB48}" type="pres">
      <dgm:prSet presAssocID="{AD78E1A1-257A-449E-AF15-6E8818CE9B3D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70005F5-D04A-47FF-9915-FF99582B97F7}" type="pres">
      <dgm:prSet presAssocID="{AD78E1A1-257A-449E-AF15-6E8818CE9B3D}" presName="hierFlow" presStyleCnt="0"/>
      <dgm:spPr/>
    </dgm:pt>
    <dgm:pt modelId="{046E7175-3D8A-4447-A1F0-4595AC714FFB}" type="pres">
      <dgm:prSet presAssocID="{AD78E1A1-257A-449E-AF15-6E8818CE9B3D}" presName="firstBuf" presStyleCnt="0"/>
      <dgm:spPr/>
    </dgm:pt>
    <dgm:pt modelId="{ED4B7CAA-C503-4631-B5C0-EFBCA9AB5694}" type="pres">
      <dgm:prSet presAssocID="{AD78E1A1-257A-449E-AF15-6E8818CE9B3D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1208B83E-79A3-4546-A91F-6362F9DEC2B8}" type="pres">
      <dgm:prSet presAssocID="{A29DAA67-49E5-413B-8D24-03A334C03166}" presName="Name14" presStyleCnt="0"/>
      <dgm:spPr/>
    </dgm:pt>
    <dgm:pt modelId="{30797BBD-1396-4D40-93A5-41904A11156E}" type="pres">
      <dgm:prSet presAssocID="{A29DAA67-49E5-413B-8D24-03A334C03166}" presName="level1Shap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6110ED2-FB49-4A00-9FB6-77CB23045CA8}" type="pres">
      <dgm:prSet presAssocID="{A29DAA67-49E5-413B-8D24-03A334C03166}" presName="hierChild2" presStyleCnt="0"/>
      <dgm:spPr/>
    </dgm:pt>
    <dgm:pt modelId="{B084D08D-34B8-43E2-8ACE-08793463FFD0}" type="pres">
      <dgm:prSet presAssocID="{7FE4BB5C-FE8D-4075-822A-5110E0913E9C}" presName="Name19" presStyleLbl="parChTrans1D2" presStyleIdx="0" presStyleCnt="2"/>
      <dgm:spPr/>
      <dgm:t>
        <a:bodyPr/>
        <a:lstStyle/>
        <a:p>
          <a:endParaRPr lang="en-US"/>
        </a:p>
      </dgm:t>
    </dgm:pt>
    <dgm:pt modelId="{5EADA1A3-DC20-4EB8-AC0E-C955B74C3393}" type="pres">
      <dgm:prSet presAssocID="{60BFA543-DD47-4F1C-AD93-96B43B9A71D2}" presName="Name21" presStyleCnt="0"/>
      <dgm:spPr/>
    </dgm:pt>
    <dgm:pt modelId="{74241B2B-E745-4E3B-AA3D-DC706B8E7246}" type="pres">
      <dgm:prSet presAssocID="{60BFA543-DD47-4F1C-AD93-96B43B9A71D2}" presName="level2Shape" presStyleLbl="node2" presStyleIdx="0" presStyleCnt="2"/>
      <dgm:spPr/>
      <dgm:t>
        <a:bodyPr/>
        <a:lstStyle/>
        <a:p>
          <a:endParaRPr lang="en-US"/>
        </a:p>
      </dgm:t>
    </dgm:pt>
    <dgm:pt modelId="{396AADC6-6224-4CD5-95F6-194C9AEC5801}" type="pres">
      <dgm:prSet presAssocID="{60BFA543-DD47-4F1C-AD93-96B43B9A71D2}" presName="hierChild3" presStyleCnt="0"/>
      <dgm:spPr/>
    </dgm:pt>
    <dgm:pt modelId="{65DEECF5-87A7-44B1-B157-1DBF03D385FF}" type="pres">
      <dgm:prSet presAssocID="{B852ADE8-A873-49F4-BB03-1EF6E885BED8}" presName="Name19" presStyleLbl="parChTrans1D3" presStyleIdx="0" presStyleCnt="3"/>
      <dgm:spPr/>
      <dgm:t>
        <a:bodyPr/>
        <a:lstStyle/>
        <a:p>
          <a:endParaRPr lang="en-US"/>
        </a:p>
      </dgm:t>
    </dgm:pt>
    <dgm:pt modelId="{4F10FD0E-115A-4529-80F4-20F652362FAA}" type="pres">
      <dgm:prSet presAssocID="{9130B786-3F84-4D92-9177-08CF8CEAC578}" presName="Name21" presStyleCnt="0"/>
      <dgm:spPr/>
    </dgm:pt>
    <dgm:pt modelId="{11B4483D-F3E0-4B8B-BA2A-64A13E2CEDAE}" type="pres">
      <dgm:prSet presAssocID="{9130B786-3F84-4D92-9177-08CF8CEAC578}" presName="level2Shape" presStyleLbl="node3" presStyleIdx="0" presStyleCnt="3"/>
      <dgm:spPr/>
      <dgm:t>
        <a:bodyPr/>
        <a:lstStyle/>
        <a:p>
          <a:endParaRPr lang="en-US"/>
        </a:p>
      </dgm:t>
    </dgm:pt>
    <dgm:pt modelId="{51BAA59D-F29A-47EC-82C5-B4E18667E673}" type="pres">
      <dgm:prSet presAssocID="{9130B786-3F84-4D92-9177-08CF8CEAC578}" presName="hierChild3" presStyleCnt="0"/>
      <dgm:spPr/>
    </dgm:pt>
    <dgm:pt modelId="{13F7B1E8-616E-43B8-94E1-5B92C1CBD0E0}" type="pres">
      <dgm:prSet presAssocID="{87E475A3-8D8C-4A3D-92C8-9C3C9AE1C996}" presName="Name19" presStyleLbl="parChTrans1D3" presStyleIdx="1" presStyleCnt="3"/>
      <dgm:spPr/>
      <dgm:t>
        <a:bodyPr/>
        <a:lstStyle/>
        <a:p>
          <a:endParaRPr lang="en-US"/>
        </a:p>
      </dgm:t>
    </dgm:pt>
    <dgm:pt modelId="{B56DAFAA-6041-4C41-9413-AA6F4726D2E1}" type="pres">
      <dgm:prSet presAssocID="{7FCA053C-D3C8-4CAB-BE09-C1903D75E52A}" presName="Name21" presStyleCnt="0"/>
      <dgm:spPr/>
    </dgm:pt>
    <dgm:pt modelId="{0C1C8BDA-B966-4F5D-8375-F68018EA56E5}" type="pres">
      <dgm:prSet presAssocID="{7FCA053C-D3C8-4CAB-BE09-C1903D75E52A}" presName="level2Shape" presStyleLbl="node3" presStyleIdx="1" presStyleCnt="3"/>
      <dgm:spPr/>
      <dgm:t>
        <a:bodyPr/>
        <a:lstStyle/>
        <a:p>
          <a:endParaRPr lang="en-US"/>
        </a:p>
      </dgm:t>
    </dgm:pt>
    <dgm:pt modelId="{DACCD4CE-C0B7-4D93-BA6E-AB4C2C55C65E}" type="pres">
      <dgm:prSet presAssocID="{7FCA053C-D3C8-4CAB-BE09-C1903D75E52A}" presName="hierChild3" presStyleCnt="0"/>
      <dgm:spPr/>
    </dgm:pt>
    <dgm:pt modelId="{172A367E-CEFD-47FA-A787-AC72445C5BAF}" type="pres">
      <dgm:prSet presAssocID="{1E28DC6C-4438-4F72-BE78-B54AB0D3DE4A}" presName="Name19" presStyleLbl="parChTrans1D2" presStyleIdx="1" presStyleCnt="2"/>
      <dgm:spPr/>
      <dgm:t>
        <a:bodyPr/>
        <a:lstStyle/>
        <a:p>
          <a:endParaRPr lang="en-US"/>
        </a:p>
      </dgm:t>
    </dgm:pt>
    <dgm:pt modelId="{6B32DDA0-2010-4CB1-B0A5-57E9DACFEE82}" type="pres">
      <dgm:prSet presAssocID="{AE5E4F56-E3EE-4057-AE57-F8E33ED31407}" presName="Name21" presStyleCnt="0"/>
      <dgm:spPr/>
    </dgm:pt>
    <dgm:pt modelId="{6242DC14-D29B-4D77-BC2E-D9CBB83E919B}" type="pres">
      <dgm:prSet presAssocID="{AE5E4F56-E3EE-4057-AE57-F8E33ED31407}" presName="level2Shape" presStyleLbl="node2" presStyleIdx="1" presStyleCnt="2"/>
      <dgm:spPr/>
      <dgm:t>
        <a:bodyPr/>
        <a:lstStyle/>
        <a:p>
          <a:endParaRPr lang="en-US"/>
        </a:p>
      </dgm:t>
    </dgm:pt>
    <dgm:pt modelId="{F3775411-F04B-413E-8BB5-AE850F00B691}" type="pres">
      <dgm:prSet presAssocID="{AE5E4F56-E3EE-4057-AE57-F8E33ED31407}" presName="hierChild3" presStyleCnt="0"/>
      <dgm:spPr/>
    </dgm:pt>
    <dgm:pt modelId="{8FD4DCF4-C29B-4ED5-9B8C-955C7ADAC956}" type="pres">
      <dgm:prSet presAssocID="{E9960179-B847-43CF-A911-058BDBED19E1}" presName="Name19" presStyleLbl="parChTrans1D3" presStyleIdx="2" presStyleCnt="3"/>
      <dgm:spPr/>
      <dgm:t>
        <a:bodyPr/>
        <a:lstStyle/>
        <a:p>
          <a:endParaRPr lang="en-US"/>
        </a:p>
      </dgm:t>
    </dgm:pt>
    <dgm:pt modelId="{043023BD-C27C-48FB-B46B-2D51D3B352B3}" type="pres">
      <dgm:prSet presAssocID="{61447F6E-C5D8-43ED-924C-93BC204A50B1}" presName="Name21" presStyleCnt="0"/>
      <dgm:spPr/>
    </dgm:pt>
    <dgm:pt modelId="{02BB1078-C3BD-4781-8405-D532E1905E90}" type="pres">
      <dgm:prSet presAssocID="{61447F6E-C5D8-43ED-924C-93BC204A50B1}" presName="level2Shape" presStyleLbl="node3" presStyleIdx="2" presStyleCnt="3"/>
      <dgm:spPr/>
      <dgm:t>
        <a:bodyPr/>
        <a:lstStyle/>
        <a:p>
          <a:endParaRPr lang="en-US"/>
        </a:p>
      </dgm:t>
    </dgm:pt>
    <dgm:pt modelId="{6BAC0DD2-37DE-4F3E-878D-941D5D3C5E0E}" type="pres">
      <dgm:prSet presAssocID="{61447F6E-C5D8-43ED-924C-93BC204A50B1}" presName="hierChild3" presStyleCnt="0"/>
      <dgm:spPr/>
    </dgm:pt>
    <dgm:pt modelId="{A6B234B5-A9FF-4651-8F88-EF66FD8E4EE6}" type="pres">
      <dgm:prSet presAssocID="{AD78E1A1-257A-449E-AF15-6E8818CE9B3D}" presName="bgShapesFlow" presStyleCnt="0"/>
      <dgm:spPr/>
    </dgm:pt>
    <dgm:pt modelId="{D3769350-32E9-46E8-AAA1-2D909975D955}" type="pres">
      <dgm:prSet presAssocID="{9FAD7871-A680-4105-AC95-96B00F2ABECB}" presName="rectComp" presStyleCnt="0"/>
      <dgm:spPr/>
    </dgm:pt>
    <dgm:pt modelId="{8A5BAFC7-96AE-4051-886E-738C74A7BB18}" type="pres">
      <dgm:prSet presAssocID="{9FAD7871-A680-4105-AC95-96B00F2ABECB}" presName="bgRect" presStyleLbl="bgShp" presStyleIdx="0" presStyleCnt="3"/>
      <dgm:spPr/>
      <dgm:t>
        <a:bodyPr/>
        <a:lstStyle/>
        <a:p>
          <a:endParaRPr lang="en-US"/>
        </a:p>
      </dgm:t>
    </dgm:pt>
    <dgm:pt modelId="{BD9A2FF5-D079-4B9C-A5C6-EBEE4C69BB52}" type="pres">
      <dgm:prSet presAssocID="{9FAD7871-A680-4105-AC95-96B00F2ABECB}" presName="bgRectTx" presStyleLbl="bgShp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CD67780-60E1-48EC-B1D5-F74EE7C2F5B7}" type="pres">
      <dgm:prSet presAssocID="{9FAD7871-A680-4105-AC95-96B00F2ABECB}" presName="spComp" presStyleCnt="0"/>
      <dgm:spPr/>
    </dgm:pt>
    <dgm:pt modelId="{B3227E8C-0D2E-47CE-841A-51ADBACD519F}" type="pres">
      <dgm:prSet presAssocID="{9FAD7871-A680-4105-AC95-96B00F2ABECB}" presName="vSp" presStyleCnt="0"/>
      <dgm:spPr/>
    </dgm:pt>
    <dgm:pt modelId="{999D2EB9-1045-4027-A4C0-FD88A44D3373}" type="pres">
      <dgm:prSet presAssocID="{F18D0456-A919-4E87-88E0-A3B523392684}" presName="rectComp" presStyleCnt="0"/>
      <dgm:spPr/>
    </dgm:pt>
    <dgm:pt modelId="{8EEC6F82-2922-4F66-A4E9-EA5EFFEA7E7F}" type="pres">
      <dgm:prSet presAssocID="{F18D0456-A919-4E87-88E0-A3B523392684}" presName="bgRect" presStyleLbl="bgShp" presStyleIdx="1" presStyleCnt="3"/>
      <dgm:spPr/>
      <dgm:t>
        <a:bodyPr/>
        <a:lstStyle/>
        <a:p>
          <a:endParaRPr lang="en-US"/>
        </a:p>
      </dgm:t>
    </dgm:pt>
    <dgm:pt modelId="{82EB324A-2FA4-41C1-A4A4-06BB5BB13E48}" type="pres">
      <dgm:prSet presAssocID="{F18D0456-A919-4E87-88E0-A3B523392684}" presName="bgRectTx" presStyleLbl="bgShp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524949-A545-448A-A066-F7F2C70856D8}" type="pres">
      <dgm:prSet presAssocID="{F18D0456-A919-4E87-88E0-A3B523392684}" presName="spComp" presStyleCnt="0"/>
      <dgm:spPr/>
    </dgm:pt>
    <dgm:pt modelId="{C5F5C4E7-416E-4B82-8A02-CF774FFFB0F8}" type="pres">
      <dgm:prSet presAssocID="{F18D0456-A919-4E87-88E0-A3B523392684}" presName="vSp" presStyleCnt="0"/>
      <dgm:spPr/>
    </dgm:pt>
    <dgm:pt modelId="{193FAFCF-5C9A-4058-9359-BB45A262FF30}" type="pres">
      <dgm:prSet presAssocID="{24199058-74BF-400C-88FA-10A31E122E02}" presName="rectComp" presStyleCnt="0"/>
      <dgm:spPr/>
    </dgm:pt>
    <dgm:pt modelId="{F0795B0A-856F-4AA6-9F36-6DEE26544985}" type="pres">
      <dgm:prSet presAssocID="{24199058-74BF-400C-88FA-10A31E122E02}" presName="bgRect" presStyleLbl="bgShp" presStyleIdx="2" presStyleCnt="3"/>
      <dgm:spPr/>
      <dgm:t>
        <a:bodyPr/>
        <a:lstStyle/>
        <a:p>
          <a:endParaRPr lang="en-US"/>
        </a:p>
      </dgm:t>
    </dgm:pt>
    <dgm:pt modelId="{FC67D45C-465A-4BD1-91A6-A87A79DB497E}" type="pres">
      <dgm:prSet presAssocID="{24199058-74BF-400C-88FA-10A31E122E02}" presName="bgRectTx" presStyleLbl="bgShp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680BCA7-1A3E-46BC-AEE6-E2775C3DB048}" type="presOf" srcId="{B852ADE8-A873-49F4-BB03-1EF6E885BED8}" destId="{65DEECF5-87A7-44B1-B157-1DBF03D385FF}" srcOrd="0" destOrd="0" presId="urn:microsoft.com/office/officeart/2005/8/layout/hierarchy6"/>
    <dgm:cxn modelId="{F7C48C13-1451-4510-A6D6-D437C860CA55}" type="presOf" srcId="{F18D0456-A919-4E87-88E0-A3B523392684}" destId="{82EB324A-2FA4-41C1-A4A4-06BB5BB13E48}" srcOrd="1" destOrd="0" presId="urn:microsoft.com/office/officeart/2005/8/layout/hierarchy6"/>
    <dgm:cxn modelId="{C7EE51FA-ACF5-44FA-9C50-7B28BD39CF2A}" type="presOf" srcId="{AE5E4F56-E3EE-4057-AE57-F8E33ED31407}" destId="{6242DC14-D29B-4D77-BC2E-D9CBB83E919B}" srcOrd="0" destOrd="0" presId="urn:microsoft.com/office/officeart/2005/8/layout/hierarchy6"/>
    <dgm:cxn modelId="{2F043D33-57AE-4974-9A3F-B4117292CE0B}" type="presOf" srcId="{9130B786-3F84-4D92-9177-08CF8CEAC578}" destId="{11B4483D-F3E0-4B8B-BA2A-64A13E2CEDAE}" srcOrd="0" destOrd="0" presId="urn:microsoft.com/office/officeart/2005/8/layout/hierarchy6"/>
    <dgm:cxn modelId="{E6E74614-2176-49B5-AA08-B97B33C45121}" type="presOf" srcId="{24199058-74BF-400C-88FA-10A31E122E02}" destId="{FC67D45C-465A-4BD1-91A6-A87A79DB497E}" srcOrd="1" destOrd="0" presId="urn:microsoft.com/office/officeart/2005/8/layout/hierarchy6"/>
    <dgm:cxn modelId="{949F18E3-BF35-457A-B85B-E1600A3480AF}" type="presOf" srcId="{AD78E1A1-257A-449E-AF15-6E8818CE9B3D}" destId="{6FE9DF5F-C4D6-4989-A4BA-689AE2B5EB48}" srcOrd="0" destOrd="0" presId="urn:microsoft.com/office/officeart/2005/8/layout/hierarchy6"/>
    <dgm:cxn modelId="{AA35AAA3-5BB2-4952-82ED-EA4A9BF761C0}" type="presOf" srcId="{60BFA543-DD47-4F1C-AD93-96B43B9A71D2}" destId="{74241B2B-E745-4E3B-AA3D-DC706B8E7246}" srcOrd="0" destOrd="0" presId="urn:microsoft.com/office/officeart/2005/8/layout/hierarchy6"/>
    <dgm:cxn modelId="{C8A60A8B-70C3-4637-A891-E2B7D24DBB7A}" srcId="{AE5E4F56-E3EE-4057-AE57-F8E33ED31407}" destId="{61447F6E-C5D8-43ED-924C-93BC204A50B1}" srcOrd="0" destOrd="0" parTransId="{E9960179-B847-43CF-A911-058BDBED19E1}" sibTransId="{3CEDEDF6-BC34-44AC-95F1-6F60C1E33FC0}"/>
    <dgm:cxn modelId="{11DC2AC6-8948-44D6-9F43-C3159E9A5471}" type="presOf" srcId="{A29DAA67-49E5-413B-8D24-03A334C03166}" destId="{30797BBD-1396-4D40-93A5-41904A11156E}" srcOrd="0" destOrd="0" presId="urn:microsoft.com/office/officeart/2005/8/layout/hierarchy6"/>
    <dgm:cxn modelId="{7B446896-E511-41E2-AEBD-45D3E20A6020}" type="presOf" srcId="{9FAD7871-A680-4105-AC95-96B00F2ABECB}" destId="{8A5BAFC7-96AE-4051-886E-738C74A7BB18}" srcOrd="0" destOrd="0" presId="urn:microsoft.com/office/officeart/2005/8/layout/hierarchy6"/>
    <dgm:cxn modelId="{A0508084-5922-4F09-AE21-3A437574AAA9}" type="presOf" srcId="{7FCA053C-D3C8-4CAB-BE09-C1903D75E52A}" destId="{0C1C8BDA-B966-4F5D-8375-F68018EA56E5}" srcOrd="0" destOrd="0" presId="urn:microsoft.com/office/officeart/2005/8/layout/hierarchy6"/>
    <dgm:cxn modelId="{36B4A800-FA71-4CCD-8D1D-9C3D0F24E3C6}" type="presOf" srcId="{24199058-74BF-400C-88FA-10A31E122E02}" destId="{F0795B0A-856F-4AA6-9F36-6DEE26544985}" srcOrd="0" destOrd="0" presId="urn:microsoft.com/office/officeart/2005/8/layout/hierarchy6"/>
    <dgm:cxn modelId="{DDD02EA3-F96B-4ED8-B8B8-62030B88F9DC}" type="presOf" srcId="{E9960179-B847-43CF-A911-058BDBED19E1}" destId="{8FD4DCF4-C29B-4ED5-9B8C-955C7ADAC956}" srcOrd="0" destOrd="0" presId="urn:microsoft.com/office/officeart/2005/8/layout/hierarchy6"/>
    <dgm:cxn modelId="{BF27A65D-51EC-473C-9FA0-5A3629929112}" type="presOf" srcId="{87E475A3-8D8C-4A3D-92C8-9C3C9AE1C996}" destId="{13F7B1E8-616E-43B8-94E1-5B92C1CBD0E0}" srcOrd="0" destOrd="0" presId="urn:microsoft.com/office/officeart/2005/8/layout/hierarchy6"/>
    <dgm:cxn modelId="{6AFE8109-7CA2-4C81-80A8-AF892A16542A}" type="presOf" srcId="{F18D0456-A919-4E87-88E0-A3B523392684}" destId="{8EEC6F82-2922-4F66-A4E9-EA5EFFEA7E7F}" srcOrd="0" destOrd="0" presId="urn:microsoft.com/office/officeart/2005/8/layout/hierarchy6"/>
    <dgm:cxn modelId="{EDBBE32A-93B5-41DF-A4DE-46E2B8045C42}" srcId="{60BFA543-DD47-4F1C-AD93-96B43B9A71D2}" destId="{9130B786-3F84-4D92-9177-08CF8CEAC578}" srcOrd="0" destOrd="0" parTransId="{B852ADE8-A873-49F4-BB03-1EF6E885BED8}" sibTransId="{E838EFFD-9DC7-45FF-9A8A-CAE99F99154F}"/>
    <dgm:cxn modelId="{ADC98790-16DD-4F79-8760-5E5BEE85A8C7}" srcId="{AD78E1A1-257A-449E-AF15-6E8818CE9B3D}" destId="{A29DAA67-49E5-413B-8D24-03A334C03166}" srcOrd="0" destOrd="0" parTransId="{D1B8A1E8-3650-4040-BC26-18F11F32BB0D}" sibTransId="{3EE7E81A-1062-4829-983D-EDF51CF9CF72}"/>
    <dgm:cxn modelId="{3AB8D63F-E5E4-4EBD-B442-A0B6BB2051BB}" type="presOf" srcId="{61447F6E-C5D8-43ED-924C-93BC204A50B1}" destId="{02BB1078-C3BD-4781-8405-D532E1905E90}" srcOrd="0" destOrd="0" presId="urn:microsoft.com/office/officeart/2005/8/layout/hierarchy6"/>
    <dgm:cxn modelId="{1CB687EF-3496-459E-82AF-BF9AA1CDB551}" srcId="{AD78E1A1-257A-449E-AF15-6E8818CE9B3D}" destId="{9FAD7871-A680-4105-AC95-96B00F2ABECB}" srcOrd="1" destOrd="0" parTransId="{672D40C8-E996-4E61-B520-073808FE2865}" sibTransId="{A70C05B7-AC5F-48BA-834B-B21DBA5E37AC}"/>
    <dgm:cxn modelId="{10FE5A1D-710C-416F-A8BB-50A603D907B8}" type="presOf" srcId="{7FE4BB5C-FE8D-4075-822A-5110E0913E9C}" destId="{B084D08D-34B8-43E2-8ACE-08793463FFD0}" srcOrd="0" destOrd="0" presId="urn:microsoft.com/office/officeart/2005/8/layout/hierarchy6"/>
    <dgm:cxn modelId="{6DFC7BB7-4D17-4218-966E-E2A041D8D2F4}" srcId="{A29DAA67-49E5-413B-8D24-03A334C03166}" destId="{60BFA543-DD47-4F1C-AD93-96B43B9A71D2}" srcOrd="0" destOrd="0" parTransId="{7FE4BB5C-FE8D-4075-822A-5110E0913E9C}" sibTransId="{BFC1AC47-8F10-4998-A836-32AB4A552F2F}"/>
    <dgm:cxn modelId="{5703EE66-7FE1-4536-8663-49748AB38DDC}" srcId="{A29DAA67-49E5-413B-8D24-03A334C03166}" destId="{AE5E4F56-E3EE-4057-AE57-F8E33ED31407}" srcOrd="1" destOrd="0" parTransId="{1E28DC6C-4438-4F72-BE78-B54AB0D3DE4A}" sibTransId="{34D1B47F-120E-4DC3-AC90-BA6F5984CD07}"/>
    <dgm:cxn modelId="{F15D5CEB-CB15-4FF8-AD47-969495D28D6D}" srcId="{AD78E1A1-257A-449E-AF15-6E8818CE9B3D}" destId="{24199058-74BF-400C-88FA-10A31E122E02}" srcOrd="3" destOrd="0" parTransId="{6B94BBF5-8A6D-45DA-9739-175E7120D4B5}" sibTransId="{125BF8FE-0B2A-4D4C-B38C-7EBF9DF268ED}"/>
    <dgm:cxn modelId="{4E7374D5-D13E-4EAA-A3C9-24CB0539F873}" srcId="{AD78E1A1-257A-449E-AF15-6E8818CE9B3D}" destId="{F18D0456-A919-4E87-88E0-A3B523392684}" srcOrd="2" destOrd="0" parTransId="{58AD2B13-0CED-4CD8-8187-396B09D9394D}" sibTransId="{90AB1D1A-3BB9-413A-AEB0-ECBD8E6714B2}"/>
    <dgm:cxn modelId="{C027609C-D4C2-4AF4-B307-435D653975D4}" type="presOf" srcId="{9FAD7871-A680-4105-AC95-96B00F2ABECB}" destId="{BD9A2FF5-D079-4B9C-A5C6-EBEE4C69BB52}" srcOrd="1" destOrd="0" presId="urn:microsoft.com/office/officeart/2005/8/layout/hierarchy6"/>
    <dgm:cxn modelId="{95433DEF-94DA-4D82-9B56-488F178629DD}" srcId="{60BFA543-DD47-4F1C-AD93-96B43B9A71D2}" destId="{7FCA053C-D3C8-4CAB-BE09-C1903D75E52A}" srcOrd="1" destOrd="0" parTransId="{87E475A3-8D8C-4A3D-92C8-9C3C9AE1C996}" sibTransId="{F44437AE-BEAF-4A38-8B55-14E5EFA18F7D}"/>
    <dgm:cxn modelId="{DE8505CE-7FF8-4116-8384-7EBD9C5CD505}" type="presOf" srcId="{1E28DC6C-4438-4F72-BE78-B54AB0D3DE4A}" destId="{172A367E-CEFD-47FA-A787-AC72445C5BAF}" srcOrd="0" destOrd="0" presId="urn:microsoft.com/office/officeart/2005/8/layout/hierarchy6"/>
    <dgm:cxn modelId="{C707834B-A272-4F3A-8E06-C40F1F3F4679}" type="presParOf" srcId="{6FE9DF5F-C4D6-4989-A4BA-689AE2B5EB48}" destId="{E70005F5-D04A-47FF-9915-FF99582B97F7}" srcOrd="0" destOrd="0" presId="urn:microsoft.com/office/officeart/2005/8/layout/hierarchy6"/>
    <dgm:cxn modelId="{BE0CE8B1-FA16-4BBD-BF48-576499352158}" type="presParOf" srcId="{E70005F5-D04A-47FF-9915-FF99582B97F7}" destId="{046E7175-3D8A-4447-A1F0-4595AC714FFB}" srcOrd="0" destOrd="0" presId="urn:microsoft.com/office/officeart/2005/8/layout/hierarchy6"/>
    <dgm:cxn modelId="{2611DED0-557C-44DE-944B-CA2FF2AECE3C}" type="presParOf" srcId="{E70005F5-D04A-47FF-9915-FF99582B97F7}" destId="{ED4B7CAA-C503-4631-B5C0-EFBCA9AB5694}" srcOrd="1" destOrd="0" presId="urn:microsoft.com/office/officeart/2005/8/layout/hierarchy6"/>
    <dgm:cxn modelId="{9C913C24-0262-4F81-898D-D53F71CD0C00}" type="presParOf" srcId="{ED4B7CAA-C503-4631-B5C0-EFBCA9AB5694}" destId="{1208B83E-79A3-4546-A91F-6362F9DEC2B8}" srcOrd="0" destOrd="0" presId="urn:microsoft.com/office/officeart/2005/8/layout/hierarchy6"/>
    <dgm:cxn modelId="{634F8E1A-0F73-42BD-A631-5878F5FB964F}" type="presParOf" srcId="{1208B83E-79A3-4546-A91F-6362F9DEC2B8}" destId="{30797BBD-1396-4D40-93A5-41904A11156E}" srcOrd="0" destOrd="0" presId="urn:microsoft.com/office/officeart/2005/8/layout/hierarchy6"/>
    <dgm:cxn modelId="{190F9267-B7BB-458F-8DC0-E3F28865F96C}" type="presParOf" srcId="{1208B83E-79A3-4546-A91F-6362F9DEC2B8}" destId="{06110ED2-FB49-4A00-9FB6-77CB23045CA8}" srcOrd="1" destOrd="0" presId="urn:microsoft.com/office/officeart/2005/8/layout/hierarchy6"/>
    <dgm:cxn modelId="{B360BD07-B61F-440C-A054-F149DB3D16BB}" type="presParOf" srcId="{06110ED2-FB49-4A00-9FB6-77CB23045CA8}" destId="{B084D08D-34B8-43E2-8ACE-08793463FFD0}" srcOrd="0" destOrd="0" presId="urn:microsoft.com/office/officeart/2005/8/layout/hierarchy6"/>
    <dgm:cxn modelId="{91728D4A-9BD1-427D-AA9C-35BB49982E54}" type="presParOf" srcId="{06110ED2-FB49-4A00-9FB6-77CB23045CA8}" destId="{5EADA1A3-DC20-4EB8-AC0E-C955B74C3393}" srcOrd="1" destOrd="0" presId="urn:microsoft.com/office/officeart/2005/8/layout/hierarchy6"/>
    <dgm:cxn modelId="{E6C955BB-CB0A-412F-8E47-21773850D3D9}" type="presParOf" srcId="{5EADA1A3-DC20-4EB8-AC0E-C955B74C3393}" destId="{74241B2B-E745-4E3B-AA3D-DC706B8E7246}" srcOrd="0" destOrd="0" presId="urn:microsoft.com/office/officeart/2005/8/layout/hierarchy6"/>
    <dgm:cxn modelId="{81AC06CD-1868-44B9-8451-9A6F71F575A0}" type="presParOf" srcId="{5EADA1A3-DC20-4EB8-AC0E-C955B74C3393}" destId="{396AADC6-6224-4CD5-95F6-194C9AEC5801}" srcOrd="1" destOrd="0" presId="urn:microsoft.com/office/officeart/2005/8/layout/hierarchy6"/>
    <dgm:cxn modelId="{8C545C5D-F06B-4316-BFB6-44D0679A0477}" type="presParOf" srcId="{396AADC6-6224-4CD5-95F6-194C9AEC5801}" destId="{65DEECF5-87A7-44B1-B157-1DBF03D385FF}" srcOrd="0" destOrd="0" presId="urn:microsoft.com/office/officeart/2005/8/layout/hierarchy6"/>
    <dgm:cxn modelId="{126E8765-2B44-435A-BB1C-75D82185DB2E}" type="presParOf" srcId="{396AADC6-6224-4CD5-95F6-194C9AEC5801}" destId="{4F10FD0E-115A-4529-80F4-20F652362FAA}" srcOrd="1" destOrd="0" presId="urn:microsoft.com/office/officeart/2005/8/layout/hierarchy6"/>
    <dgm:cxn modelId="{F0A560E9-8FF4-4A32-B7FB-DD2AAFAC9B71}" type="presParOf" srcId="{4F10FD0E-115A-4529-80F4-20F652362FAA}" destId="{11B4483D-F3E0-4B8B-BA2A-64A13E2CEDAE}" srcOrd="0" destOrd="0" presId="urn:microsoft.com/office/officeart/2005/8/layout/hierarchy6"/>
    <dgm:cxn modelId="{129C36E3-B611-4287-BC80-237E728D48FB}" type="presParOf" srcId="{4F10FD0E-115A-4529-80F4-20F652362FAA}" destId="{51BAA59D-F29A-47EC-82C5-B4E18667E673}" srcOrd="1" destOrd="0" presId="urn:microsoft.com/office/officeart/2005/8/layout/hierarchy6"/>
    <dgm:cxn modelId="{D2692156-762E-499B-B965-493A0676814E}" type="presParOf" srcId="{396AADC6-6224-4CD5-95F6-194C9AEC5801}" destId="{13F7B1E8-616E-43B8-94E1-5B92C1CBD0E0}" srcOrd="2" destOrd="0" presId="urn:microsoft.com/office/officeart/2005/8/layout/hierarchy6"/>
    <dgm:cxn modelId="{C58F13A8-9B71-4EBE-9C5F-DFC4DA39F55F}" type="presParOf" srcId="{396AADC6-6224-4CD5-95F6-194C9AEC5801}" destId="{B56DAFAA-6041-4C41-9413-AA6F4726D2E1}" srcOrd="3" destOrd="0" presId="urn:microsoft.com/office/officeart/2005/8/layout/hierarchy6"/>
    <dgm:cxn modelId="{D8AB7E23-513B-4127-8DC2-A26F817A361C}" type="presParOf" srcId="{B56DAFAA-6041-4C41-9413-AA6F4726D2E1}" destId="{0C1C8BDA-B966-4F5D-8375-F68018EA56E5}" srcOrd="0" destOrd="0" presId="urn:microsoft.com/office/officeart/2005/8/layout/hierarchy6"/>
    <dgm:cxn modelId="{1FC10CB1-02F8-48CC-A070-856B43E7E73E}" type="presParOf" srcId="{B56DAFAA-6041-4C41-9413-AA6F4726D2E1}" destId="{DACCD4CE-C0B7-4D93-BA6E-AB4C2C55C65E}" srcOrd="1" destOrd="0" presId="urn:microsoft.com/office/officeart/2005/8/layout/hierarchy6"/>
    <dgm:cxn modelId="{9C81BCCC-1614-48AA-82C6-0EEF593387AC}" type="presParOf" srcId="{06110ED2-FB49-4A00-9FB6-77CB23045CA8}" destId="{172A367E-CEFD-47FA-A787-AC72445C5BAF}" srcOrd="2" destOrd="0" presId="urn:microsoft.com/office/officeart/2005/8/layout/hierarchy6"/>
    <dgm:cxn modelId="{E6043B59-34E5-4022-A77A-98F396A06164}" type="presParOf" srcId="{06110ED2-FB49-4A00-9FB6-77CB23045CA8}" destId="{6B32DDA0-2010-4CB1-B0A5-57E9DACFEE82}" srcOrd="3" destOrd="0" presId="urn:microsoft.com/office/officeart/2005/8/layout/hierarchy6"/>
    <dgm:cxn modelId="{ECB1629C-C94A-46FC-9EEE-2390EE5793E5}" type="presParOf" srcId="{6B32DDA0-2010-4CB1-B0A5-57E9DACFEE82}" destId="{6242DC14-D29B-4D77-BC2E-D9CBB83E919B}" srcOrd="0" destOrd="0" presId="urn:microsoft.com/office/officeart/2005/8/layout/hierarchy6"/>
    <dgm:cxn modelId="{C34F4038-7D31-4DC0-B4B5-79BD468F9E9B}" type="presParOf" srcId="{6B32DDA0-2010-4CB1-B0A5-57E9DACFEE82}" destId="{F3775411-F04B-413E-8BB5-AE850F00B691}" srcOrd="1" destOrd="0" presId="urn:microsoft.com/office/officeart/2005/8/layout/hierarchy6"/>
    <dgm:cxn modelId="{14E5F462-4A53-4C09-9F86-0734F726001F}" type="presParOf" srcId="{F3775411-F04B-413E-8BB5-AE850F00B691}" destId="{8FD4DCF4-C29B-4ED5-9B8C-955C7ADAC956}" srcOrd="0" destOrd="0" presId="urn:microsoft.com/office/officeart/2005/8/layout/hierarchy6"/>
    <dgm:cxn modelId="{C18E04C6-AC48-46E4-831A-F27B4AFE4B26}" type="presParOf" srcId="{F3775411-F04B-413E-8BB5-AE850F00B691}" destId="{043023BD-C27C-48FB-B46B-2D51D3B352B3}" srcOrd="1" destOrd="0" presId="urn:microsoft.com/office/officeart/2005/8/layout/hierarchy6"/>
    <dgm:cxn modelId="{E70D4E82-A44A-4325-88F5-DC58C13B0F5A}" type="presParOf" srcId="{043023BD-C27C-48FB-B46B-2D51D3B352B3}" destId="{02BB1078-C3BD-4781-8405-D532E1905E90}" srcOrd="0" destOrd="0" presId="urn:microsoft.com/office/officeart/2005/8/layout/hierarchy6"/>
    <dgm:cxn modelId="{09C2F164-819A-4455-B87C-39C4260A4D5D}" type="presParOf" srcId="{043023BD-C27C-48FB-B46B-2D51D3B352B3}" destId="{6BAC0DD2-37DE-4F3E-878D-941D5D3C5E0E}" srcOrd="1" destOrd="0" presId="urn:microsoft.com/office/officeart/2005/8/layout/hierarchy6"/>
    <dgm:cxn modelId="{9E4E9845-8309-4E2A-B228-DE34234F211C}" type="presParOf" srcId="{6FE9DF5F-C4D6-4989-A4BA-689AE2B5EB48}" destId="{A6B234B5-A9FF-4651-8F88-EF66FD8E4EE6}" srcOrd="1" destOrd="0" presId="urn:microsoft.com/office/officeart/2005/8/layout/hierarchy6"/>
    <dgm:cxn modelId="{8760C795-3F8D-40B7-BFCC-9B7DD29041C8}" type="presParOf" srcId="{A6B234B5-A9FF-4651-8F88-EF66FD8E4EE6}" destId="{D3769350-32E9-46E8-AAA1-2D909975D955}" srcOrd="0" destOrd="0" presId="urn:microsoft.com/office/officeart/2005/8/layout/hierarchy6"/>
    <dgm:cxn modelId="{59381C97-D67D-4A5F-971B-57149297A4AB}" type="presParOf" srcId="{D3769350-32E9-46E8-AAA1-2D909975D955}" destId="{8A5BAFC7-96AE-4051-886E-738C74A7BB18}" srcOrd="0" destOrd="0" presId="urn:microsoft.com/office/officeart/2005/8/layout/hierarchy6"/>
    <dgm:cxn modelId="{E45BEF35-FA7C-45FB-98B5-7220BF03B9E3}" type="presParOf" srcId="{D3769350-32E9-46E8-AAA1-2D909975D955}" destId="{BD9A2FF5-D079-4B9C-A5C6-EBEE4C69BB52}" srcOrd="1" destOrd="0" presId="urn:microsoft.com/office/officeart/2005/8/layout/hierarchy6"/>
    <dgm:cxn modelId="{7C1A6C36-4DED-4AE2-B7EA-0331AC1CE533}" type="presParOf" srcId="{A6B234B5-A9FF-4651-8F88-EF66FD8E4EE6}" destId="{4CD67780-60E1-48EC-B1D5-F74EE7C2F5B7}" srcOrd="1" destOrd="0" presId="urn:microsoft.com/office/officeart/2005/8/layout/hierarchy6"/>
    <dgm:cxn modelId="{62E2464C-7F2A-4AF7-9201-ABE28DC39D92}" type="presParOf" srcId="{4CD67780-60E1-48EC-B1D5-F74EE7C2F5B7}" destId="{B3227E8C-0D2E-47CE-841A-51ADBACD519F}" srcOrd="0" destOrd="0" presId="urn:microsoft.com/office/officeart/2005/8/layout/hierarchy6"/>
    <dgm:cxn modelId="{41A42CC0-C91C-4BD0-92E9-2D3336C5782D}" type="presParOf" srcId="{A6B234B5-A9FF-4651-8F88-EF66FD8E4EE6}" destId="{999D2EB9-1045-4027-A4C0-FD88A44D3373}" srcOrd="2" destOrd="0" presId="urn:microsoft.com/office/officeart/2005/8/layout/hierarchy6"/>
    <dgm:cxn modelId="{8868DA04-0545-46FC-B2F4-F1CEA03C7F11}" type="presParOf" srcId="{999D2EB9-1045-4027-A4C0-FD88A44D3373}" destId="{8EEC6F82-2922-4F66-A4E9-EA5EFFEA7E7F}" srcOrd="0" destOrd="0" presId="urn:microsoft.com/office/officeart/2005/8/layout/hierarchy6"/>
    <dgm:cxn modelId="{F0DD7A66-1E30-4570-AE4E-CC59DBD5FA52}" type="presParOf" srcId="{999D2EB9-1045-4027-A4C0-FD88A44D3373}" destId="{82EB324A-2FA4-41C1-A4A4-06BB5BB13E48}" srcOrd="1" destOrd="0" presId="urn:microsoft.com/office/officeart/2005/8/layout/hierarchy6"/>
    <dgm:cxn modelId="{FFEDB3EA-1B72-4F2B-A588-95547B4255EA}" type="presParOf" srcId="{A6B234B5-A9FF-4651-8F88-EF66FD8E4EE6}" destId="{56524949-A545-448A-A066-F7F2C70856D8}" srcOrd="3" destOrd="0" presId="urn:microsoft.com/office/officeart/2005/8/layout/hierarchy6"/>
    <dgm:cxn modelId="{66928D72-F5DA-4F57-84EB-EB90577DC470}" type="presParOf" srcId="{56524949-A545-448A-A066-F7F2C70856D8}" destId="{C5F5C4E7-416E-4B82-8A02-CF774FFFB0F8}" srcOrd="0" destOrd="0" presId="urn:microsoft.com/office/officeart/2005/8/layout/hierarchy6"/>
    <dgm:cxn modelId="{32D35E56-D62D-4455-AC62-82D6D2E18F75}" type="presParOf" srcId="{A6B234B5-A9FF-4651-8F88-EF66FD8E4EE6}" destId="{193FAFCF-5C9A-4058-9359-BB45A262FF30}" srcOrd="4" destOrd="0" presId="urn:microsoft.com/office/officeart/2005/8/layout/hierarchy6"/>
    <dgm:cxn modelId="{1B38EF96-E4EA-4223-BF4B-03BC536D9FB7}" type="presParOf" srcId="{193FAFCF-5C9A-4058-9359-BB45A262FF30}" destId="{F0795B0A-856F-4AA6-9F36-6DEE26544985}" srcOrd="0" destOrd="0" presId="urn:microsoft.com/office/officeart/2005/8/layout/hierarchy6"/>
    <dgm:cxn modelId="{9A92D465-1E77-425E-9418-846B188FCE52}" type="presParOf" srcId="{193FAFCF-5C9A-4058-9359-BB45A262FF30}" destId="{FC67D45C-465A-4BD1-91A6-A87A79DB497E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D334B0-D642-4A70-9C2B-EA14FB5E7D16}">
      <dsp:nvSpPr>
        <dsp:cNvPr id="0" name=""/>
        <dsp:cNvSpPr/>
      </dsp:nvSpPr>
      <dsp:spPr>
        <a:xfrm>
          <a:off x="694943" y="295655"/>
          <a:ext cx="1505712" cy="1505712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  <a:sp3d extrusionH="28000" prstMaterial="matte"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800" kern="1200" dirty="0" smtClean="0"/>
            <a:t>เกิด</a:t>
          </a:r>
          <a:endParaRPr lang="en-US" sz="2800" kern="1200" dirty="0"/>
        </a:p>
      </dsp:txBody>
      <dsp:txXfrm>
        <a:off x="868680" y="498347"/>
        <a:ext cx="1158240" cy="477774"/>
      </dsp:txXfrm>
    </dsp:sp>
    <dsp:sp modelId="{0280C306-B83E-46C8-87E0-3888E411BCB3}">
      <dsp:nvSpPr>
        <dsp:cNvPr id="0" name=""/>
        <dsp:cNvSpPr/>
      </dsp:nvSpPr>
      <dsp:spPr>
        <a:xfrm>
          <a:off x="1360932" y="961643"/>
          <a:ext cx="1505712" cy="1505712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  <a:sp3d extrusionH="28000" prstMaterial="matte"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800" kern="1200" dirty="0" smtClean="0"/>
            <a:t>แก่</a:t>
          </a:r>
          <a:endParaRPr lang="en-US" sz="2800" kern="1200" dirty="0"/>
        </a:p>
      </dsp:txBody>
      <dsp:txXfrm>
        <a:off x="2171700" y="1135379"/>
        <a:ext cx="579120" cy="1158240"/>
      </dsp:txXfrm>
    </dsp:sp>
    <dsp:sp modelId="{A4C528E2-1F89-4B51-8D29-14619D77E6D8}">
      <dsp:nvSpPr>
        <dsp:cNvPr id="0" name=""/>
        <dsp:cNvSpPr/>
      </dsp:nvSpPr>
      <dsp:spPr>
        <a:xfrm>
          <a:off x="694943" y="1627631"/>
          <a:ext cx="1505712" cy="1505712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  <a:sp3d extrusionH="28000" prstMaterial="matte"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800" kern="1200" dirty="0" smtClean="0"/>
            <a:t>เจ็บ</a:t>
          </a:r>
          <a:endParaRPr lang="en-US" sz="2800" kern="1200" dirty="0"/>
        </a:p>
      </dsp:txBody>
      <dsp:txXfrm>
        <a:off x="868680" y="2452878"/>
        <a:ext cx="1158240" cy="477774"/>
      </dsp:txXfrm>
    </dsp:sp>
    <dsp:sp modelId="{9E5D5F67-734B-44FB-9140-74A435395666}">
      <dsp:nvSpPr>
        <dsp:cNvPr id="0" name=""/>
        <dsp:cNvSpPr/>
      </dsp:nvSpPr>
      <dsp:spPr>
        <a:xfrm>
          <a:off x="28955" y="961643"/>
          <a:ext cx="1505712" cy="1505712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  <a:sp3d extrusionH="28000" prstMaterial="matte"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800" kern="1200" dirty="0" smtClean="0"/>
            <a:t>ตาย</a:t>
          </a:r>
          <a:endParaRPr lang="en-US" sz="2800" kern="1200" dirty="0"/>
        </a:p>
      </dsp:txBody>
      <dsp:txXfrm>
        <a:off x="144779" y="1135379"/>
        <a:ext cx="579120" cy="115824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795B0A-856F-4AA6-9F36-6DEE26544985}">
      <dsp:nvSpPr>
        <dsp:cNvPr id="0" name=""/>
        <dsp:cNvSpPr/>
      </dsp:nvSpPr>
      <dsp:spPr>
        <a:xfrm>
          <a:off x="0" y="3091299"/>
          <a:ext cx="8229600" cy="124247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0256" tIns="270256" rIns="270256" bIns="270256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operation</a:t>
          </a:r>
          <a:endParaRPr lang="en-US" sz="3800" kern="1200" dirty="0"/>
        </a:p>
      </dsp:txBody>
      <dsp:txXfrm>
        <a:off x="0" y="3091299"/>
        <a:ext cx="2468880" cy="1242476"/>
      </dsp:txXfrm>
    </dsp:sp>
    <dsp:sp modelId="{8EEC6F82-2922-4F66-A4E9-EA5EFFEA7E7F}">
      <dsp:nvSpPr>
        <dsp:cNvPr id="0" name=""/>
        <dsp:cNvSpPr/>
      </dsp:nvSpPr>
      <dsp:spPr>
        <a:xfrm>
          <a:off x="0" y="1641743"/>
          <a:ext cx="8229600" cy="124247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0256" tIns="270256" rIns="270256" bIns="270256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manager</a:t>
          </a:r>
          <a:endParaRPr lang="en-US" sz="3800" kern="1200" dirty="0"/>
        </a:p>
      </dsp:txBody>
      <dsp:txXfrm>
        <a:off x="0" y="1641743"/>
        <a:ext cx="2468880" cy="1242476"/>
      </dsp:txXfrm>
    </dsp:sp>
    <dsp:sp modelId="{8A5BAFC7-96AE-4051-886E-738C74A7BB18}">
      <dsp:nvSpPr>
        <dsp:cNvPr id="0" name=""/>
        <dsp:cNvSpPr/>
      </dsp:nvSpPr>
      <dsp:spPr>
        <a:xfrm>
          <a:off x="0" y="192186"/>
          <a:ext cx="8229600" cy="124247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0256" tIns="270256" rIns="270256" bIns="270256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top</a:t>
          </a:r>
          <a:endParaRPr lang="en-US" sz="3800" kern="1200" dirty="0"/>
        </a:p>
      </dsp:txBody>
      <dsp:txXfrm>
        <a:off x="0" y="192186"/>
        <a:ext cx="2468880" cy="1242476"/>
      </dsp:txXfrm>
    </dsp:sp>
    <dsp:sp modelId="{30797BBD-1396-4D40-93A5-41904A11156E}">
      <dsp:nvSpPr>
        <dsp:cNvPr id="0" name=""/>
        <dsp:cNvSpPr/>
      </dsp:nvSpPr>
      <dsp:spPr>
        <a:xfrm>
          <a:off x="4995152" y="295726"/>
          <a:ext cx="1553095" cy="103539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president</a:t>
          </a:r>
          <a:endParaRPr lang="en-US" sz="2600" kern="1200" dirty="0"/>
        </a:p>
      </dsp:txBody>
      <dsp:txXfrm>
        <a:off x="5025478" y="326052"/>
        <a:ext cx="1492443" cy="974745"/>
      </dsp:txXfrm>
    </dsp:sp>
    <dsp:sp modelId="{B084D08D-34B8-43E2-8ACE-08793463FFD0}">
      <dsp:nvSpPr>
        <dsp:cNvPr id="0" name=""/>
        <dsp:cNvSpPr/>
      </dsp:nvSpPr>
      <dsp:spPr>
        <a:xfrm>
          <a:off x="4257431" y="1331123"/>
          <a:ext cx="1514268" cy="414158"/>
        </a:xfrm>
        <a:custGeom>
          <a:avLst/>
          <a:gdLst/>
          <a:ahLst/>
          <a:cxnLst/>
          <a:rect l="0" t="0" r="0" b="0"/>
          <a:pathLst>
            <a:path>
              <a:moveTo>
                <a:pt x="1514268" y="0"/>
              </a:moveTo>
              <a:lnTo>
                <a:pt x="1514268" y="207079"/>
              </a:lnTo>
              <a:lnTo>
                <a:pt x="0" y="207079"/>
              </a:lnTo>
              <a:lnTo>
                <a:pt x="0" y="41415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241B2B-E745-4E3B-AA3D-DC706B8E7246}">
      <dsp:nvSpPr>
        <dsp:cNvPr id="0" name=""/>
        <dsp:cNvSpPr/>
      </dsp:nvSpPr>
      <dsp:spPr>
        <a:xfrm>
          <a:off x="3480883" y="1745282"/>
          <a:ext cx="1553095" cy="103539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sale</a:t>
          </a:r>
          <a:endParaRPr lang="en-US" sz="2600" kern="1200" dirty="0"/>
        </a:p>
      </dsp:txBody>
      <dsp:txXfrm>
        <a:off x="3511209" y="1775608"/>
        <a:ext cx="1492443" cy="974745"/>
      </dsp:txXfrm>
    </dsp:sp>
    <dsp:sp modelId="{65DEECF5-87A7-44B1-B157-1DBF03D385FF}">
      <dsp:nvSpPr>
        <dsp:cNvPr id="0" name=""/>
        <dsp:cNvSpPr/>
      </dsp:nvSpPr>
      <dsp:spPr>
        <a:xfrm>
          <a:off x="3247919" y="2780680"/>
          <a:ext cx="1009512" cy="414158"/>
        </a:xfrm>
        <a:custGeom>
          <a:avLst/>
          <a:gdLst/>
          <a:ahLst/>
          <a:cxnLst/>
          <a:rect l="0" t="0" r="0" b="0"/>
          <a:pathLst>
            <a:path>
              <a:moveTo>
                <a:pt x="1009512" y="0"/>
              </a:moveTo>
              <a:lnTo>
                <a:pt x="1009512" y="207079"/>
              </a:lnTo>
              <a:lnTo>
                <a:pt x="0" y="207079"/>
              </a:lnTo>
              <a:lnTo>
                <a:pt x="0" y="41415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B4483D-F3E0-4B8B-BA2A-64A13E2CEDAE}">
      <dsp:nvSpPr>
        <dsp:cNvPr id="0" name=""/>
        <dsp:cNvSpPr/>
      </dsp:nvSpPr>
      <dsp:spPr>
        <a:xfrm>
          <a:off x="2471371" y="3194839"/>
          <a:ext cx="1553095" cy="103539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north</a:t>
          </a:r>
          <a:endParaRPr lang="en-US" sz="2600" kern="1200" dirty="0"/>
        </a:p>
      </dsp:txBody>
      <dsp:txXfrm>
        <a:off x="2501697" y="3225165"/>
        <a:ext cx="1492443" cy="974745"/>
      </dsp:txXfrm>
    </dsp:sp>
    <dsp:sp modelId="{13F7B1E8-616E-43B8-94E1-5B92C1CBD0E0}">
      <dsp:nvSpPr>
        <dsp:cNvPr id="0" name=""/>
        <dsp:cNvSpPr/>
      </dsp:nvSpPr>
      <dsp:spPr>
        <a:xfrm>
          <a:off x="4257431" y="2780680"/>
          <a:ext cx="1009512" cy="4141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7079"/>
              </a:lnTo>
              <a:lnTo>
                <a:pt x="1009512" y="207079"/>
              </a:lnTo>
              <a:lnTo>
                <a:pt x="1009512" y="41415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1C8BDA-B966-4F5D-8375-F68018EA56E5}">
      <dsp:nvSpPr>
        <dsp:cNvPr id="0" name=""/>
        <dsp:cNvSpPr/>
      </dsp:nvSpPr>
      <dsp:spPr>
        <a:xfrm>
          <a:off x="4490396" y="3194839"/>
          <a:ext cx="1553095" cy="103539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south</a:t>
          </a:r>
          <a:endParaRPr lang="en-US" sz="2600" kern="1200" dirty="0"/>
        </a:p>
      </dsp:txBody>
      <dsp:txXfrm>
        <a:off x="4520722" y="3225165"/>
        <a:ext cx="1492443" cy="974745"/>
      </dsp:txXfrm>
    </dsp:sp>
    <dsp:sp modelId="{172A367E-CEFD-47FA-A787-AC72445C5BAF}">
      <dsp:nvSpPr>
        <dsp:cNvPr id="0" name=""/>
        <dsp:cNvSpPr/>
      </dsp:nvSpPr>
      <dsp:spPr>
        <a:xfrm>
          <a:off x="5771700" y="1331123"/>
          <a:ext cx="1514268" cy="4141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7079"/>
              </a:lnTo>
              <a:lnTo>
                <a:pt x="1514268" y="207079"/>
              </a:lnTo>
              <a:lnTo>
                <a:pt x="1514268" y="41415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42DC14-D29B-4D77-BC2E-D9CBB83E919B}">
      <dsp:nvSpPr>
        <dsp:cNvPr id="0" name=""/>
        <dsp:cNvSpPr/>
      </dsp:nvSpPr>
      <dsp:spPr>
        <a:xfrm>
          <a:off x="6509420" y="1745282"/>
          <a:ext cx="1553095" cy="103539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product</a:t>
          </a:r>
          <a:endParaRPr lang="en-US" sz="2600" kern="1200" dirty="0"/>
        </a:p>
      </dsp:txBody>
      <dsp:txXfrm>
        <a:off x="6539746" y="1775608"/>
        <a:ext cx="1492443" cy="974745"/>
      </dsp:txXfrm>
    </dsp:sp>
    <dsp:sp modelId="{8FD4DCF4-C29B-4ED5-9B8C-955C7ADAC956}">
      <dsp:nvSpPr>
        <dsp:cNvPr id="0" name=""/>
        <dsp:cNvSpPr/>
      </dsp:nvSpPr>
      <dsp:spPr>
        <a:xfrm>
          <a:off x="7240248" y="2780680"/>
          <a:ext cx="91440" cy="41415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1415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BB1078-C3BD-4781-8405-D532E1905E90}">
      <dsp:nvSpPr>
        <dsp:cNvPr id="0" name=""/>
        <dsp:cNvSpPr/>
      </dsp:nvSpPr>
      <dsp:spPr>
        <a:xfrm>
          <a:off x="6509420" y="3194839"/>
          <a:ext cx="1553095" cy="103539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err="1" smtClean="0"/>
            <a:t>bangkok</a:t>
          </a:r>
          <a:endParaRPr lang="en-US" sz="2600" kern="1200" dirty="0"/>
        </a:p>
      </dsp:txBody>
      <dsp:txXfrm>
        <a:off x="6539746" y="3225165"/>
        <a:ext cx="1492443" cy="9747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36ACE-1709-483B-AF2C-8094E71260BA}" type="datetimeFigureOut">
              <a:rPr lang="en-US" smtClean="0"/>
              <a:t>2013-08-22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ED2FD4-B4E1-4E1A-B923-E8767CBC83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3127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http://www.thaiall.com/pptx/promote_travel_by_blog.pptx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209A4D-BE78-4FA7-8710-D11AC2344BB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390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http://www.thaiall.com/pptx/promote_travel_by_blog.pptx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209A4D-BE78-4FA7-8710-D11AC2344BB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390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http://www.thaiall.com/pptx/promote_travel_by_blog.pptx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209A4D-BE78-4FA7-8710-D11AC2344BB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390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55D3B-1C88-47BB-ADB5-A79C58D4632C}" type="datetime1">
              <a:rPr lang="en-US" smtClean="0"/>
              <a:t>2013-08-22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9EBDB-B009-4176-8D77-36563383C7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361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0F6DE-0716-47A3-BF02-A0C7C6D1BD3D}" type="datetime1">
              <a:rPr lang="en-US" smtClean="0"/>
              <a:t>2013-08-22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9EBDB-B009-4176-8D77-36563383C7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898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BD8BD-7930-475D-9D15-F2DC1DE1CC0C}" type="datetime1">
              <a:rPr lang="en-US" smtClean="0"/>
              <a:t>2013-08-22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9EBDB-B009-4176-8D77-36563383C7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52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534BD-0445-459B-BE98-8C17893E5C05}" type="datetime1">
              <a:rPr lang="en-US" smtClean="0"/>
              <a:t>2013-08-22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9EBDB-B009-4176-8D77-36563383C7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4473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7E40C-4B0F-426C-A1E5-8E931CC3417B}" type="datetime1">
              <a:rPr lang="en-US" smtClean="0"/>
              <a:t>2013-08-22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9EBDB-B009-4176-8D77-36563383C7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2237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BAC55-5886-4FE8-BAEA-9A928295C4F4}" type="datetime1">
              <a:rPr lang="en-US" smtClean="0"/>
              <a:t>2013-08-22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9EBDB-B009-4176-8D77-36563383C7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8786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C7E4C-09BF-40B5-833B-2CE8789BB9E3}" type="datetime1">
              <a:rPr lang="en-US" smtClean="0"/>
              <a:t>2013-08-22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9EBDB-B009-4176-8D77-36563383C7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1425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BA619-4937-4317-9515-AA5E641756F4}" type="datetime1">
              <a:rPr lang="en-US" smtClean="0"/>
              <a:t>2013-08-22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9EBDB-B009-4176-8D77-36563383C7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4230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B62A3-5E23-4B8E-9293-436820DA0590}" type="datetime1">
              <a:rPr lang="en-US" smtClean="0"/>
              <a:t>2013-08-22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9EBDB-B009-4176-8D77-36563383C7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815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B1B0-F9EA-46A6-B7F4-EA2FE632ECAC}" type="datetime1">
              <a:rPr lang="en-US" smtClean="0"/>
              <a:t>2013-08-22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9EBDB-B009-4176-8D77-36563383C7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6233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6035B-DBFE-432D-BBC3-339B5C7C4756}" type="datetime1">
              <a:rPr lang="en-US" smtClean="0"/>
              <a:t>2013-08-22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9EBDB-B009-4176-8D77-36563383C7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611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EC7107-EE02-48A7-9576-FBE1255FEB58}" type="datetime1">
              <a:rPr lang="en-US" smtClean="0"/>
              <a:t>2013-08-22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89EBDB-B009-4176-8D77-36563383C73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 6"/>
          <p:cNvSpPr/>
          <p:nvPr userDrawn="1"/>
        </p:nvSpPr>
        <p:spPr>
          <a:xfrm>
            <a:off x="-12700" y="5918200"/>
            <a:ext cx="9156700" cy="927100"/>
          </a:xfrm>
          <a:custGeom>
            <a:avLst/>
            <a:gdLst>
              <a:gd name="connsiteX0" fmla="*/ 0 w 9080500"/>
              <a:gd name="connsiteY0" fmla="*/ 2095500 h 2095500"/>
              <a:gd name="connsiteX1" fmla="*/ 2908300 w 9080500"/>
              <a:gd name="connsiteY1" fmla="*/ 787400 h 2095500"/>
              <a:gd name="connsiteX2" fmla="*/ 5041900 w 9080500"/>
              <a:gd name="connsiteY2" fmla="*/ 1460500 h 2095500"/>
              <a:gd name="connsiteX3" fmla="*/ 9080500 w 9080500"/>
              <a:gd name="connsiteY3" fmla="*/ 0 h 2095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080500" h="2095500">
                <a:moveTo>
                  <a:pt x="0" y="2095500"/>
                </a:moveTo>
                <a:cubicBezTo>
                  <a:pt x="1033991" y="1494366"/>
                  <a:pt x="2067983" y="893233"/>
                  <a:pt x="2908300" y="787400"/>
                </a:cubicBezTo>
                <a:cubicBezTo>
                  <a:pt x="3748617" y="681567"/>
                  <a:pt x="4013200" y="1591733"/>
                  <a:pt x="5041900" y="1460500"/>
                </a:cubicBezTo>
                <a:cubicBezTo>
                  <a:pt x="6070600" y="1329267"/>
                  <a:pt x="7575550" y="664633"/>
                  <a:pt x="9080500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854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slideLayout" Target="../slideLayouts/slideLayout1.xml"/><Relationship Id="rId7" Type="http://schemas.openxmlformats.org/officeDocument/2006/relationships/diagramColors" Target="../diagrams/colors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wmv"/><Relationship Id="rId1" Type="http://schemas.microsoft.com/office/2007/relationships/media" Target="../media/media3.wmv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98" y="0"/>
            <a:ext cx="9128502" cy="3124200"/>
          </a:xfrm>
        </p:spPr>
        <p:txBody>
          <a:bodyPr>
            <a:normAutofit/>
          </a:bodyPr>
          <a:lstStyle/>
          <a:p>
            <a:r>
              <a:rPr lang="en-US" dirty="0" smtClean="0"/>
              <a:t>How to use </a:t>
            </a:r>
            <a:r>
              <a:rPr lang="en-US" dirty="0" err="1" smtClean="0"/>
              <a:t>powerpoint</a:t>
            </a:r>
            <a:r>
              <a:rPr lang="th-TH" dirty="0" smtClean="0"/>
              <a:t/>
            </a:r>
            <a:br>
              <a:rPr lang="th-TH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2400" dirty="0" smtClean="0"/>
              <a:t>13 September 2013</a:t>
            </a:r>
            <a:br>
              <a:rPr lang="en-US" sz="2400" dirty="0" smtClean="0"/>
            </a:br>
            <a:r>
              <a:rPr lang="en-US" sz="2400" dirty="0" smtClean="0"/>
              <a:t>13.00-17.00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583" y="4842577"/>
            <a:ext cx="9144000" cy="715963"/>
          </a:xfrm>
          <a:solidFill>
            <a:schemeClr val="tx1"/>
          </a:solidFill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Burin 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</a:rPr>
              <a:t>R</a:t>
            </a:r>
            <a:r>
              <a:rPr lang="en-US" dirty="0" err="1" smtClean="0">
                <a:solidFill>
                  <a:schemeClr val="bg1">
                    <a:lumMod val="95000"/>
                  </a:schemeClr>
                </a:solidFill>
              </a:rPr>
              <a:t>ujjanapan</a:t>
            </a:r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9EBDB-B009-4176-8D77-36563383C732}" type="slidenum">
              <a:rPr lang="en-US" smtClean="0"/>
              <a:t>1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4461577"/>
            <a:ext cx="9144000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dirty="0"/>
              <a:t>http://www.thaiall.com/office/doraemon_2007.pptx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5528377"/>
            <a:ext cx="9144000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1600" dirty="0"/>
              <a:t>http://www.thaiall.com/office/2010/mycar.pptx</a:t>
            </a:r>
          </a:p>
        </p:txBody>
      </p:sp>
      <p:pic>
        <p:nvPicPr>
          <p:cNvPr id="1026" name="Picture 2" descr="http://www.thaiall.com/office/doraemon_20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55821">
            <a:off x="5791651" y="3299726"/>
            <a:ext cx="3048000" cy="11430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88445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3400" y="1600200"/>
            <a:ext cx="43434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Shape</a:t>
            </a:r>
          </a:p>
          <a:p>
            <a:r>
              <a:rPr lang="en-US" dirty="0" err="1" smtClean="0"/>
              <a:t>Wordart</a:t>
            </a:r>
            <a:endParaRPr lang="en-US" dirty="0" smtClean="0"/>
          </a:p>
          <a:p>
            <a:r>
              <a:rPr lang="en-US" dirty="0" err="1" smtClean="0"/>
              <a:t>Smartart</a:t>
            </a:r>
            <a:endParaRPr lang="en-US" dirty="0" smtClean="0"/>
          </a:p>
          <a:p>
            <a:r>
              <a:rPr lang="en-US" dirty="0" smtClean="0"/>
              <a:t>Table</a:t>
            </a:r>
          </a:p>
          <a:p>
            <a:r>
              <a:rPr lang="en-US" dirty="0" smtClean="0"/>
              <a:t>Graph</a:t>
            </a:r>
          </a:p>
          <a:p>
            <a:r>
              <a:rPr lang="en-US" dirty="0" smtClean="0"/>
              <a:t>Organization Chart</a:t>
            </a:r>
          </a:p>
          <a:p>
            <a:r>
              <a:rPr lang="en-US" dirty="0" smtClean="0"/>
              <a:t>Motion Path</a:t>
            </a:r>
          </a:p>
          <a:p>
            <a:r>
              <a:rPr lang="en-US" dirty="0" smtClean="0"/>
              <a:t>Video (60 MB)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9EBDB-B009-4176-8D77-36563383C732}" type="slidenum">
              <a:rPr lang="en-US" smtClean="0"/>
              <a:t>2</a:t>
            </a:fld>
            <a:endParaRPr lang="en-US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09600" y="1600200"/>
            <a:ext cx="3581400" cy="5029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Section</a:t>
            </a:r>
            <a:endParaRPr lang="th-TH" dirty="0" smtClean="0"/>
          </a:p>
          <a:p>
            <a:r>
              <a:rPr lang="en-US" dirty="0" smtClean="0"/>
              <a:t>Layout Design</a:t>
            </a:r>
          </a:p>
          <a:p>
            <a:r>
              <a:rPr lang="en-US" dirty="0" smtClean="0"/>
              <a:t>Transition</a:t>
            </a:r>
          </a:p>
          <a:p>
            <a:r>
              <a:rPr lang="en-US" dirty="0" smtClean="0"/>
              <a:t>Animations</a:t>
            </a:r>
          </a:p>
          <a:p>
            <a:r>
              <a:rPr lang="en-US" dirty="0" smtClean="0"/>
              <a:t>Sound (2 MB)</a:t>
            </a:r>
          </a:p>
          <a:p>
            <a:r>
              <a:rPr lang="en-US" dirty="0" smtClean="0"/>
              <a:t>Slide Master</a:t>
            </a:r>
          </a:p>
          <a:p>
            <a:r>
              <a:rPr lang="en-US" dirty="0" smtClean="0"/>
              <a:t>Equation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097286" y="5638800"/>
                <a:ext cx="1322387" cy="2743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 smtClean="0">
                              <a:latin typeface="Cambria Math"/>
                            </a:rPr>
                            <m:t>𝑎</m:t>
                          </m:r>
                        </m:e>
                        <m:sup>
                          <m:r>
                            <a:rPr lang="en-US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 smtClean="0">
                              <a:latin typeface="Cambria Math"/>
                            </a:rPr>
                            <m:t>𝑏</m:t>
                          </m:r>
                        </m:e>
                        <m:sup>
                          <m:r>
                            <a:rPr lang="en-US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 smtClean="0">
                              <a:latin typeface="Cambria Math"/>
                            </a:rPr>
                            <m:t>𝑐</m:t>
                          </m:r>
                        </m:e>
                        <m:sup>
                          <m:r>
                            <a:rPr lang="en-US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7286" y="5638800"/>
                <a:ext cx="1322387" cy="274320"/>
              </a:xfrm>
              <a:prstGeom prst="rect">
                <a:avLst/>
              </a:prstGeom>
              <a:blipFill rotWithShape="1">
                <a:blip r:embed="rId2"/>
                <a:stretch>
                  <a:fillRect r="-6912" b="-24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76147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3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1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Shape + title slide layout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3886200"/>
            <a:ext cx="7315200" cy="1752600"/>
          </a:xfrm>
        </p:spPr>
        <p:txBody>
          <a:bodyPr/>
          <a:lstStyle/>
          <a:p>
            <a:r>
              <a:rPr lang="en-US" dirty="0" smtClean="0"/>
              <a:t>Shape Effects + Audio on Click (default)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6705600" y="304801"/>
            <a:ext cx="2133600" cy="2057400"/>
          </a:xfrm>
          <a:prstGeom prst="ellipse">
            <a:avLst/>
          </a:prstGeom>
          <a:ln>
            <a:solidFill>
              <a:srgbClr val="000000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9EBDB-B009-4176-8D77-36563383C732}" type="slidenum">
              <a:rPr lang="en-US" smtClean="0"/>
              <a:t>3</a:t>
            </a:fld>
            <a:endParaRPr lang="en-US"/>
          </a:p>
        </p:txBody>
      </p:sp>
      <p:pic>
        <p:nvPicPr>
          <p:cNvPr id="6" name="ELPHRG01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94115" y="45203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32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9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Wordart</a:t>
            </a:r>
            <a:r>
              <a:rPr lang="en-US" dirty="0" smtClean="0"/>
              <a:t> + Shape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Rotate + Shape effect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 rot="19937718">
            <a:off x="325822" y="1346036"/>
            <a:ext cx="4706939" cy="923330"/>
          </a:xfrm>
          <a:prstGeom prst="rect">
            <a:avLst/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softRound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wordart</a:t>
            </a:r>
            <a:endParaRPr lang="en-US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9EBDB-B009-4176-8D77-36563383C73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279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Smartart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886200"/>
            <a:ext cx="7696200" cy="1752600"/>
          </a:xfrm>
        </p:spPr>
        <p:txBody>
          <a:bodyPr/>
          <a:lstStyle/>
          <a:p>
            <a:r>
              <a:rPr lang="en-US" dirty="0" smtClean="0"/>
              <a:t>4 Rings + Audio loop until stop + rewind</a:t>
            </a:r>
            <a:endParaRPr lang="en-US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169457355"/>
              </p:ext>
            </p:extLst>
          </p:nvPr>
        </p:nvGraphicFramePr>
        <p:xfrm>
          <a:off x="152400" y="228600"/>
          <a:ext cx="2895600" cy="3429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9EBDB-B009-4176-8D77-36563383C732}" type="slidenum">
              <a:rPr lang="en-US" smtClean="0"/>
              <a:t>5</a:t>
            </a:fld>
            <a:endParaRPr lang="en-US"/>
          </a:p>
        </p:txBody>
      </p:sp>
      <p:pic>
        <p:nvPicPr>
          <p:cNvPr id="8" name="flower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216258" y="5105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959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812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table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25749220"/>
              </p:ext>
            </p:extLst>
          </p:nvPr>
        </p:nvGraphicFramePr>
        <p:xfrm>
          <a:off x="609600" y="1600200"/>
          <a:ext cx="76200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0000"/>
                <a:gridCol w="2540000"/>
                <a:gridCol w="2540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name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salary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102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boy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1800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dang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3200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9EBDB-B009-4176-8D77-36563383C73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205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Column chart : Sale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9788756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9EBDB-B009-4176-8D77-36563383C73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202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Smartart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68474729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9EBDB-B009-4176-8D77-36563383C73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120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9EBDB-B009-4176-8D77-36563383C732}" type="slidenum">
              <a:rPr lang="en-US" smtClean="0"/>
              <a:t>9</a:t>
            </a:fld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381000" y="1447800"/>
            <a:ext cx="685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-27122" y="584854"/>
            <a:ext cx="470904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Add Animation, Motion Path</a:t>
            </a:r>
          </a:p>
          <a:p>
            <a:r>
              <a:rPr lang="en-US" sz="2400" dirty="0" smtClean="0"/>
              <a:t>Right, Down, Left, UP, After Previous</a:t>
            </a:r>
            <a:endParaRPr lang="en-US" sz="2400" dirty="0"/>
          </a:p>
        </p:txBody>
      </p:sp>
      <p:sp>
        <p:nvSpPr>
          <p:cNvPr id="2" name="Rectangle 1"/>
          <p:cNvSpPr/>
          <p:nvPr/>
        </p:nvSpPr>
        <p:spPr>
          <a:xfrm>
            <a:off x="2125923" y="6519446"/>
            <a:ext cx="57912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http://www.thaiall.com/office/2010/mycar.pptx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4469" y="20457"/>
            <a:ext cx="5243738" cy="937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Oval 7"/>
          <p:cNvSpPr/>
          <p:nvPr/>
        </p:nvSpPr>
        <p:spPr>
          <a:xfrm>
            <a:off x="8077200" y="165754"/>
            <a:ext cx="1066800" cy="838200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429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25434E-6 L 0.79583 -2.25434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79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79583 -4.91329E-6 L 0.79583 0.62151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0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35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79583 0.62151 L -0.00417 0.62151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0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0"/>
                            </p:stCondLst>
                            <p:childTnLst>
                              <p:par>
                                <p:cTn id="14" presetID="64" presetClass="path" presetSubtype="0" accel="50000" decel="5000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17 0.62151 L -0.00417 -4.91329E-6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0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5" grpId="2" animBg="1"/>
      <p:bldP spid="5" grpId="3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9EBDB-B009-4176-8D77-36563383C732}" type="slidenum">
              <a:rPr lang="en-US" smtClean="0"/>
              <a:t>10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241226" y="351833"/>
            <a:ext cx="751359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dirty="0" smtClean="0">
                <a:latin typeface="TH SarabunPSK" pitchFamily="34" charset="-34"/>
                <a:cs typeface="TH SarabunPSK" pitchFamily="34" charset="-34"/>
              </a:rPr>
              <a:t>PPT 2010 </a:t>
            </a:r>
            <a:r>
              <a:rPr lang="th-TH" sz="4800" dirty="0" smtClean="0">
                <a:latin typeface="TH SarabunPSK" pitchFamily="34" charset="-34"/>
                <a:cs typeface="TH SarabunPSK" pitchFamily="34" charset="-34"/>
              </a:rPr>
              <a:t>รับ </a:t>
            </a:r>
            <a:r>
              <a:rPr lang="en-US" sz="4800" dirty="0" smtClean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en-US" sz="4800" dirty="0" err="1" smtClean="0">
                <a:latin typeface="TH SarabunPSK" pitchFamily="34" charset="-34"/>
                <a:cs typeface="TH SarabunPSK" pitchFamily="34" charset="-34"/>
              </a:rPr>
              <a:t>avi</a:t>
            </a:r>
            <a:r>
              <a:rPr lang="en-US" sz="4800" dirty="0" smtClean="0">
                <a:latin typeface="TH SarabunPSK" pitchFamily="34" charset="-34"/>
                <a:cs typeface="TH SarabunPSK" pitchFamily="34" charset="-34"/>
              </a:rPr>
              <a:t> 60 MB </a:t>
            </a:r>
            <a:r>
              <a:rPr lang="th-TH" sz="4800" dirty="0" smtClean="0">
                <a:latin typeface="TH SarabunPSK" pitchFamily="34" charset="-34"/>
                <a:cs typeface="TH SarabunPSK" pitchFamily="34" charset="-34"/>
              </a:rPr>
              <a:t>ฝังเข้าไปใน </a:t>
            </a:r>
            <a:r>
              <a:rPr lang="en-US" sz="4800" dirty="0" smtClean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en-US" sz="4800" dirty="0" err="1" smtClean="0">
                <a:latin typeface="TH SarabunPSK" pitchFamily="34" charset="-34"/>
                <a:cs typeface="TH SarabunPSK" pitchFamily="34" charset="-34"/>
              </a:rPr>
              <a:t>pptx</a:t>
            </a:r>
            <a:endParaRPr lang="en-US" sz="4800" dirty="0" smtClean="0">
              <a:latin typeface="TH SarabunPSK" pitchFamily="34" charset="-34"/>
              <a:cs typeface="TH SarabunPSK" pitchFamily="34" charset="-34"/>
            </a:endParaRPr>
          </a:p>
          <a:p>
            <a:pPr algn="ctr"/>
            <a:r>
              <a:rPr lang="th-TH" sz="4800" dirty="0" smtClean="0">
                <a:latin typeface="TH SarabunPSK" pitchFamily="34" charset="-34"/>
                <a:cs typeface="TH SarabunPSK" pitchFamily="34" charset="-34"/>
              </a:rPr>
              <a:t>ตัวอย่างนี้ฝัง </a:t>
            </a:r>
            <a:r>
              <a:rPr lang="en-US" sz="4800" dirty="0" smtClean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en-US" sz="4800" dirty="0" err="1" smtClean="0">
                <a:latin typeface="TH SarabunPSK" pitchFamily="34" charset="-34"/>
                <a:cs typeface="TH SarabunPSK" pitchFamily="34" charset="-34"/>
              </a:rPr>
              <a:t>wmv</a:t>
            </a:r>
            <a:r>
              <a:rPr lang="en-US" sz="4800" dirty="0" smtClean="0">
                <a:latin typeface="TH SarabunPSK" pitchFamily="34" charset="-34"/>
                <a:cs typeface="TH SarabunPSK" pitchFamily="34" charset="-34"/>
              </a:rPr>
              <a:t> 112 KB</a:t>
            </a:r>
            <a:endParaRPr lang="en-US" sz="4800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5" name="title_video_mswmm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52600" y="1921493"/>
            <a:ext cx="5740400" cy="430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047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75486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h-TH" b="1" dirty="0" smtClean="0">
                <a:sym typeface="Wingdings" pitchFamily="2" charset="2"/>
              </a:rPr>
              <a:t>- เทศกาลตรุษจีนนครสวรรค์ </a:t>
            </a:r>
            <a:r>
              <a:rPr lang="th-TH" dirty="0" smtClean="0">
                <a:sym typeface="Wingdings" pitchFamily="2" charset="2"/>
              </a:rPr>
              <a:t>และงานแห่เจ้าพ่อ เจ้าแม่ปากน้ำโพ </a:t>
            </a:r>
            <a:endParaRPr lang="en-US" dirty="0" smtClean="0">
              <a:sym typeface="Wingdings" pitchFamily="2" charset="2"/>
            </a:endParaRPr>
          </a:p>
          <a:p>
            <a:pPr marL="0" indent="0">
              <a:buNone/>
            </a:pPr>
            <a:r>
              <a:rPr lang="th-TH" b="1" dirty="0" smtClean="0"/>
              <a:t>- งานตรุษจีน</a:t>
            </a:r>
            <a:r>
              <a:rPr lang="th-TH" b="1" dirty="0"/>
              <a:t>ไชน่าทาวน์</a:t>
            </a:r>
            <a:r>
              <a:rPr lang="en-US" b="1" dirty="0" smtClean="0"/>
              <a:t> </a:t>
            </a:r>
            <a:r>
              <a:rPr lang="th-TH" dirty="0" smtClean="0"/>
              <a:t>ราชบุรี</a:t>
            </a:r>
            <a:endParaRPr lang="en-US" dirty="0" smtClean="0"/>
          </a:p>
          <a:p>
            <a:pPr marL="0" indent="0">
              <a:buNone/>
            </a:pPr>
            <a:r>
              <a:rPr lang="th-TH" b="1" dirty="0" smtClean="0"/>
              <a:t>- เทศกาลตรุษจีน</a:t>
            </a:r>
            <a:r>
              <a:rPr lang="en-US" dirty="0" smtClean="0"/>
              <a:t> </a:t>
            </a:r>
            <a:r>
              <a:rPr lang="th-TH" dirty="0" smtClean="0"/>
              <a:t>หาดใหญ่</a:t>
            </a:r>
          </a:p>
          <a:p>
            <a:pPr marL="0" indent="0">
              <a:buNone/>
            </a:pPr>
            <a:r>
              <a:rPr lang="th-TH" b="1" dirty="0" smtClean="0"/>
              <a:t>- เทศกาลตรุษจีน 4 แผ่นดิน 4 วัฒนธรรม</a:t>
            </a:r>
          </a:p>
          <a:p>
            <a:pPr marL="0" indent="0">
              <a:buNone/>
            </a:pPr>
            <a:r>
              <a:rPr lang="en-US" sz="2800" dirty="0" smtClean="0"/>
              <a:t>  </a:t>
            </a:r>
            <a:r>
              <a:rPr lang="th-TH" sz="2800" dirty="0" smtClean="0"/>
              <a:t>ณ บริเวณริมฝั่งแม่น้ำโขง หน้าตลาดอินโดจีน จ.มุกดาหาร</a:t>
            </a:r>
            <a:endParaRPr lang="en-US" dirty="0" smtClean="0"/>
          </a:p>
        </p:txBody>
      </p:sp>
      <p:sp>
        <p:nvSpPr>
          <p:cNvPr id="13" name="TextBox 12"/>
          <p:cNvSpPr txBox="1"/>
          <p:nvPr/>
        </p:nvSpPr>
        <p:spPr>
          <a:xfrm>
            <a:off x="3581400" y="4267200"/>
            <a:ext cx="1056091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People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705600" y="4267200"/>
            <a:ext cx="1056091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Activity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705601" y="1998740"/>
            <a:ext cx="106680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Unseen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52400" y="4267200"/>
            <a:ext cx="67999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Place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 rot="19618956">
            <a:off x="57081" y="1200869"/>
            <a:ext cx="1111390" cy="52322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2800" b="1" dirty="0" smtClean="0">
                <a:latin typeface="TH SarabunPSK" pitchFamily="34" charset="-34"/>
                <a:cs typeface="TH SarabunPSK" pitchFamily="34" charset="-34"/>
              </a:rPr>
              <a:t>ตัวอย่าง</a:t>
            </a:r>
            <a:endParaRPr lang="en-US" sz="28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764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dirty="0" smtClean="0"/>
              <a:t>2.2 การท่องเที่ยวชมงานวัฒนธรรมและประเพณี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47650" y="6533673"/>
            <a:ext cx="89201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dirty="0" smtClean="0"/>
              <a:t>http://travel.kapook.com/view54081.html</a:t>
            </a:r>
            <a:endParaRPr lang="en-US" sz="1400" dirty="0"/>
          </a:p>
        </p:txBody>
      </p:sp>
      <p:pic>
        <p:nvPicPr>
          <p:cNvPr id="1026" name="Picture 2" descr="http://sphotos-f.ak.fbcdn.net/hphotos-ak-ash3/65527_421434847937969_1159249846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2737" y="2286000"/>
            <a:ext cx="2272673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เที่ยวตรุษจีน 255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734" y="4617299"/>
            <a:ext cx="2571480" cy="1705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6" descr="data:image/jpeg;base64,/9j/4AAQSkZJRgABAQAAAQABAAD/2wCEAAkGBhMSERUUExQWFRUWGSIYGBcYGBwZHxogHBgXHR4cGyAcHSYgHBojIB4eIC8gIycpLCwsGh8xNTAqNSYrLCkBCQoKDgwOGg8PGjAkHyQvNCwwKjQ0Mi8sLzIqLCw0LzIsLDAsLCwvNCwsLCwsLCwsLCwsLCksLCwsLCwsLCwsLP/AABEIALkBEQMBIgACEQEDEQH/xAAcAAACAwEBAQEAAAAAAAAAAAAFBgAEBwMCAQj/xABIEAABAwIEAwYCBgcFBwQDAAABAgMRACEEBRIxBkFRBxMiYXGBMpEUI0KhsdFSYpLB0uHwFUNTcoIWM4OTstPxFyRjs1R0wv/EABoBAAIDAQEAAAAAAAAAAAAAAAQFAAIDBgH/xAA2EQABBAEDAQYDCAICAwEAAAABAAIDEQQSITFBBRNRcYHwImGhFCMykbHB0eFCUhXxJEOCBv/aAAwDAQACEQMRAD8A1TifiZrAs988lxSSvR9WASJCiCZUBFo33IpQPbpl/wDh4r9lv/u008YKa+jaHlICHF6PHEElKyN7cp9qxvMeypatK8OUmQDdcBQN5SCJTa8GqOD7Gnf9kZAIS37zY3yTQPl02WnZJ2rYLFOBtAfSoiRrCRMchCzePwpg/t9ro5938VY3kHAOIafaWoBAQoKKtQOxmABMk7VopFE4sZe094CFh2n3UD2iB4cCN63o+aP/ANvtdHPu/ir7/bzXRz7v4qApTWS552h4pGIWAvu0pWU6AkciReRJNXnEcIFgm1hhxS5ROkgV4reP7da6Ofd/FS1nXa3gsK8plxGIKkxOkJi4BtLg60s8K8dpxBDbsJWbJULBR6Ecj9x8qq9pHBi8RGIYTqcSmFIG6gJgjqRtHSOlYu0yR64UW2B2Pkd1lcEbHofIppw/bRgFn4cSPVKP3OGmtvP2VAKTrIIkERBB571+XcKVAkKEKH3etbPwCpZwSNf6StP+Wbe0zWOK4vkLHoztHFiixmzRbb0Qfmj2L7TsM2660prFd40nWUgIlSRupEueIRf0npVTL+2HBvLQhDWK1LIAlKOZjk7XPM8nbfcb1o+AEhwSlQNgEpULxuSNtq5ZRwlhsOrW2glewUtWogeXIfKtzjyatjsgGZGKI7e06q46WnQ503/8n3fnUOdNxP1lv660EAr6USIOxEH3tRJgalgnde6EL7bMADHd4r2Sj/u0SyPtOweKcDaA+lRBI1BIBgTFlm8fhWG8QcPPM4hTMRBJ1Gw0DZc/ox+VGezfBLXjWiJhuVqPlBAnpMgX60nbI/WGnx4XXyYWKInvbezbBvbjZbyvN0AEgOEgbCJPkJVEnzNJy+2fBpWWyzjAtO6ShAIjlBdmfKjqRXN7AoWQopTqBB1aQT4SCL7xy96ZyQ/6lcxBkMB+9bflsieW5+h5tLndvNhVwlyAqORICjE/OrP9oo/X/r3oalNewive6aBusnTkkkCgqvEnHeGwIR3oeOuYCNJ+GJJlY60BT23YAmNGKn/Kj/u1U7UOGXcSyhxlJWtqQUJuSlUXSOZBG3Q+VZzkfZ/i8Q7dpTSSQAtxKkgEna4k+3MCl8pe15A46LocOHFkga953/y3qt/4W88O8Vs4xoutpeSkK0+OASQATEKNr0U+kp/W+f8AOg+R5KjCsIZb2QNzuom5UfMmiKRRLW/CNXKTTSNMh7r8PRcs24gYwzet5ZSNgJkqPRImSaAYPtTwTjiUQ+mTGpQTAnrCyfurIOMOJ14rErWT4QSEDklANvnufM1Z4JyxWKfSEybi8W86WTZTwbYNl1eP2TjthJncdVWegC/QusfrfP8AnUKh+t8/51zSjlSV2h8ffQx3LMF4iSTcNg7W5qPTpemD3tY3U5c1jwyZEgjj5T1I6q+dS363zr8zYniB55zU44tZncqJ+XIe1bn2c4hxeBQXCTchJNyUjb2mR7UPHka36aTPN7LOLCJdYO9VXu0zJ/1D3/I0j5l2v4FlxbZGIXoUU6kBJSSN4JcBI9qdcWyVIUkGCpJAPQkETWCo7JsxU7pLQSkG6ytOmOovJ+VXlc5taUPhRQyBxmNeG9J6/wDXHAf4eK/ZR/3adckzcYlhLyUOtpV8IdgEid4CjY1mmSdiKm1a3XmyqdggqEe5F60fIcIhplTaNUoWQrWZMyDPoRBEcjUY55O42VchsDR92bKM1KlStkEs27cFxl7f/wCyP/rfpF7PuLlpcTh1nU2s6U8yhR2jyJsR71sHF+Ts4nDhDyNaQ7qAkiCAsTY9CfnSrlvBmEYcDjbZ1j4SVFUeYB516zHkLxI0oxudAzHdjygnw8+m/RGIofn2eN4RnvXASJCQlMSSZte3KZog6tKQVKUEgbkkAe5NCOIMvax2FW0hbalRqRC0mFJ2Npsdj60xleQ06TukuNGHPBeDovc/2huVdpGFdOlQU0TzVBHzG3uKGce8BKxag/hdBUoSsSAFdFpOxJ2I52PWs1zLLn8M7odbU2rfxc/MHYitH7LM2dc1Mk/VoGsW5kxpnkCTqjqPWlrJXSOEcvX810MuNFDGZ8U1XI5BHySRlnD2L1aUsO6xYjQoX+UCtvR3iWBqu6GwCReV6QPx51cmqWb5s3hmi46TpBiAJJJ5D5UXFA2DU4lLMjOkzQyIM448Taj+TsrOpxptav0lISSfUxerYTsBy2A/CguT8Z4XEKCEqKVHZKxE+hkgmqnaNinWsHLRIlYSsjeCDaRsCbVYzRhhkZvSyGJOZmwS22/H9kzaa54t/u21rN9CSqOukE1iGUcSvMrlDihe95B8lDYitmyXMU4vDJcIstJCk8pulQ9PzrKHL7621RRWb2WcMNkLtTSaPQ/ksof47xanNffLTf4U2SPKNo9ZrRuDOJ/pjaguO9RExYKB2VHLof50h592cYlt1XdAraF0FN1G9kkC4I5nam3s64Xdw2tx4aStISlJ3iZJI5TsBvQOOJmygG/mnPaLsOXELmabFaaq/L+bTHnOTN4lCUOtpWNQ33AnxQdxYRau2AypnCtkNIS0gXJ225qUTf1Jq6BSJ2r4xaW2UCQhRUVeZTpgH0maYTubE0yVuufwY35UjcbVQP7b8J0weYsukht1CyNwlQJFdcdi0stOOq+FtJWfYTHvtWEZNmq23UONnxJUIj128wdq3nMsuD7LjSrBxBQY5SP3UPBkuma6xRCN7S7MjwpGEOtrvz25WGZ3xg/iXNSlqF7JSSEp8gAfvN60vsvz1zEMOIcJUWiIUTJhQNiecEfI0gP9k2PDwSEpKJ/3mtOkybG5kekTWtcG8LDA4fu9WtajqcVyJiAB+qB16k86EgjeJNR9Uy7Sy8Z+KYm10010/jbZHUJrNOOO0tSXSzhiIRZTkBWogj4Z2AI35nyrS3UEpUE2UUkA9CQY++vzPjmVocLawUrSrSQbEfOtMp7gAGoTsXHhc50kguuB59Vt3Z3xmrGpWh0DvUX1AQFAmLjYEH8acwmkjsv4XWw2p5xJQpxIShCtwkXJVPNRi0CyfOnkkAEmwF59KvAXd2NSG7QEP2l3c8fv1r1WY5h2HoW8pTeIKG1GdBRqKbzAOoSPWnThnhlnAjumwSopkKVuQIBHleDHmKyvi7tKexDqksrU2yDCQkwVD9JRF79NhRbs84pLSlfS3Fd2ANGqVEFRAtzAjflYUH30Qk49U7lwMx+MS99n/UDf1I/Ra9prCOO+GMWrHPKLa1BayUqCSQR9mCLbQPatpYz5hbJfCx3SQSpRtEbyDcHy8xSPmfbO0lRDDJcHJalaZ9oJitMgsc0fF+6C7KbkRyO0R6tqN7V6/skPIOzjFLeSHm3EjUPCEkSmb+IiBbrX6Bw2GS2hKEAJSkQAOQFJOYdoCDl6XiG0OLUE92p3SeZ1I5k2kW5c6BM9tZ0qSpgFaj4CFaUiR9rUBMSCY5GpEGtGq7tZZkss7+7cKo1V9U1cYdojOCOgDvXo+AGyf855em9JeE7W8UtwDS1BPw6T166ppAx2GfcWpRClKJKlGDckyTVjL8peCQsaCsqDaWtYC5UdIJG+52F6FdLJKfhNJ8MPEwo/vm2a5P7J/wCCuI8xeedbaUl0FfjccKlJaSFK8QuNxMIvMdBWnocTrcAHiGjUeszH4UL4S4eRl2DS0VgkSpxZsFKO5vsOQ8hRPC5gy6FFpaFwQFFJBi9gYpkNqBK5HTduA2/RX6lSpVlVCs4H1X+v9yqTsTxVg2nC2t9CVgwR4jB6EgEA0a4+4jTgsMlxSCsKe0QCBEpcM3H6v31hPEqU4h5eIwyTC5WtuZUk/aI/SSTe1xe1qscru2hreUTj9nfaCZJL01yK/v8ARafxbgBj8Efo6wspOtISZCikGU/5oMiedZFgMzcZclBUhaDv8JFFeBc7xLWJQGkqcCyApAmFA2k9I31corXcx4Yw2IUFPsocWBGqCD8wQT5TWZj+1fHw4e9ka3J/4qovxMO48fmCEH4TzJvMMP8AXNocW0qDqQkiTcKEixI39POmHBZc0ynS02htJMwhISD52r7lmUtMI0MtpQmdk8z1JNyfWlvG9pGHbdU2EOL0kpKhAFjBiTJv6UaHNhYO9O/ikxikzpnjFadPNeH7Lvm3HmGw7xaWFqUkwopAgHpcifaumYts5ng1paWCd0nYoWNtQ3AO3ofKk3jTJE4v/wB5gzqKyEuNEHUFAb26ge/KuXZ9lmNRiQoNOIQUkLK0lIgjnIuQYIHlQf2h736Du0+HgU3+wwRxCRhLJG77+I5BH8JSxWGew7qm3EFK0GCPwIPMeYrbch1YnAt/SUyXEQsKEahJgnzIgz70aSnbnymg/F2fqwbHepSFKKgkTMCQTJj0rZkDcfU8nbwQcudL2hoga34r2N9f2So72RMqWVNPqSgk2UnUdzsZEj2pywGDZwWHSjWEtotqWoCSTJJ8z0FKvC3aQlxaWnkJQDCUqTIA5AEEmx6zzr32p5W8tDbqApSGwQsATpm4VA5WieVUbJG1hkhG63kgyHzMxct9NO4O2/r49N034XENukLbcQtIBHhIMEkXPSwihfGXE/0JpJSkKW4SEzsANyeu4EVnvZ04+cW2W0q0zDljARF9XLpHnFaXxXwwnGshGrStJ1IVuJiCD5H90162aSWJxApyzlxMbDzGB7tTDv5c8pW4W7SVuvJbfSmFnSFJGnSTYSJuJt70653kTWLaLToMTIIsUnqPy2NIfDXZe8h9K3lp7tKgoaVaiqLx+qJ+6tLw+IQudK0qjfSoGPWDVcfXpLZfqvO0nQtlbJh7Ec1wPD6JY4f7PcMw5rguLbNiUgCYCgSBuoTz6TFNrSwrYgxvBB+cUndqePdawiQ0SlLi9K1C1tMgEjkT+EVn3Z5i3vp7SWSSSuFgbaPtauWkD74rJ0ohfoY1bR4L86A5Esu4uh5fp+S1bjfiNOCw4XGpalgIB2lPik+Qj8Kz7Le1rFB4FwpW3N0aALfqkXB+dabxXwqjHsd0slJB1IUBMGIuOYI3rPct4GwuCfLmNxSFJbOoNIuVkGUylMqAttzMDaqZHeaxRoLXs1+I2AiRoLt72s+n9LXUXoTxNmWEwqO+xITOyfAFLNtk87DnIik7OO3HDoB7hlSz1cIQOXISevTl7ZzxBxc5mLmt0gEDSEpBCQN4Ek3J8/3VpLLTdt0Hg4zZJdLzpH5ei03GdrzAwx7lLhdACU6wAJsNRIJ9aZeHc8OIy36RiQEJKFSpN9SEpILkAW1QohIG0V+ecwQthlJMAug6R8UpuJ3je3l61s7+aYZvJkYRThDi8GAkCZkpt4uR1XuayZKauQonJxmGYMxQSevWis9zHJ2MO4runU4gboWkQE+SptrHPpQsPuahrCY+L2Bvf3FfXkq7u5snkNh6kWv99e8t4UxL6VOLKGEA6gtYIJ0/aSneBO9hSpzmC3PNBdY7IOOxrXG3da6nraOZpxatWXpwiEQkr1KUJlQF4V6n/pFK2U5O684nQQQvnuBc/fbauuOLTLiWmHTiHAZdWQUNoFukqNzc7CimJy55C2XVBKElUHu1a0oUkgJJI5K3+Yq9kMB6dL/jlCx5ED31HYJN+prqgGbIe78grQnkFapkJjYgBRuPy618wGS62u9UuCuwn9H7RAF77A7XVTxxBwep93vkFKGyI8KetrkRt57dKTcbl76baSEjwi4i20GdvOt2T6o26NkrjxWSTvdMSQN6816GDVBCXZSkXSSrYdLx7Vp3ZZwQT/716Uq2w4IjSObkWkG4AO4k9KTckwKWJU/caLhNinrdX2h/O9EMfxy/qbccVJbUC2kCyIAEXuSYGqfMda1jfpFuQ+VA2SYMx2njez/K4cb8dPYp1aQohkGEoBta0nrJvenLsQf1YfFeTqP+kVmuZZq3iFOOFCEqIJ8CQmSTOwsfcVqvY4lScK6k8lpUBAgagDAgbfOqwkGSzyjM8FmP3TRQAB+tfna0ipUqUwXNrOO21CTlyApRT/7gQfPQ9v5RNZ1wNwY86pDzT7aUoWCqCrWkgyLRFxtfr6Vs/GXDTWOw6WntWlLusaTBkJWL2NoUaGZBwxh8EChhJSVkTqVqJiY35CeQ514INTtTuEWM8QwGNn4/pXzVzFYlDadS1obT1UQkelInaLnzqWm3sHiPqwSlwNKmDuFKKeUSL0E4640Ri0ljui2W1mFLUZBEpIKQIFuV4tQXhfIsa8uWEBSQSkq1DTtcKM7QarNkl5LGD+UVh9mCBonnNH0LflaOcFdo7xebbfUXELOmSJUCqwM7kTyo3xf2bF5/vcOoIU4TrSQSNVzqkfCk7G1ifOmVOS5fgylZbw7KhsowDPVOozv0pU7S8RikKQ+w4pWHKdMtKMJIMnVp62M+XlXrm6Y6f8Xy6hZxTGbID4fu7BBNbO9BtaLcEcFu4Na1uuJVqRp0IJgGQbkgTHK3OmV7N2Ur0LebCv0SsT79Pelbsz4gxOIC0vJWpKQFJdUD1jTOyuvsfYFxPwFiEYglhJeS6oqFwFC8kGTeJmeYr0SmOIGJqq7HZk5j25stGtiOD/FK92nZricO42pDqkMqTbSY8QN5jeQQR/KvHBPEhzFLuFxQLiCjVqNimCLEgb8wd7GmLJ8sUzgkN49aISvV4lApQkCyVE2VzEdFRyoply8KGV/RUtKSlJOhrSJsTFr3Nr1Gst+smr6f0pJkhkHcMZek0HgVvexv+0oYHsjbS6lzv1FsEKCNI1RvpKp284ppzDi/CsOd247C5uACdNp8RG3pc0j4TtcdDv1raO7m6UgggeRJuR59KIcW9nK8Q8H8KtP1x1KSskQSJ1AgbHpuDt5VEo0nuBv1Wj8Z3etHaL/ho0QRz8zXvxTRm+bFrAKfYCVQgKTF03IBV56Zn2pJ4Z7Rny+lGIIWhagn4QCnUYBGmLTypkwGIZynCoZxTveKWVK0pSVCDAIAP2fM7km1c8vyXLUtKzBlor7sFzSFHwqSNtGyVDe8gb1V7nOcCHUQNwvYBDFE8OiL2uNNfXPQb9N+qO8UZe6vButsWc0gJANyARKR6gRWScM4LGjFpDSHUrSoAykpAuJm2w5zTxw/2podeDbzaWkkwFhRIT01Ty86rcY9qKQVMYNwKUoD61P2d9QEjc2g+sVJHRyjWDwpjNycJ32Z7R8XUnbfbeuUY4/4oOF0oVhg8y4IUFJOlRJEJTYgqsbGDsRNJ+E7SktNqGHwzWH1WBElQg8trA7CvnB+drxfe4fGrLmEUhXeKcP+7IEpUlRulYVsKUcNkSnHu61hTSSQh5IAlIJglJi5+YrGSbUNQNH6+i1gwO4kLJQXNq9rr1V3OOMcc4NHfq7syqytAMkkyBcnyvy8qGrdKUgDcC5SOfMmuyMI0VJC1KtI8MbH19KNtuMIaV9FadUuIU6Ur0hI8zF/brQ5PeM+YTCON2Dk0xtNfsPl7+e6WF4QvLSUN61XCiE6rxY8x71aGUPNIDjqDAEJnxAEdd4/OieRPYl0qS0qBBuRKRF7A2vFopicwgQwp8qcXCErAUrwwqJ8IATzF4mrtdbK4Q07DFmB+zrPlz7tKOU5avMVJZ8KSTAWqyUR1PQ3EedMnGOJUEYXDhTa+5ZgqbIUk6rBQVzsLdKV8wznvgQqAEpMBIAA6EAWPv0rviHfj2sEpHskD+fvQ7nU2h4pqzHc7LEriDTen7/VMWc8BuYxCe7d+rTp0gwhN0yomLrWVbkjyogMOMEB3/ePlIAbS4QqAYuFbKiNuU3tFK+J4qCQUalEpknxhAFog2MnlAofjeKsQs/VNqcEwFpC3ROkEpBUCNQm/h5nlQQxcmUBryNI9D+aWP7qJ5c42T52nfCZ0ytRWtkJsfAgaiozYW5WJOw2864P8QfSHPo6nEpSuQhpIBuJInSISZCTvPkKUMBw7mOJUO+Jw7Z3W8o+ceEmTJEbV5zLJ+5S2s4jUsKJhpJbQlRiEoVAUSNzG0edbNwImO1F1n86UZMXkaWHz4Cf28Op7CrYSohSBIFhMySZJix67ClXhTKHnXVLF0tAqvYLjYQbkK9KuZRxOsFIWQpNtRgSR5nc+ppszjPgGe9Z8QmVBIvI21H7I6R570PCTG4tcm2S2dlhg/F+pSfm2JbSdKViLQNzECJ8wPCesTzpcdy9a06WwpzfTpE+fi6b+cxXVnDNuuS473aNUqURJgkbAmCqjH9qDDNqDVxPMAyRzPmORH500BJALjsgHRNhuKEHXXPSj1PRCmsn+jpDjkCSQEyCTG/oK1XsYxfeMYkxH1iP+kday/DvO4idSdSG/ErVZIk8zynoPlWsdkbiVM4khDSJdTZsEAWHU/l6VaHeSysM1pjxtP4vF3hvwtGqVKlMVzqSO1DB4hzCNDCg94MQD4VhBA0OixJHMi1Y7n3DOPwa0rcMyR4w5MEyYJkEHf8AGth7UsgfxeDQ3h9OtL4WdR02CHRv1kilx7hJxGVLbxzoWW/rGykFRagXTMEqBkyAIjnzGD4y4k0muLliJrW6uu4rej4H+kHy3I8JjGA9jnUJcbH1i0LhRTOlBWea/szBtF5pny3H4NnDut5aWlOhJUlBKiXCkT9q67AwB0pE4Sy7AvOllzEuKKxoSA2EBRItcqVBBggEXIFUl5d/Z2YEKcchlwERCFLG4INwArr0NZtlcxocQPC+qOlwo55XRhzv9g3YN8ul7/kh+dZs7j3itakB2AgCNOqDAAAmFXrR+C+DsRhW3Dje7UzHed2PrClSR8UgWMTYTNqq572i9xiEuowzOhxIWhwo8S0qAJ8QAggyOe1c+KsvxWNQzjcO5Da0CWnHO7DagSklOogFJgmd996jaBJG5Wcpke1jH1Gx222/kABVH5o2ntIw+I1MsqU0tY0tOLSnSlRsmRJ0iYvFKGTqzhGMICHlrCoWFklCo/SJOmIMz0IIq81wVgsEwjFY7U4tSinu2lSgncCRHIGbwfOvObdp+IU7OET9WYMBoKVMRC4mR0jyFeueTRkO/gFIYWt1NxWDSbBLuDX1/a+qceMl4V5pWGdxDbbllpkyUqT1EjcEi8b0G4G4ExeFxHfOuthEEaUEq1gixNgANldbUNz/AIaZfLWIfxCcC+8Ap1lwEmdisAGU6omFW9L1dzjjN3LVNYZDYcaQhOh1wkl4EAyCLDoAJiBVy4F+t448P3WDIZBjjHxnH4rsHYfPSeP18V5wWdZS/jyVYeHFqAStaRpKupSDAJMXIN/U1w45zzMcPjfBrS3/AHOhMpIMTNjKpsQfa1FFYDJ/pKH3fq3XIc7pRUEpKoUCtIslUmYJA5xXjGcVZmnMu6GH1IC4SkIMFB+33m103mYHSvHbtonr0/dWiFSh7GbBvD+P/m79eiUOKuMk4sAPsKQ60CCtEiN5BSoRGrztehmRcSvNIUGlqbSbGAJMpExIMWtPrTPxS0xjccVYbFITq/3hdlCRpEFSSR4hA2sSZjelVGXts4hSHZcGojSmwPIECZM7iI5UK93xE9eLTCGI6GxndtajHxXhVngHoqWLbGtPiCEqH2JlRG8lRhKjvAtXJ3BJWPq0+La6ptzIn7Q8qZ8fkjjbhVh2iGhfxlJKdKd1+I339uVU8YV4h4lmNZHigaAAnmL/ANWqmotPl9VsIWTRm9wd7O5Z4D/r1XzW8pJaQtx4FYMG5KiNIA21QJ8UWvNC1uutPNpWhTRKt1IV9kiYAEq9p5088OPqw7brmIbLaFH6tyCVRpAhIiPOR8q4YlOBWrvnFLeWmIAPdgaZKStVgkST4QbkTQH2r70gtsfLff8ARZmWWJncxnjr4+KEYV0YZ8FxpC2XUavCJC0K5pnYg7D2p0wyUqBcQ4lxpf8Au1CZG0pKRsobG1I/EGbJcISlSCkAxCpN7mfP8a55JmjmHJUg+Ei6DOknkSAdx1ojGkfE4SHbxHvqtsrAOZEKI1V78l3zzDYhDxK1eEDUFFQTCdUCE7i9ojkaY2sxV9FDaAHAWYSu8AgkHUCLbRc8qE57k63WxiXHG3QlIENDu7Xi9yYJuDeK8cOZYwvWnEtrUtBA0hStIEGRCVQTPt1oppaHna7QmS502M155Ydx5c7fkhWTunvwlwJ0FYUZSlWoptAtPOOl6tZ1lxbClG/eEpTGwHxH3r5lmHCMWkwAQ7vMDnaDz6X8qK8XKTpSkFJgqsL6ZCd/65UK66voE2EgGQGf7D6BJmWgNOSG0rLhsClK/uWCPwonmPHL7UtN+ECxCAlCZ2MBAAv1uaFvBQCFDcJUUnzFwa5YpnW0VH4oBnz/AJ1uHA0XboWTFaNQjFHnheH85xThnVE9Px9Sfvr6hBVpCz4/iBPQcqssHU3qG+/rAuK9NNCxJJ07eh/qK8L/AJUtosUAg3d+K94R8FRghUXmL/1E0z8LPvSqBqSnwqESDOwjna9J6MIWlL0ydlggcvPyvWtcCNh0haG0tlCdXdqhMKULaSR8B3jcT0ihZ2B2zd7WkuUY4jrHj5coNxXkiG8MHmGkXEKIEqbJ532/H8aT2cMlBSpxYUPiKQZm4selvWtuw3DOJCgStuFBQcBBKjJlJB2JG1+poSz2NMFa1OPOK1KkBASmATMHf7oreGCbTTglDO0IYwQ49enXzWZYnOHXdSdkRJSkwAJ3I+VzWj9iqIw+JMES6n3hI2q/iezTBayUrSlUGyoV77j8KP8ADOUNYdpaWnErlQJ0xANuhNEwRFj7QWZmslj0NFJhqVKlMEmVPEjw/wCr86ovtgghSZBERG82I99q65uyVNjTMhc2/wBW/l6UOTiXRZSR/pUQT56VD7hXnfBvwlZOi1GwUGwHZjgGne9SydQIUAVq0gi8hM/cSdqC9ovDOOxGIbcw6UOJTBAVoCkkWJlQuk2ME9bVSz/jHHpxj6WgsJZAJRKCALGVDcpUJPUWp0yfiQvJDpQhLagDqDkxI9L3mhJMvHHwv239+yt8aXKD+9AJri+PRLPFPDmMfwWHDrraX25SUaoQqdlTEBQG52vShmOSY9WGU5iivu2bIIUHbmBIhRhERKuVhzrU+P3FpwLjjeklMGVCwE7ibA7XPKaWeHOLm21pa7ufpEJBJARqCbgAj4T5WmsMh7WS0eK58kTi9p5bZBE2O288cWd/JKmTcUstZc7hlt/SSpWrQs6UJEXKdPimQDuPxozkzrT+VvrYCcvU0pILoKgHJvpKruQbeEE3073plzrghpeFf+jYZll9Y6E6gFAkJn4CeoFL6uBMZh8sW2lCS666C4lCisltKVQk2gkK/Q6i9XifrbqabbSb99BJuPhcXDk/mfCq890AdyPv8CcQp8vrZICktk6m0n9IrEqTPMbXibx1PFOLQ3hVsthDLX1bZc0qk2KjK7kbeIABOwNdc6y36Ng8NhiBh8Q4surSAZgkpbClaiFR03E7bz5zx1TimMDrS63hgA44owNQkuELHi7oDwRE2HMivOPfVHN+8okWCSfIcbdNzxtwUeztOW47GpQoqRiCACR/ulq0jSlRmSNhqTEiL3mguFxOJ753Ch1bgYuoIUuIBhJSbWmDv5cq+ZpxVhWgF4drSFgITA1qGgaQlANyq+6jEn7VDsLxTidElDqEkx4xpkDopOkmPNEX3rGZ0rmuLBXzukJG1oeGAXtWlw1V414LieHXHEOvNwQ2AVg/Eq51L33FpFhv0vYbfeYaPepDusQlSblAVayokEiw6V5yPifucRKkqUhepK2yZkKEG/PeubeLU0V904tN9o1JgHYelt/frQ7HuBPeeibnGcXEN/D8/wBLuxXPqvWH1slwNLKlnwqQsBNjygm6uR28q54vEJuNPdPT9ZpEJVJ3MbQeQtevoxgWSXEd4o3KtagqxAAtaSTAtVrE41C0wloNpTJI0hQJ233sZubb71C7wROk6wXN36m/ZPkQq+Bx68QooccCEttgha9Skz8KREwCfIHavLma4NnV3jhxCyIHhgI80idWrlMil3MACZ2k8vM/hUwWWoX4BpSpVpUdImCd/u9YohjWgbBK58ZxkdRAHK54jFodXLbegC8k3V69PmaM5MUnUlc6Skix5gwJ8utB8ORAMbg/jFMvBTCzjG9CUr0krKFXCkgSoH1H31JPiNImACGMuPhfgjeU4DF4df0Zbf1bxHjCdaTqEAgp3BHQ2FEWeznEs4ttpM90o+J1BHw8zBBCSNoM7TztrzSQQCOlvcUP4jzxGDYU8sExYAbknYeXrRX2YAWTxuuePaMsr6YwW4UR4ngJFf7JT9Is8SwSFnUZUSAZCgIBkn4uQmvGddkZhSmFp2+DTp9wQfe9Vz2n4h1dltsJ2CdGv0lR++AIo/wnx4p7EDDu6VFQJStI07TYj2kHnasO8x3u077ol7O0MepD/iPp78CsozHhp9sllaYUklIXPhnoeYMeVEW+DQRAdOqIMJBT6X860btAylKB9JG5IBTa5iAfWPwpSZxAVz8Kfig21cwY6Uq7QfJDJpZsEXDmPmjD+vCAPcHKaaKkKKiIJTEbHcX3rg3kmoSn4hYp6pO8eY3pzTpBkeEHmDafOrWbZW8WUqa0JIMkxCuUeR+fOloz32A489eFY5TmgJawuWFtaVkDwjSqQm6VHfxW1A9fSRR7L8c1hnxqWsBzcEkQZvcCCJ8qFHMlJxJCgkIIKXAox1KVJncfZI6RTFlCcMsJCviKjoCrpty6AERarmd7HNc73/0pJkB4OsGj4LRG3093qmUxM+UVmHEfac8tSkYYBCLgLIlSvMTZP3mnjIsehxKmwx3QFimBF7Gw/Ks94i7NMS24o4cd62TIggKHkQYmOorpzM6WIOiN+NJTgx47JXDJ9L4QDBupnU8VKO4m6fUiZV6W8zWm9nzyVNPaf00z6keprL8VkmJQIWy6nzUkgbXubVonZXhVIYf1RdadiDyG8ULjAicajvvsi+0pInxExrQKlSpTtc2qGYYlLbSlq2SST99JWacTd8hXc4htOpFmzvqHIqA3J+4UU7RnCMIne7wBj/K5v5VnjGAPkf8AKobfnS/II1G0TCy6S3ic17ta5SyouGHFtKJKjzkxEnmaOcOZ22kpGkq03CAqAVQYITIBVb3pVzhhQUYSSE3MCYnl0miuR4kN4crXGuQGxzEq0mYvNzvtHnS2WJj279dl1pcyCIx8/RFeMM5bxISh7vUpRyQqEwdJ8UyIkA3uIof9LS+Elop0pMJB3j125fd1olxIstDQEJeOgqUFTCRy8I+LVHp1mgTWI7sI1xqUTbYAgCBA2SATbyqz2fCATZCz7NYNWsCgnTD8Xr+pW6pSu68SRsTygnnIEXp1Xxmw4lstLEL8RUpJ8IABIIIHiiRHI1mrDqUatQDsp+HaIjc/u6bxQxjiIIKQWkr7skhRJEiJCUwRB1EkGbixmrYM7oy5tbIftbs9j49cYqvyorUOHM2GJUp5zSrQCpJUAdEzpj9EKA9fCaqMYDDvh8PtoT3yta1fCREXSbaRaZHPeaQsFnDobceSCltwFGlJCQnz67ApvvNXkMuYrxKBQ2fhBMQPIff0ozIy2RttySYkLnO/HSrcZ51hmnwMC2FKQkIC1SUpKZu2Cd7yVRc3Eb0vYcLUdTrhWrczyH9GnJWRsa1LV4pEQdkx05+5JNBcfw+UkhJ8KvCb3TO/3RSr7dHK4gbLqsTuY/isk11QbANBbwSCLnckAeck2Fq1nJOzXALSlaXVugiRC43iTCQDfa/WszxmQpwxQUTCpBJM7gQP63px7PsI6HEwIEyTMQJFz6/voiOdlggar2VMpz5MfvWP0Vfqm/GcP5bgUd4rDpPJKYLijEmEhRNK2fcXYN1KmHMKpoEQlSQjUkEjVZJGmYjnTZ2gZd3zSAlzu3EqlO1wYSRfaZFIWVcDvPPmfsKhRJRAi3LeIi1E5Mjo36WgUflyUswBBIzvch5JHzO3h73QfG8CKD4hSNBhQJkBSSJt6TEVZxHBbUAAxeYOxn799qacc+pR0EghPhTHSbmlnMcSXVaUKUA3KtSeZSpAA841e8UhdkyyyfAaARscr3bkpdxXCrrYE85vuOXOmjspyZRxoUuAlLaud5+EW35k107txSS33oUnUqZSCBvA628iKrJeW2NY+rVHI7FJvBF4PI0VDmPBBdRorLIlJYWA8iluiNqDcX8P/TMMpoEJVIUknaR18jcUAwfaGEsjU2tahYkFI/qd9udeV9obyh9XhZ9VE/gmnbs3Hc34ncpPBhZTXCRg4OxsJJxXA7jVloc9bBJidj/OmfgHgJbb4xLg0gCW06pJ1DcxsI96q4/jnEPeEpbSAZsCT95qujjbGBIQlaUgWEIT+8GlUbo2TEkkt6ea6GaPPyItJoE879PqmXtHaUQ1eE3Hvb22pAwySjSgiEKUQPPnf76t43OX8Q4FPLlDQ9LxJMC21UMcO9ZOhUkK1COREEfiDQuVIJZi4cGvRAxRux290atF2G1HUQQDNgRIUIsD573oplufllaUODwkQRuP5ilvLs0U7ASQlfMG2m11mbFA3N56b12YyxtUIRjw+5N0ukDV5NxAT9/rQ7ez3zAk9Pz9EPLK0HS7qmzO8hYXuhJBEg/vB/dSFxfhHMIW3m3FBs+BQGyVCSDHIK/GmvC4vSO7Vqt1Asf0d645uyMRhnWjIKkmJH2hdJ+YFA4r3wSAO3be4+RV43lhHVBMl7RC2tK1pKimfFeDMfENpHWtOyzi9OJaJbT44smRv08q/ObDqhKViCLG8bb8qeOC8WpKApJiNrXIp5MH4bdcBr5dCjsrEhyG6hsaT/xNxKheFdQtJDqAkgaZmSNuh3BH3xXzsvzMPMvwNOlxIIt08tqC8ZZWnEYXWGlrWLjQoi/mibg9QDXTsQdKmcXIiHUCIiPDtFMMCdmZUxHxDZczKHRWzoVqlSpUpwhkndpDClYROmJD4PiMA+FwH8fupJaxgbTbTqiLfz39ade0nE93gwr/AOYf9LlZTgca24Fd4pwKBkwJTHqNhypDnCR8pa00KCa4+nugXdFeQ0p3VfSjYrI28kjaaK5GxhmjZOtR5qCSo+pgAUDxedtJbhKk2FjMb7geZqrluPWoFYPh26W6J6UofC9zCOAj2yNIpPGNSgsKWpmLb7GeUE78uUUuPcMoCgsrJ0xZSROwG8xXbKs0axK+6fxCkISNR0hR52SSL9JI6gUO4qdKHVhpxS2kjclR9YkyOnW1eQ40sYrVVrZk743aBsinEeDQzgnHW0qKj4Qd4B+JR6Ck1zCqWlBSASYSLwBcRc2k8z50dw2KcxOHLYSUoiCZsqDcDVufQyK4qRcIgWAEcqJxi6H4XGzf0TqKEyNex7rtWuH2l4Va2nUpnSVFAIVAUApIMWm3313wGbrdw6HViHCDKCYggkX5waT8LjFJxBcUVKUo6SZJNjB+Q2+QinJDqSpKe7IKxMAgnl4eszvHQ3rfNBeB8N9bXOCDuHkEqjiMWom6pNhvABi5HS5AE9DXbv2oSJuVk/8A8yZq7iMElAMiOQHSLknzpC4rwzjitaLAHYev3waHx2sndpuh4rWWQtYXN3To++nENhBtqSFpPQkmPuT99W+Ecc+tUhSilOnXcD4LJB6ikXD4l5rQXbTpSP1QiLfzp/4fxXdgvEEJKZWDCdhtewVO3rWwb9ncA07E7L1wa7H0u67+S4cf5jiS80t0aW9JAINidZMeo8O45VZy3EqWoXPh8JuegN/nXTifCrxLbKHkkJ1KUNKgm5IEX3THzgmuOTFJVCElQhU6TqkgkTJIAFgPbzonNY+SK/8ALhB4jdL30Nq9F0xWI0qneTb+vW1CVOmSSQTHLb4kkVzwHEYfxDjXdLQEXOrlpNkn9afavmOwqiFFJgqtNJ2xGJ2h+xRbJA5ttXLCYxLPh1/WFWtZ3F48J6CKXsw4o7zELShUtgiAJIkRKhbqNtvWvPEOTqU0CgeKZUQfiF9+pmlvBZY9r8CVAp3MbTt607xYIiDITv79hCSSubKAW7LUOFs8BVA5j5RER7feKbmWnijSkNhGmBtMX6ncVkOQY1X0hANlHwH7z+IrWkcTNspCVSFaRNxF9jv529KVZWLpl+EXe6NkcGfg3CrM5JqJtHKZ3PQf1FUsPk6lKUmdOn9VRm08reg517f4jIW5CAsEzz8I3MWnpvyqpise4kqd0JSXEiNyE6uYv9oTE1ZrXDlMIzkuFgijwdlx4mwbraNCDdSdyIF/5Ugt5g/glaTEHaecWAn5e1PxzXWhIMSlIT8p39v3UAxTyMV3qANJQRpVHIjf9ofI1vjOLLY9tt6oLKx5WnU7lccMh3EMLJspYTsNpVf2gC1CXcreaUCDJmyrjbb36elNXCDxWwoK+JK9JtGw6VdzDCiJ8o+dejMdDKY62tAuhbKA48rjh8c+pBViHA4pI8gYgG5AlR86L4XFJUJ8gZ9qX2HAkEq3MD1tEe8VewfgkA+H8Of7/voHIHeEuPKIYwNAAX3NuFWHpXKkr3N/DPUjpX3LcKWgNduVkz71ZLtpjxJ3HUdKs5Y0IOpRKJkdUev9etYulf3elxsIqJwDrKacI6hWGgJC0gXSkfeAdjXbs6YZSnEllBRqcSVSI1GN9z+6vmExXhSDZQFiOY8utEeFgdWJskAqQQQIJkbnkTaJFb//AJ+Sp3NPVJcxuxPzTRUqVK7RKkl9pz6U4GVAn62BHXQ58qyDCOh3B+FGlSleNckkiLD2M1qfbCqMAg7RiB/9b1ZBl2aaFjD6SZbJISkkgkyLDeRzpRmMJcS0b7J/iiNmJrdyTX1HH1tU2cn7x1DYuVG/KALqPla9MObrDaYEBDadKB1URE+281Zy/Jg0S45/vCISN9IMb+Z6VzfyheJJAshPxH91LHzhzxZ2Hv8ApaYzA99IBws+RiRuAoad4nYknre8dQKNZpKUnbeT09B7fia7v4BvCpQsAFXeJTfoZuIB9a45niSFlGjVqJAtPLYVHyd68PaNv4ReQGNdQKJcI5RpaLq5UpYlJV9lAvAHIH8qo4pwayRa0/fTQ0FBgiNPhAiNrUp5hIXpAtaf6/regoZDLM5xTPsvg2UOy5hv6ctt5fdtuJJCp0+IjUL8pNpongM3aYW33IJKlBClaQAQCepJJEAAxO5M2oRmuEUt5KgPh8JuNosYix3Hyr41gXZQAG0gEGxWYN50z6mn4I0c9EvyYiXu+Enw/NOWNEmeqY+dA38IC4hHU7ekE0ZW5KExaZ/lQzWlTyIgnxf6SBz50hhsX6od2woq9nGSoWyoFIJj7+tecWO6wyvCViQkpCSdSVSkmB7fOjGW5QFwkrJJub2J8h08qM5lkZ7gholLiQSIMTHL3oVuY2N7WPNi1RrhdXzskR3NVqDMNlSNKraFr+FtZCRPh6HTI3opl3E2Fw7PdttqTa8wSqQDJM73uORBoQvErUIKldIk/LeqaMChPwpAHkK6PvgB8ITBvZmt33jvhPQbIqzjw6oqAhRBt0FWsUAE+kn7qoZegAKERNqvFwaBPKx/f+NJp712qZMTY3UwUAhr7Y0R9/ub0Ty5kFKbDa/zrk4gpSYi1h5/0PwrrlLgA0mxnbyqkjiWbIRyDY3KEN41twJtcq6DlPyIonnuD7xLboPwkJUmSAoExHlf7Rr1nvhGuNot5SAfuM+1enW9WHA2IA/Ct45nWx58lIATJQ6oBi8wSHmm0r1htsocKCQJCjaVCSQLEneBXt3ErUmQDpSdIuJjkDzn0r1/Z46VP7PHSmD3tcbpPsXHMDNJNnfy3Ph/apPv6l6/mAYFja3pb2rjiFn6TtAcTBg+/wC776KJy1NV8ThQH25MCQB7yKqHC/QqZTAYqA4V/Cy2oESdVlH02J/CjDqdSSRQN1C1qAaIkfcrmkjoaJ4Z5SfCojqR05b9KWzNundUhABulSY06hPLl73ru0lIWU/pCZ85/KqzqAHFEGbf+RXxreTyAJ96uRYXiIBYSq/oD+75XorggClSkmPslPIny6SOfI0v6pm8g/8AkV3OMKWyUQVRsTG3Pzg1g+Mu2Cu3nZPmX92rDmxUiJIiTty6q++ufZY8koxYbeLrQeTokk6ZAlJSoAoM7jbmKUuF+Ke6fU27IQsQSOSorQ+DcO2BiHGyklxaSohOkyBHi6n9a89aK7IjdBlFjv8AIWPBLc1pDSU2VKlSuwSdI/alhO8waATAD4UfZDtZplgSgLKLKVcndRi8qPPlA22rSO1cpGCRqMJ+kCY5+B23vWSYvGEqSB4QshNrRvP7qSZ+p8mi9k0xKLRajebuKf0uxMaum+yfXnPL3FETxEWWXSAJMAH1P/ml/EsKLwIE2395j0q8/hkqTCgDJkj0EAegrIYjZi3bbqtzkiF5P0QXEY/EYt8hBJJ6GABEX+ce9N3D2UaElTi1qXJCiJiCBA68uUH7qqYfCBoaWtI1XUBa/lz25+ZphyZCbtKIHhk6bbgfuJoXMnAZoj2AW7XGY27qi+DUnujEwBafSk/OVwZ5TfygEim1GIla0xCQEjUftEzYfqpEfPypE4hZcdhLZG6iZ6bf160B2fEXzED3smuPkMxmOe7gJZVnrwJ8XPoK7K4ldJkBIHSPKub3DTw2Go9APz/q1EuF+GVqe1PIKUIvCh8R5AdRzP8AOunlDImF7hsEtZmOcdnJpyR/Vh5xCFSswkJtaBy3n36etW0MYbDjUkgSomSZJKomftE1QWpalQoaf0iDaPTmekzvaKoOupU4omQnoOW33xSMs711XQPICrL8XxdU8sY5LSkkkQbR126UzMOpU9IJIUAoHlcAGD5GsuexQCGptY2iSNoj+dOPC+PU8wW7hUeEn1kfgBvSXLxdLNfp9VVzKBWbYvittDi0qbUClSgYjko19Y4rZVqspMJJvF4iw8zSnm7hL7pUNKi4olJ5HUZFVAquzbisLQih2jMNrCd2uMWpsFD2/nRVGdI0gzKVDf7tvUVmZojlanXFJQlJVF45QOp5C9ZTYUZF8KHNdKdL1pa3ARHuKGu4gatI+KYnfncHz2onmGBbdSUJUUSNhIKbTYkXj8KGN8NhBOmfEDqUSSVKtB6AjypNEIxeo7+CGke4cBXswyoON6lOEhN4BCRYjfr6TXXCq8KgbjTIvGx61YyhGpGokKJEG3QQZ86+v4OCBHgMg+4gj3H4VgJadoPRRj9Lg4IUnMWxslH7c/vr39IkSEpj1n99ZfmuCLTy0K+yTfqJsRXNrGqSlaBsuJ9jIjpXRDCBFgoz/l6NFn1WpjEHy9qp5hhO8KeRBH41miXyOZ+Zpj4SzJespmQElV7kmIAFZy4ZY3U08LRvarZPhLeU45cpzv3Eo0QAFqlMmSAEiZsCAaNh1IEqSEk2JiZ57x+NcMqwIS3rjxOeJXXYaR6BP7694xeyef4Vz0rg99BLdRtCMY2lOpY2BNx0qorFCYn4/CkHn/Qou6+kgpPxDlE/1FU3OF0LKFwdaNiSSRHUiJ9xRUb2f+zZeF7hwqGHdlJSf/HnXfDuFQEb8/WK9OZKUbC3l6+Zrk46lCpJg7wbeorYU801aMk07uXnB4YF5SSAZ5Hn1961fs6ADDoBJIWkEK3BAFvOsmy5K3XVEEbyRIB9ibT6kTWsdnU92+FbhaZkQdhuKMxh/wCU0X0/ZZ5ZvGPvqnepUqV0KQJL7TMgxGLwaG8MnUsPhREpHhCXAfjIG5HnWfjsvzAjxNeiUrakf6iv8Aa3FTQNeFYcefzNZPhY824K7XubwsQV2YZiVWZhMbF1tR9zI/CK7sdmOOBksgx/8jf8VbC5g+hPzNVHcuWdlK+Zr0xN0lo4Xmo3ZWU4Xs7zILUtTI2hI7xvc7n4v6mrGB4CzJOIK1MjQUFM9435RbVWiLyZ0/3iv2jXL/Z54/3q/wBo0G7s+I3zxXvZEszJG8Uk3E8D4/UkpbBgfpoAnYH4uQqqns9x4/uR+2j+Kn0cMOf47n7R/Ovv+yi/8d39s/nWkGHHCPhUky5JNikQ8AY8/wB0P20fxVYY4GxqUkBkey0fxU6jhI833v21fnXVHCaebrx/4ivzq0+Kydul1rNk7mGws4e4CzFQ/wByJn/Eb25fa968YXs0xiZlgEkEXcRzET8Vaenhdv8ATdP/ABV/nXRPDbQ5uf8ANX/FWTez4m7C1r9skWaYfs/xwVJZGwHxo5f6qPYLhPFoAOmFcoUmEwbc7zTkjI2hyV+2v+KuycsbH2T+0r86wk7Igk5J+n8K4z5fl79VjfFnZDicTinHkIUO8OojW2YMCR8QoG52FY6PCP2lN/uXX6EGDQOX3mvXcJ6UfFC2NgYOmyHM7ybX5wX2HZpybbP/ABEj99OGTdl2KwzelLYJjUtWtAK1cgJkaU8gRBO9bB3I/omp3I/o1WbGbMKcTXv5K7Mp7d9vfqshc4AxxVPcJBt4krQB66dfgUOiSUmTEVSzDgjOV6UobAg/EXG7CNo1CenpW1HDp6V4OCQeX3n86xbgRA3z78l67LkcKKzDKuEcchkBWGAcG4DqNJMn9a453vyr0vg3MHUFK2wmdilaQRBkGAsje+9aSrK2zyP7SvzrirImjyV7OL/irI9lQWXb3z72Xrc2RvACwvinsezJ1wLbaS4SIWe8bTJH2oKhuNx1B60E/wDRTN//AMYf85r+Ov0Urhtrq5/zV/xVzVws3+m8P+Kv86YMjDGhvgsnzue4uPVfnn/0Uzf/APGH/Oa/jpg4V7Gsa2VLxDHi2SnvUe5JCvaK2FXCaeTzw/4ivzrmeEjyfe/bV+dVliEjS2yL8F6zIcw6gkTEcCY8zDRubQ6kADoUhafnqnyr21wZmSfibCpsfrEGPdRv+PnTt/sov/Hd/bP518PDDn+O5+0fzoP/AI2Gq39+i2dnSHoPfqs04l4AzRTjLmGw41t3JLrYB8iCuiX+yOZuIAUwGiYBAdQeYm4Vz8uXnTwOHnh/er/aNdUZM6P7xX7Rq57PhLQ2uOvVZNyXh2pZw12d4/VdifNLqG49DrWon/Nbyry92Y410QtkggeFXeNzfkfFv7R6VqTWXLG6lfM1bbwZ5k/M1PsEd3Z9+i1+3PqqH1/lZRlHZtjmVhXdjzhaPkRq/OtC4Xyt1lDgcTp1KTABBsOkEwPLlRxOGHn8zXQNAV7HgxslEoJv38lWTMfIzQQK9/Ne6lSpRyDUqVKlRRSK+RX2pUUXyKkV9qVFFKlSpUUUqVKlRRSpUqVFFKlSpUUUqVKlRRSpUqVFFKlSpUUUqVKlRRSpUqVFFKlSpUUUqVKlRRfIqRX2pUUXyK+xUqVFFKlSpUUUqVKlRR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data:image/jpeg;base64,/9j/4AAQSkZJRgABAQAAAQABAAD/2wCEAAkGBhMSERUUExQWFRUWGSIYGBcYGBwZHxogHBgXHR4cGyAcHSYgHBojIB4eIC8gIycpLCwsGh8xNTAqNSYrLCkBCQoKDgwOGg8PGjAkHyQvNCwwKjQ0Mi8sLzIqLCw0LzIsLDAsLCwvNCwsLCwsLCwsLCwsLCksLCwsLCwsLCwsLP/AABEIALkBEQMBIgACEQEDEQH/xAAcAAACAwEBAQEAAAAAAAAAAAAFBgAEBwMCAQj/xABIEAABAwIEAwYCBgcFBwQDAAABAgMRACEEBRIxBkFRBxMiYXGBMpEUI0KhsdFSYpLB0uHwFUNTcoIWM4OTstPxFyRjs1R0wv/EABoBAAIDAQEAAAAAAAAAAAAAAAQFAAIDBgH/xAA2EQABBAEDAQYDCAICAwEAAAABAAIDEQQSITFBBRNRcYHwImGhFCMykbHB0eFCUhXxJEOCBv/aAAwDAQACEQMRAD8A1TifiZrAs988lxSSvR9WASJCiCZUBFo33IpQPbpl/wDh4r9lv/u008YKa+jaHlICHF6PHEElKyN7cp9qxvMeypatK8OUmQDdcBQN5SCJTa8GqOD7Gnf9kZAIS37zY3yTQPl02WnZJ2rYLFOBtAfSoiRrCRMchCzePwpg/t9ro5938VY3kHAOIafaWoBAQoKKtQOxmABMk7VopFE4sZe094CFh2n3UD2iB4cCN63o+aP/ANvtdHPu/ir7/bzXRz7v4qApTWS552h4pGIWAvu0pWU6AkciReRJNXnEcIFgm1hhxS5ROkgV4reP7da6Ofd/FS1nXa3gsK8plxGIKkxOkJi4BtLg60s8K8dpxBDbsJWbJULBR6Ecj9x8qq9pHBi8RGIYTqcSmFIG6gJgjqRtHSOlYu0yR64UW2B2Pkd1lcEbHofIppw/bRgFn4cSPVKP3OGmtvP2VAKTrIIkERBB571+XcKVAkKEKH3etbPwCpZwSNf6StP+Wbe0zWOK4vkLHoztHFiixmzRbb0Qfmj2L7TsM2660prFd40nWUgIlSRupEueIRf0npVTL+2HBvLQhDWK1LIAlKOZjk7XPM8nbfcb1o+AEhwSlQNgEpULxuSNtq5ZRwlhsOrW2glewUtWogeXIfKtzjyatjsgGZGKI7e06q46WnQ503/8n3fnUOdNxP1lv660EAr6USIOxEH3tRJgalgnde6EL7bMADHd4r2Sj/u0SyPtOweKcDaA+lRBI1BIBgTFlm8fhWG8QcPPM4hTMRBJ1Gw0DZc/ox+VGezfBLXjWiJhuVqPlBAnpMgX60nbI/WGnx4XXyYWKInvbezbBvbjZbyvN0AEgOEgbCJPkJVEnzNJy+2fBpWWyzjAtO6ShAIjlBdmfKjqRXN7AoWQopTqBB1aQT4SCL7xy96ZyQ/6lcxBkMB+9bflsieW5+h5tLndvNhVwlyAqORICjE/OrP9oo/X/r3oalNewive6aBusnTkkkCgqvEnHeGwIR3oeOuYCNJ+GJJlY60BT23YAmNGKn/Kj/u1U7UOGXcSyhxlJWtqQUJuSlUXSOZBG3Q+VZzkfZ/i8Q7dpTSSQAtxKkgEna4k+3MCl8pe15A46LocOHFkga953/y3qt/4W88O8Vs4xoutpeSkK0+OASQATEKNr0U+kp/W+f8AOg+R5KjCsIZb2QNzuom5UfMmiKRRLW/CNXKTTSNMh7r8PRcs24gYwzet5ZSNgJkqPRImSaAYPtTwTjiUQ+mTGpQTAnrCyfurIOMOJ14rErWT4QSEDklANvnufM1Z4JyxWKfSEybi8W86WTZTwbYNl1eP2TjthJncdVWegC/QusfrfP8AnUKh+t8/51zSjlSV2h8ffQx3LMF4iSTcNg7W5qPTpemD3tY3U5c1jwyZEgjj5T1I6q+dS363zr8zYniB55zU44tZncqJ+XIe1bn2c4hxeBQXCTchJNyUjb2mR7UPHka36aTPN7LOLCJdYO9VXu0zJ/1D3/I0j5l2v4FlxbZGIXoUU6kBJSSN4JcBI9qdcWyVIUkGCpJAPQkETWCo7JsxU7pLQSkG6ytOmOovJ+VXlc5taUPhRQyBxmNeG9J6/wDXHAf4eK/ZR/3adckzcYlhLyUOtpV8IdgEid4CjY1mmSdiKm1a3XmyqdggqEe5F60fIcIhplTaNUoWQrWZMyDPoRBEcjUY55O42VchsDR92bKM1KlStkEs27cFxl7f/wCyP/rfpF7PuLlpcTh1nU2s6U8yhR2jyJsR71sHF+Ts4nDhDyNaQ7qAkiCAsTY9CfnSrlvBmEYcDjbZ1j4SVFUeYB516zHkLxI0oxudAzHdjygnw8+m/RGIofn2eN4RnvXASJCQlMSSZte3KZog6tKQVKUEgbkkAe5NCOIMvax2FW0hbalRqRC0mFJ2Npsdj60xleQ06TukuNGHPBeDovc/2huVdpGFdOlQU0TzVBHzG3uKGce8BKxag/hdBUoSsSAFdFpOxJ2I52PWs1zLLn8M7odbU2rfxc/MHYitH7LM2dc1Mk/VoGsW5kxpnkCTqjqPWlrJXSOEcvX810MuNFDGZ8U1XI5BHySRlnD2L1aUsO6xYjQoX+UCtvR3iWBqu6GwCReV6QPx51cmqWb5s3hmi46TpBiAJJJ5D5UXFA2DU4lLMjOkzQyIM448Taj+TsrOpxptav0lISSfUxerYTsBy2A/CguT8Z4XEKCEqKVHZKxE+hkgmqnaNinWsHLRIlYSsjeCDaRsCbVYzRhhkZvSyGJOZmwS22/H9kzaa54t/u21rN9CSqOukE1iGUcSvMrlDihe95B8lDYitmyXMU4vDJcIstJCk8pulQ9PzrKHL7621RRWb2WcMNkLtTSaPQ/ksof47xanNffLTf4U2SPKNo9ZrRuDOJ/pjaguO9RExYKB2VHLof50h592cYlt1XdAraF0FN1G9kkC4I5nam3s64Xdw2tx4aStISlJ3iZJI5TsBvQOOJmygG/mnPaLsOXELmabFaaq/L+bTHnOTN4lCUOtpWNQ33AnxQdxYRau2AypnCtkNIS0gXJ225qUTf1Jq6BSJ2r4xaW2UCQhRUVeZTpgH0maYTubE0yVuufwY35UjcbVQP7b8J0weYsukht1CyNwlQJFdcdi0stOOq+FtJWfYTHvtWEZNmq23UONnxJUIj128wdq3nMsuD7LjSrBxBQY5SP3UPBkuma6xRCN7S7MjwpGEOtrvz25WGZ3xg/iXNSlqF7JSSEp8gAfvN60vsvz1zEMOIcJUWiIUTJhQNiecEfI0gP9k2PDwSEpKJ/3mtOkybG5kekTWtcG8LDA4fu9WtajqcVyJiAB+qB16k86EgjeJNR9Uy7Sy8Z+KYm10010/jbZHUJrNOOO0tSXSzhiIRZTkBWogj4Z2AI35nyrS3UEpUE2UUkA9CQY++vzPjmVocLawUrSrSQbEfOtMp7gAGoTsXHhc50kguuB59Vt3Z3xmrGpWh0DvUX1AQFAmLjYEH8acwmkjsv4XWw2p5xJQpxIShCtwkXJVPNRi0CyfOnkkAEmwF59KvAXd2NSG7QEP2l3c8fv1r1WY5h2HoW8pTeIKG1GdBRqKbzAOoSPWnThnhlnAjumwSopkKVuQIBHleDHmKyvi7tKexDqksrU2yDCQkwVD9JRF79NhRbs84pLSlfS3Fd2ANGqVEFRAtzAjflYUH30Qk49U7lwMx+MS99n/UDf1I/Ra9prCOO+GMWrHPKLa1BayUqCSQR9mCLbQPatpYz5hbJfCx3SQSpRtEbyDcHy8xSPmfbO0lRDDJcHJalaZ9oJitMgsc0fF+6C7KbkRyO0R6tqN7V6/skPIOzjFLeSHm3EjUPCEkSmb+IiBbrX6Bw2GS2hKEAJSkQAOQFJOYdoCDl6XiG0OLUE92p3SeZ1I5k2kW5c6BM9tZ0qSpgFaj4CFaUiR9rUBMSCY5GpEGtGq7tZZkss7+7cKo1V9U1cYdojOCOgDvXo+AGyf855em9JeE7W8UtwDS1BPw6T166ppAx2GfcWpRClKJKlGDckyTVjL8peCQsaCsqDaWtYC5UdIJG+52F6FdLJKfhNJ8MPEwo/vm2a5P7J/wCCuI8xeedbaUl0FfjccKlJaSFK8QuNxMIvMdBWnocTrcAHiGjUeszH4UL4S4eRl2DS0VgkSpxZsFKO5vsOQ8hRPC5gy6FFpaFwQFFJBi9gYpkNqBK5HTduA2/RX6lSpVlVCs4H1X+v9yqTsTxVg2nC2t9CVgwR4jB6EgEA0a4+4jTgsMlxSCsKe0QCBEpcM3H6v31hPEqU4h5eIwyTC5WtuZUk/aI/SSTe1xe1qscru2hreUTj9nfaCZJL01yK/v8ARafxbgBj8Efo6wspOtISZCikGU/5oMiedZFgMzcZclBUhaDv8JFFeBc7xLWJQGkqcCyApAmFA2k9I31corXcx4Yw2IUFPsocWBGqCD8wQT5TWZj+1fHw4e9ka3J/4qovxMO48fmCEH4TzJvMMP8AXNocW0qDqQkiTcKEixI39POmHBZc0ynS02htJMwhISD52r7lmUtMI0MtpQmdk8z1JNyfWlvG9pGHbdU2EOL0kpKhAFjBiTJv6UaHNhYO9O/ikxikzpnjFadPNeH7Lvm3HmGw7xaWFqUkwopAgHpcifaumYts5ng1paWCd0nYoWNtQ3AO3ofKk3jTJE4v/wB5gzqKyEuNEHUFAb26ge/KuXZ9lmNRiQoNOIQUkLK0lIgjnIuQYIHlQf2h736Du0+HgU3+wwRxCRhLJG77+I5BH8JSxWGew7qm3EFK0GCPwIPMeYrbch1YnAt/SUyXEQsKEahJgnzIgz70aSnbnymg/F2fqwbHepSFKKgkTMCQTJj0rZkDcfU8nbwQcudL2hoga34r2N9f2So72RMqWVNPqSgk2UnUdzsZEj2pywGDZwWHSjWEtotqWoCSTJJ8z0FKvC3aQlxaWnkJQDCUqTIA5AEEmx6zzr32p5W8tDbqApSGwQsATpm4VA5WieVUbJG1hkhG63kgyHzMxct9NO4O2/r49N034XENukLbcQtIBHhIMEkXPSwihfGXE/0JpJSkKW4SEzsANyeu4EVnvZ04+cW2W0q0zDljARF9XLpHnFaXxXwwnGshGrStJ1IVuJiCD5H90162aSWJxApyzlxMbDzGB7tTDv5c8pW4W7SVuvJbfSmFnSFJGnSTYSJuJt70653kTWLaLToMTIIsUnqPy2NIfDXZe8h9K3lp7tKgoaVaiqLx+qJ+6tLw+IQudK0qjfSoGPWDVcfXpLZfqvO0nQtlbJh7Ec1wPD6JY4f7PcMw5rguLbNiUgCYCgSBuoTz6TFNrSwrYgxvBB+cUndqePdawiQ0SlLi9K1C1tMgEjkT+EVn3Z5i3vp7SWSSSuFgbaPtauWkD74rJ0ohfoY1bR4L86A5Esu4uh5fp+S1bjfiNOCw4XGpalgIB2lPik+Qj8Kz7Le1rFB4FwpW3N0aALfqkXB+dabxXwqjHsd0slJB1IUBMGIuOYI3rPct4GwuCfLmNxSFJbOoNIuVkGUylMqAttzMDaqZHeaxRoLXs1+I2AiRoLt72s+n9LXUXoTxNmWEwqO+xITOyfAFLNtk87DnIik7OO3HDoB7hlSz1cIQOXISevTl7ZzxBxc5mLmt0gEDSEpBCQN4Ek3J8/3VpLLTdt0Hg4zZJdLzpH5ei03GdrzAwx7lLhdACU6wAJsNRIJ9aZeHc8OIy36RiQEJKFSpN9SEpILkAW1QohIG0V+ecwQthlJMAug6R8UpuJ3je3l61s7+aYZvJkYRThDi8GAkCZkpt4uR1XuayZKauQonJxmGYMxQSevWis9zHJ2MO4runU4gboWkQE+SptrHPpQsPuahrCY+L2Bvf3FfXkq7u5snkNh6kWv99e8t4UxL6VOLKGEA6gtYIJ0/aSneBO9hSpzmC3PNBdY7IOOxrXG3da6nraOZpxatWXpwiEQkr1KUJlQF4V6n/pFK2U5O684nQQQvnuBc/fbauuOLTLiWmHTiHAZdWQUNoFukqNzc7CimJy55C2XVBKElUHu1a0oUkgJJI5K3+Yq9kMB6dL/jlCx5ED31HYJN+prqgGbIe78grQnkFapkJjYgBRuPy618wGS62u9UuCuwn9H7RAF77A7XVTxxBwep93vkFKGyI8KetrkRt57dKTcbl76baSEjwi4i20GdvOt2T6o26NkrjxWSTvdMSQN6816GDVBCXZSkXSSrYdLx7Vp3ZZwQT/716Uq2w4IjSObkWkG4AO4k9KTckwKWJU/caLhNinrdX2h/O9EMfxy/qbccVJbUC2kCyIAEXuSYGqfMda1jfpFuQ+VA2SYMx2njez/K4cb8dPYp1aQohkGEoBta0nrJvenLsQf1YfFeTqP+kVmuZZq3iFOOFCEqIJ8CQmSTOwsfcVqvY4lScK6k8lpUBAgagDAgbfOqwkGSzyjM8FmP3TRQAB+tfna0ipUqUwXNrOO21CTlyApRT/7gQfPQ9v5RNZ1wNwY86pDzT7aUoWCqCrWkgyLRFxtfr6Vs/GXDTWOw6WntWlLusaTBkJWL2NoUaGZBwxh8EChhJSVkTqVqJiY35CeQ514INTtTuEWM8QwGNn4/pXzVzFYlDadS1obT1UQkelInaLnzqWm3sHiPqwSlwNKmDuFKKeUSL0E4640Ri0ljui2W1mFLUZBEpIKQIFuV4tQXhfIsa8uWEBSQSkq1DTtcKM7QarNkl5LGD+UVh9mCBonnNH0LflaOcFdo7xebbfUXELOmSJUCqwM7kTyo3xf2bF5/vcOoIU4TrSQSNVzqkfCk7G1ifOmVOS5fgylZbw7KhsowDPVOozv0pU7S8RikKQ+w4pWHKdMtKMJIMnVp62M+XlXrm6Y6f8Xy6hZxTGbID4fu7BBNbO9BtaLcEcFu4Na1uuJVqRp0IJgGQbkgTHK3OmV7N2Ur0LebCv0SsT79Pelbsz4gxOIC0vJWpKQFJdUD1jTOyuvsfYFxPwFiEYglhJeS6oqFwFC8kGTeJmeYr0SmOIGJqq7HZk5j25stGtiOD/FK92nZricO42pDqkMqTbSY8QN5jeQQR/KvHBPEhzFLuFxQLiCjVqNimCLEgb8wd7GmLJ8sUzgkN49aISvV4lApQkCyVE2VzEdFRyoply8KGV/RUtKSlJOhrSJsTFr3Nr1Gst+smr6f0pJkhkHcMZek0HgVvexv+0oYHsjbS6lzv1FsEKCNI1RvpKp284ppzDi/CsOd247C5uACdNp8RG3pc0j4TtcdDv1raO7m6UgggeRJuR59KIcW9nK8Q8H8KtP1x1KSskQSJ1AgbHpuDt5VEo0nuBv1Wj8Z3etHaL/ho0QRz8zXvxTRm+bFrAKfYCVQgKTF03IBV56Zn2pJ4Z7Rny+lGIIWhagn4QCnUYBGmLTypkwGIZynCoZxTveKWVK0pSVCDAIAP2fM7km1c8vyXLUtKzBlor7sFzSFHwqSNtGyVDe8gb1V7nOcCHUQNwvYBDFE8OiL2uNNfXPQb9N+qO8UZe6vButsWc0gJANyARKR6gRWScM4LGjFpDSHUrSoAykpAuJm2w5zTxw/2podeDbzaWkkwFhRIT01Ty86rcY9qKQVMYNwKUoD61P2d9QEjc2g+sVJHRyjWDwpjNycJ32Z7R8XUnbfbeuUY4/4oOF0oVhg8y4IUFJOlRJEJTYgqsbGDsRNJ+E7SktNqGHwzWH1WBElQg8trA7CvnB+drxfe4fGrLmEUhXeKcP+7IEpUlRulYVsKUcNkSnHu61hTSSQh5IAlIJglJi5+YrGSbUNQNH6+i1gwO4kLJQXNq9rr1V3OOMcc4NHfq7syqytAMkkyBcnyvy8qGrdKUgDcC5SOfMmuyMI0VJC1KtI8MbH19KNtuMIaV9FadUuIU6Ur0hI8zF/brQ5PeM+YTCON2Dk0xtNfsPl7+e6WF4QvLSUN61XCiE6rxY8x71aGUPNIDjqDAEJnxAEdd4/OieRPYl0qS0qBBuRKRF7A2vFopicwgQwp8qcXCErAUrwwqJ8IATzF4mrtdbK4Q07DFmB+zrPlz7tKOU5avMVJZ8KSTAWqyUR1PQ3EedMnGOJUEYXDhTa+5ZgqbIUk6rBQVzsLdKV8wznvgQqAEpMBIAA6EAWPv0rviHfj2sEpHskD+fvQ7nU2h4pqzHc7LEriDTen7/VMWc8BuYxCe7d+rTp0gwhN0yomLrWVbkjyogMOMEB3/ePlIAbS4QqAYuFbKiNuU3tFK+J4qCQUalEpknxhAFog2MnlAofjeKsQs/VNqcEwFpC3ROkEpBUCNQm/h5nlQQxcmUBryNI9D+aWP7qJ5c42T52nfCZ0ytRWtkJsfAgaiozYW5WJOw2864P8QfSHPo6nEpSuQhpIBuJInSISZCTvPkKUMBw7mOJUO+Jw7Z3W8o+ceEmTJEbV5zLJ+5S2s4jUsKJhpJbQlRiEoVAUSNzG0edbNwImO1F1n86UZMXkaWHz4Cf28Op7CrYSohSBIFhMySZJix67ClXhTKHnXVLF0tAqvYLjYQbkK9KuZRxOsFIWQpNtRgSR5nc+ppszjPgGe9Z8QmVBIvI21H7I6R570PCTG4tcm2S2dlhg/F+pSfm2JbSdKViLQNzECJ8wPCesTzpcdy9a06WwpzfTpE+fi6b+cxXVnDNuuS473aNUqURJgkbAmCqjH9qDDNqDVxPMAyRzPmORH500BJALjsgHRNhuKEHXXPSj1PRCmsn+jpDjkCSQEyCTG/oK1XsYxfeMYkxH1iP+kday/DvO4idSdSG/ErVZIk8zynoPlWsdkbiVM4khDSJdTZsEAWHU/l6VaHeSysM1pjxtP4vF3hvwtGqVKlMVzqSO1DB4hzCNDCg94MQD4VhBA0OixJHMi1Y7n3DOPwa0rcMyR4w5MEyYJkEHf8AGth7UsgfxeDQ3h9OtL4WdR02CHRv1kilx7hJxGVLbxzoWW/rGykFRagXTMEqBkyAIjnzGD4y4k0muLliJrW6uu4rej4H+kHy3I8JjGA9jnUJcbH1i0LhRTOlBWea/szBtF5pny3H4NnDut5aWlOhJUlBKiXCkT9q67AwB0pE4Sy7AvOllzEuKKxoSA2EBRItcqVBBggEXIFUl5d/Z2YEKcchlwERCFLG4INwArr0NZtlcxocQPC+qOlwo55XRhzv9g3YN8ul7/kh+dZs7j3itakB2AgCNOqDAAAmFXrR+C+DsRhW3Dje7UzHed2PrClSR8UgWMTYTNqq572i9xiEuowzOhxIWhwo8S0qAJ8QAggyOe1c+KsvxWNQzjcO5Da0CWnHO7DagSklOogFJgmd996jaBJG5Wcpke1jH1Gx222/kABVH5o2ntIw+I1MsqU0tY0tOLSnSlRsmRJ0iYvFKGTqzhGMICHlrCoWFklCo/SJOmIMz0IIq81wVgsEwjFY7U4tSinu2lSgncCRHIGbwfOvObdp+IU7OET9WYMBoKVMRC4mR0jyFeueTRkO/gFIYWt1NxWDSbBLuDX1/a+qceMl4V5pWGdxDbbllpkyUqT1EjcEi8b0G4G4ExeFxHfOuthEEaUEq1gixNgANldbUNz/AIaZfLWIfxCcC+8Ap1lwEmdisAGU6omFW9L1dzjjN3LVNYZDYcaQhOh1wkl4EAyCLDoAJiBVy4F+t448P3WDIZBjjHxnH4rsHYfPSeP18V5wWdZS/jyVYeHFqAStaRpKupSDAJMXIN/U1w45zzMcPjfBrS3/AHOhMpIMTNjKpsQfa1FFYDJ/pKH3fq3XIc7pRUEpKoUCtIslUmYJA5xXjGcVZmnMu6GH1IC4SkIMFB+33m103mYHSvHbtonr0/dWiFSh7GbBvD+P/m79eiUOKuMk4sAPsKQ60CCtEiN5BSoRGrztehmRcSvNIUGlqbSbGAJMpExIMWtPrTPxS0xjccVYbFITq/3hdlCRpEFSSR4hA2sSZjelVGXts4hSHZcGojSmwPIECZM7iI5UK93xE9eLTCGI6GxndtajHxXhVngHoqWLbGtPiCEqH2JlRG8lRhKjvAtXJ3BJWPq0+La6ptzIn7Q8qZ8fkjjbhVh2iGhfxlJKdKd1+I339uVU8YV4h4lmNZHigaAAnmL/ANWqmotPl9VsIWTRm9wd7O5Z4D/r1XzW8pJaQtx4FYMG5KiNIA21QJ8UWvNC1uutPNpWhTRKt1IV9kiYAEq9p5088OPqw7brmIbLaFH6tyCVRpAhIiPOR8q4YlOBWrvnFLeWmIAPdgaZKStVgkST4QbkTQH2r70gtsfLff8ARZmWWJncxnjr4+KEYV0YZ8FxpC2XUavCJC0K5pnYg7D2p0wyUqBcQ4lxpf8Au1CZG0pKRsobG1I/EGbJcISlSCkAxCpN7mfP8a55JmjmHJUg+Ei6DOknkSAdx1ojGkfE4SHbxHvqtsrAOZEKI1V78l3zzDYhDxK1eEDUFFQTCdUCE7i9ojkaY2sxV9FDaAHAWYSu8AgkHUCLbRc8qE57k63WxiXHG3QlIENDu7Xi9yYJuDeK8cOZYwvWnEtrUtBA0hStIEGRCVQTPt1oppaHna7QmS502M155Ydx5c7fkhWTunvwlwJ0FYUZSlWoptAtPOOl6tZ1lxbClG/eEpTGwHxH3r5lmHCMWkwAQ7vMDnaDz6X8qK8XKTpSkFJgqsL6ZCd/65UK66voE2EgGQGf7D6BJmWgNOSG0rLhsClK/uWCPwonmPHL7UtN+ECxCAlCZ2MBAAv1uaFvBQCFDcJUUnzFwa5YpnW0VH4oBnz/AJ1uHA0XboWTFaNQjFHnheH85xThnVE9Px9Sfvr6hBVpCz4/iBPQcqssHU3qG+/rAuK9NNCxJJ07eh/qK8L/AJUtosUAg3d+K94R8FRghUXmL/1E0z8LPvSqBqSnwqESDOwjna9J6MIWlL0ydlggcvPyvWtcCNh0haG0tlCdXdqhMKULaSR8B3jcT0ihZ2B2zd7WkuUY4jrHj5coNxXkiG8MHmGkXEKIEqbJ532/H8aT2cMlBSpxYUPiKQZm4selvWtuw3DOJCgStuFBQcBBKjJlJB2JG1+poSz2NMFa1OPOK1KkBASmATMHf7oreGCbTTglDO0IYwQ49enXzWZYnOHXdSdkRJSkwAJ3I+VzWj9iqIw+JMES6n3hI2q/iezTBayUrSlUGyoV77j8KP8ADOUNYdpaWnErlQJ0xANuhNEwRFj7QWZmslj0NFJhqVKlMEmVPEjw/wCr86ovtgghSZBERG82I99q65uyVNjTMhc2/wBW/l6UOTiXRZSR/pUQT56VD7hXnfBvwlZOi1GwUGwHZjgGne9SydQIUAVq0gi8hM/cSdqC9ovDOOxGIbcw6UOJTBAVoCkkWJlQuk2ME9bVSz/jHHpxj6WgsJZAJRKCALGVDcpUJPUWp0yfiQvJDpQhLagDqDkxI9L3mhJMvHHwv239+yt8aXKD+9AJri+PRLPFPDmMfwWHDrraX25SUaoQqdlTEBQG52vShmOSY9WGU5iivu2bIIUHbmBIhRhERKuVhzrU+P3FpwLjjeklMGVCwE7ibA7XPKaWeHOLm21pa7ufpEJBJARqCbgAj4T5WmsMh7WS0eK58kTi9p5bZBE2O288cWd/JKmTcUstZc7hlt/SSpWrQs6UJEXKdPimQDuPxozkzrT+VvrYCcvU0pILoKgHJvpKruQbeEE3073plzrghpeFf+jYZll9Y6E6gFAkJn4CeoFL6uBMZh8sW2lCS666C4lCisltKVQk2gkK/Q6i9XifrbqabbSb99BJuPhcXDk/mfCq890AdyPv8CcQp8vrZICktk6m0n9IrEqTPMbXibx1PFOLQ3hVsthDLX1bZc0qk2KjK7kbeIABOwNdc6y36Ng8NhiBh8Q4surSAZgkpbClaiFR03E7bz5zx1TimMDrS63hgA44owNQkuELHi7oDwRE2HMivOPfVHN+8okWCSfIcbdNzxtwUeztOW47GpQoqRiCACR/ulq0jSlRmSNhqTEiL3mguFxOJ753Ch1bgYuoIUuIBhJSbWmDv5cq+ZpxVhWgF4drSFgITA1qGgaQlANyq+6jEn7VDsLxTidElDqEkx4xpkDopOkmPNEX3rGZ0rmuLBXzukJG1oeGAXtWlw1V414LieHXHEOvNwQ2AVg/Eq51L33FpFhv0vYbfeYaPepDusQlSblAVayokEiw6V5yPifucRKkqUhepK2yZkKEG/PeubeLU0V904tN9o1JgHYelt/frQ7HuBPeeibnGcXEN/D8/wBLuxXPqvWH1slwNLKlnwqQsBNjygm6uR28q54vEJuNPdPT9ZpEJVJ3MbQeQtevoxgWSXEd4o3KtagqxAAtaSTAtVrE41C0wloNpTJI0hQJ233sZubb71C7wROk6wXN36m/ZPkQq+Bx68QooccCEttgha9Skz8KREwCfIHavLma4NnV3jhxCyIHhgI80idWrlMil3MACZ2k8vM/hUwWWoX4BpSpVpUdImCd/u9YohjWgbBK58ZxkdRAHK54jFodXLbegC8k3V69PmaM5MUnUlc6Skix5gwJ8utB8ORAMbg/jFMvBTCzjG9CUr0krKFXCkgSoH1H31JPiNImACGMuPhfgjeU4DF4df0Zbf1bxHjCdaTqEAgp3BHQ2FEWeznEs4ttpM90o+J1BHw8zBBCSNoM7TztrzSQQCOlvcUP4jzxGDYU8sExYAbknYeXrRX2YAWTxuuePaMsr6YwW4UR4ngJFf7JT9Is8SwSFnUZUSAZCgIBkn4uQmvGddkZhSmFp2+DTp9wQfe9Vz2n4h1dltsJ2CdGv0lR++AIo/wnx4p7EDDu6VFQJStI07TYj2kHnasO8x3u077ol7O0MepD/iPp78CsozHhp9sllaYUklIXPhnoeYMeVEW+DQRAdOqIMJBT6X860btAylKB9JG5IBTa5iAfWPwpSZxAVz8Kfig21cwY6Uq7QfJDJpZsEXDmPmjD+vCAPcHKaaKkKKiIJTEbHcX3rg3kmoSn4hYp6pO8eY3pzTpBkeEHmDafOrWbZW8WUqa0JIMkxCuUeR+fOloz32A489eFY5TmgJawuWFtaVkDwjSqQm6VHfxW1A9fSRR7L8c1hnxqWsBzcEkQZvcCCJ8qFHMlJxJCgkIIKXAox1KVJncfZI6RTFlCcMsJCviKjoCrpty6AERarmd7HNc73/0pJkB4OsGj4LRG3093qmUxM+UVmHEfac8tSkYYBCLgLIlSvMTZP3mnjIsehxKmwx3QFimBF7Gw/Ks94i7NMS24o4cd62TIggKHkQYmOorpzM6WIOiN+NJTgx47JXDJ9L4QDBupnU8VKO4m6fUiZV6W8zWm9nzyVNPaf00z6keprL8VkmJQIWy6nzUkgbXubVonZXhVIYf1RdadiDyG8ULjAicajvvsi+0pInxExrQKlSpTtc2qGYYlLbSlq2SST99JWacTd8hXc4htOpFmzvqHIqA3J+4UU7RnCMIne7wBj/K5v5VnjGAPkf8AKobfnS/II1G0TCy6S3ic17ta5SyouGHFtKJKjzkxEnmaOcOZ22kpGkq03CAqAVQYITIBVb3pVzhhQUYSSE3MCYnl0miuR4kN4crXGuQGxzEq0mYvNzvtHnS2WJj279dl1pcyCIx8/RFeMM5bxISh7vUpRyQqEwdJ8UyIkA3uIof9LS+Elop0pMJB3j125fd1olxIstDQEJeOgqUFTCRy8I+LVHp1mgTWI7sI1xqUTbYAgCBA2SATbyqz2fCATZCz7NYNWsCgnTD8Xr+pW6pSu68SRsTygnnIEXp1Xxmw4lstLEL8RUpJ8IABIIIHiiRHI1mrDqUatQDsp+HaIjc/u6bxQxjiIIKQWkr7skhRJEiJCUwRB1EkGbixmrYM7oy5tbIftbs9j49cYqvyorUOHM2GJUp5zSrQCpJUAdEzpj9EKA9fCaqMYDDvh8PtoT3yta1fCREXSbaRaZHPeaQsFnDobceSCltwFGlJCQnz67ApvvNXkMuYrxKBQ2fhBMQPIff0ozIy2RttySYkLnO/HSrcZ51hmnwMC2FKQkIC1SUpKZu2Cd7yVRc3Eb0vYcLUdTrhWrczyH9GnJWRsa1LV4pEQdkx05+5JNBcfw+UkhJ8KvCb3TO/3RSr7dHK4gbLqsTuY/isk11QbANBbwSCLnckAeck2Fq1nJOzXALSlaXVugiRC43iTCQDfa/WszxmQpwxQUTCpBJM7gQP63px7PsI6HEwIEyTMQJFz6/voiOdlggar2VMpz5MfvWP0Vfqm/GcP5bgUd4rDpPJKYLijEmEhRNK2fcXYN1KmHMKpoEQlSQjUkEjVZJGmYjnTZ2gZd3zSAlzu3EqlO1wYSRfaZFIWVcDvPPmfsKhRJRAi3LeIi1E5Mjo36WgUflyUswBBIzvch5JHzO3h73QfG8CKD4hSNBhQJkBSSJt6TEVZxHBbUAAxeYOxn799qacc+pR0EghPhTHSbmlnMcSXVaUKUA3KtSeZSpAA841e8UhdkyyyfAaARscr3bkpdxXCrrYE85vuOXOmjspyZRxoUuAlLaud5+EW35k107txSS33oUnUqZSCBvA628iKrJeW2NY+rVHI7FJvBF4PI0VDmPBBdRorLIlJYWA8iluiNqDcX8P/TMMpoEJVIUknaR18jcUAwfaGEsjU2tahYkFI/qd9udeV9obyh9XhZ9VE/gmnbs3Hc34ncpPBhZTXCRg4OxsJJxXA7jVloc9bBJidj/OmfgHgJbb4xLg0gCW06pJ1DcxsI96q4/jnEPeEpbSAZsCT95qujjbGBIQlaUgWEIT+8GlUbo2TEkkt6ea6GaPPyItJoE879PqmXtHaUQ1eE3Hvb22pAwySjSgiEKUQPPnf76t43OX8Q4FPLlDQ9LxJMC21UMcO9ZOhUkK1COREEfiDQuVIJZi4cGvRAxRux290atF2G1HUQQDNgRIUIsD573oplufllaUODwkQRuP5ilvLs0U7ASQlfMG2m11mbFA3N56b12YyxtUIRjw+5N0ukDV5NxAT9/rQ7ez3zAk9Pz9EPLK0HS7qmzO8hYXuhJBEg/vB/dSFxfhHMIW3m3FBs+BQGyVCSDHIK/GmvC4vSO7Vqt1Asf0d645uyMRhnWjIKkmJH2hdJ+YFA4r3wSAO3be4+RV43lhHVBMl7RC2tK1pKimfFeDMfENpHWtOyzi9OJaJbT44smRv08q/ObDqhKViCLG8bb8qeOC8WpKApJiNrXIp5MH4bdcBr5dCjsrEhyG6hsaT/xNxKheFdQtJDqAkgaZmSNuh3BH3xXzsvzMPMvwNOlxIIt08tqC8ZZWnEYXWGlrWLjQoi/mibg9QDXTsQdKmcXIiHUCIiPDtFMMCdmZUxHxDZczKHRWzoVqlSpUpwhkndpDClYROmJD4PiMA+FwH8fupJaxgbTbTqiLfz39ade0nE93gwr/AOYf9LlZTgca24Fd4pwKBkwJTHqNhypDnCR8pa00KCa4+nugXdFeQ0p3VfSjYrI28kjaaK5GxhmjZOtR5qCSo+pgAUDxedtJbhKk2FjMb7geZqrluPWoFYPh26W6J6UofC9zCOAj2yNIpPGNSgsKWpmLb7GeUE78uUUuPcMoCgsrJ0xZSROwG8xXbKs0axK+6fxCkISNR0hR52SSL9JI6gUO4qdKHVhpxS2kjclR9YkyOnW1eQ40sYrVVrZk743aBsinEeDQzgnHW0qKj4Qd4B+JR6Ck1zCqWlBSASYSLwBcRc2k8z50dw2KcxOHLYSUoiCZsqDcDVufQyK4qRcIgWAEcqJxi6H4XGzf0TqKEyNex7rtWuH2l4Va2nUpnSVFAIVAUApIMWm3313wGbrdw6HViHCDKCYggkX5waT8LjFJxBcUVKUo6SZJNjB+Q2+QinJDqSpKe7IKxMAgnl4eszvHQ3rfNBeB8N9bXOCDuHkEqjiMWom6pNhvABi5HS5AE9DXbv2oSJuVk/8A8yZq7iMElAMiOQHSLknzpC4rwzjitaLAHYev3waHx2sndpuh4rWWQtYXN3To++nENhBtqSFpPQkmPuT99W+Ecc+tUhSilOnXcD4LJB6ikXD4l5rQXbTpSP1QiLfzp/4fxXdgvEEJKZWDCdhtewVO3rWwb9ncA07E7L1wa7H0u67+S4cf5jiS80t0aW9JAINidZMeo8O45VZy3EqWoXPh8JuegN/nXTifCrxLbKHkkJ1KUNKgm5IEX3THzgmuOTFJVCElQhU6TqkgkTJIAFgPbzonNY+SK/8ALhB4jdL30Nq9F0xWI0qneTb+vW1CVOmSSQTHLb4kkVzwHEYfxDjXdLQEXOrlpNkn9afavmOwqiFFJgqtNJ2xGJ2h+xRbJA5ttXLCYxLPh1/WFWtZ3F48J6CKXsw4o7zELShUtgiAJIkRKhbqNtvWvPEOTqU0CgeKZUQfiF9+pmlvBZY9r8CVAp3MbTt607xYIiDITv79hCSSubKAW7LUOFs8BVA5j5RER7feKbmWnijSkNhGmBtMX6ncVkOQY1X0hANlHwH7z+IrWkcTNspCVSFaRNxF9jv529KVZWLpl+EXe6NkcGfg3CrM5JqJtHKZ3PQf1FUsPk6lKUmdOn9VRm08reg517f4jIW5CAsEzz8I3MWnpvyqpise4kqd0JSXEiNyE6uYv9oTE1ZrXDlMIzkuFgijwdlx4mwbraNCDdSdyIF/5Ugt5g/glaTEHaecWAn5e1PxzXWhIMSlIT8p39v3UAxTyMV3qANJQRpVHIjf9ofI1vjOLLY9tt6oLKx5WnU7lccMh3EMLJspYTsNpVf2gC1CXcreaUCDJmyrjbb36elNXCDxWwoK+JK9JtGw6VdzDCiJ8o+dejMdDKY62tAuhbKA48rjh8c+pBViHA4pI8gYgG5AlR86L4XFJUJ8gZ9qX2HAkEq3MD1tEe8VewfgkA+H8Of7/voHIHeEuPKIYwNAAX3NuFWHpXKkr3N/DPUjpX3LcKWgNduVkz71ZLtpjxJ3HUdKs5Y0IOpRKJkdUev9etYulf3elxsIqJwDrKacI6hWGgJC0gXSkfeAdjXbs6YZSnEllBRqcSVSI1GN9z+6vmExXhSDZQFiOY8utEeFgdWJskAqQQQIJkbnkTaJFb//AJ+Sp3NPVJcxuxPzTRUqVK7RKkl9pz6U4GVAn62BHXQ58qyDCOh3B+FGlSleNckkiLD2M1qfbCqMAg7RiB/9b1ZBl2aaFjD6SZbJISkkgkyLDeRzpRmMJcS0b7J/iiNmJrdyTX1HH1tU2cn7x1DYuVG/KALqPla9MObrDaYEBDadKB1URE+281Zy/Jg0S45/vCISN9IMb+Z6VzfyheJJAshPxH91LHzhzxZ2Hv8ApaYzA99IBws+RiRuAoad4nYknre8dQKNZpKUnbeT09B7fia7v4BvCpQsAFXeJTfoZuIB9a45niSFlGjVqJAtPLYVHyd68PaNv4ReQGNdQKJcI5RpaLq5UpYlJV9lAvAHIH8qo4pwayRa0/fTQ0FBgiNPhAiNrUp5hIXpAtaf6/regoZDLM5xTPsvg2UOy5hv6ctt5fdtuJJCp0+IjUL8pNpongM3aYW33IJKlBClaQAQCepJJEAAxO5M2oRmuEUt5KgPh8JuNosYix3Hyr41gXZQAG0gEGxWYN50z6mn4I0c9EvyYiXu+Enw/NOWNEmeqY+dA38IC4hHU7ekE0ZW5KExaZ/lQzWlTyIgnxf6SBz50hhsX6od2woq9nGSoWyoFIJj7+tecWO6wyvCViQkpCSdSVSkmB7fOjGW5QFwkrJJub2J8h08qM5lkZ7gholLiQSIMTHL3oVuY2N7WPNi1RrhdXzskR3NVqDMNlSNKraFr+FtZCRPh6HTI3opl3E2Fw7PdttqTa8wSqQDJM73uORBoQvErUIKldIk/LeqaMChPwpAHkK6PvgB8ITBvZmt33jvhPQbIqzjw6oqAhRBt0FWsUAE+kn7qoZegAKERNqvFwaBPKx/f+NJp712qZMTY3UwUAhr7Y0R9/ub0Ty5kFKbDa/zrk4gpSYi1h5/0PwrrlLgA0mxnbyqkjiWbIRyDY3KEN41twJtcq6DlPyIonnuD7xLboPwkJUmSAoExHlf7Rr1nvhGuNot5SAfuM+1enW9WHA2IA/Ct45nWx58lIATJQ6oBi8wSHmm0r1htsocKCQJCjaVCSQLEneBXt3ErUmQDpSdIuJjkDzn0r1/Z46VP7PHSmD3tcbpPsXHMDNJNnfy3Ph/apPv6l6/mAYFja3pb2rjiFn6TtAcTBg+/wC776KJy1NV8ThQH25MCQB7yKqHC/QqZTAYqA4V/Cy2oESdVlH02J/CjDqdSSRQN1C1qAaIkfcrmkjoaJ4Z5SfCojqR05b9KWzNundUhABulSY06hPLl73ru0lIWU/pCZ85/KqzqAHFEGbf+RXxreTyAJ96uRYXiIBYSq/oD+75XorggClSkmPslPIny6SOfI0v6pm8g/8AkV3OMKWyUQVRsTG3Pzg1g+Mu2Cu3nZPmX92rDmxUiJIiTty6q++ufZY8koxYbeLrQeTokk6ZAlJSoAoM7jbmKUuF+Ke6fU27IQsQSOSorQ+DcO2BiHGyklxaSohOkyBHi6n9a89aK7IjdBlFjv8AIWPBLc1pDSU2VKlSuwSdI/alhO8waATAD4UfZDtZplgSgLKLKVcndRi8qPPlA22rSO1cpGCRqMJ+kCY5+B23vWSYvGEqSB4QshNrRvP7qSZ+p8mi9k0xKLRajebuKf0uxMaum+yfXnPL3FETxEWWXSAJMAH1P/ml/EsKLwIE2395j0q8/hkqTCgDJkj0EAegrIYjZi3bbqtzkiF5P0QXEY/EYt8hBJJ6GABEX+ce9N3D2UaElTi1qXJCiJiCBA68uUH7qqYfCBoaWtI1XUBa/lz25+ZphyZCbtKIHhk6bbgfuJoXMnAZoj2AW7XGY27qi+DUnujEwBafSk/OVwZ5TfygEim1GIla0xCQEjUftEzYfqpEfPypE4hZcdhLZG6iZ6bf160B2fEXzED3smuPkMxmOe7gJZVnrwJ8XPoK7K4ldJkBIHSPKub3DTw2Go9APz/q1EuF+GVqe1PIKUIvCh8R5AdRzP8AOunlDImF7hsEtZmOcdnJpyR/Vh5xCFSswkJtaBy3n36etW0MYbDjUkgSomSZJKomftE1QWpalQoaf0iDaPTmekzvaKoOupU4omQnoOW33xSMs711XQPICrL8XxdU8sY5LSkkkQbR126UzMOpU9IJIUAoHlcAGD5GsuexQCGptY2iSNoj+dOPC+PU8wW7hUeEn1kfgBvSXLxdLNfp9VVzKBWbYvittDi0qbUClSgYjko19Y4rZVqspMJJvF4iw8zSnm7hL7pUNKi4olJ5HUZFVAquzbisLQih2jMNrCd2uMWpsFD2/nRVGdI0gzKVDf7tvUVmZojlanXFJQlJVF45QOp5C9ZTYUZF8KHNdKdL1pa3ARHuKGu4gatI+KYnfncHz2onmGBbdSUJUUSNhIKbTYkXj8KGN8NhBOmfEDqUSSVKtB6AjypNEIxeo7+CGke4cBXswyoON6lOEhN4BCRYjfr6TXXCq8KgbjTIvGx61YyhGpGokKJEG3QQZ86+v4OCBHgMg+4gj3H4VgJadoPRRj9Lg4IUnMWxslH7c/vr39IkSEpj1n99ZfmuCLTy0K+yTfqJsRXNrGqSlaBsuJ9jIjpXRDCBFgoz/l6NFn1WpjEHy9qp5hhO8KeRBH41miXyOZ+Zpj4SzJespmQElV7kmIAFZy4ZY3U08LRvarZPhLeU45cpzv3Eo0QAFqlMmSAEiZsCAaNh1IEqSEk2JiZ57x+NcMqwIS3rjxOeJXXYaR6BP7694xeyef4Vz0rg99BLdRtCMY2lOpY2BNx0qorFCYn4/CkHn/Qou6+kgpPxDlE/1FU3OF0LKFwdaNiSSRHUiJ9xRUb2f+zZeF7hwqGHdlJSf/HnXfDuFQEb8/WK9OZKUbC3l6+Zrk46lCpJg7wbeorYU801aMk07uXnB4YF5SSAZ5Hn1961fs6ADDoBJIWkEK3BAFvOsmy5K3XVEEbyRIB9ibT6kTWsdnU92+FbhaZkQdhuKMxh/wCU0X0/ZZ5ZvGPvqnepUqV0KQJL7TMgxGLwaG8MnUsPhREpHhCXAfjIG5HnWfjsvzAjxNeiUrakf6iv8Aa3FTQNeFYcefzNZPhY824K7XubwsQV2YZiVWZhMbF1tR9zI/CK7sdmOOBksgx/8jf8VbC5g+hPzNVHcuWdlK+Zr0xN0lo4Xmo3ZWU4Xs7zILUtTI2hI7xvc7n4v6mrGB4CzJOIK1MjQUFM9435RbVWiLyZ0/3iv2jXL/Z54/3q/wBo0G7s+I3zxXvZEszJG8Uk3E8D4/UkpbBgfpoAnYH4uQqqns9x4/uR+2j+Kn0cMOf47n7R/Ovv+yi/8d39s/nWkGHHCPhUky5JNikQ8AY8/wB0P20fxVYY4GxqUkBkey0fxU6jhI833v21fnXVHCaebrx/4ivzq0+Kydul1rNk7mGws4e4CzFQ/wByJn/Eb25fa968YXs0xiZlgEkEXcRzET8Vaenhdv8ATdP/ABV/nXRPDbQ5uf8ANX/FWTez4m7C1r9skWaYfs/xwVJZGwHxo5f6qPYLhPFoAOmFcoUmEwbc7zTkjI2hyV+2v+KuycsbH2T+0r86wk7Igk5J+n8K4z5fl79VjfFnZDicTinHkIUO8OojW2YMCR8QoG52FY6PCP2lN/uXX6EGDQOX3mvXcJ6UfFC2NgYOmyHM7ybX5wX2HZpybbP/ABEj99OGTdl2KwzelLYJjUtWtAK1cgJkaU8gRBO9bB3I/omp3I/o1WbGbMKcTXv5K7Mp7d9vfqshc4AxxVPcJBt4krQB66dfgUOiSUmTEVSzDgjOV6UobAg/EXG7CNo1CenpW1HDp6V4OCQeX3n86xbgRA3z78l67LkcKKzDKuEcchkBWGAcG4DqNJMn9a453vyr0vg3MHUFK2wmdilaQRBkGAsje+9aSrK2zyP7SvzrirImjyV7OL/irI9lQWXb3z72Xrc2RvACwvinsezJ1wLbaS4SIWe8bTJH2oKhuNx1B60E/wDRTN//AMYf85r+Ov0Urhtrq5/zV/xVzVws3+m8P+Kv86YMjDGhvgsnzue4uPVfnn/0Uzf/APGH/Oa/jpg4V7Gsa2VLxDHi2SnvUe5JCvaK2FXCaeTzw/4ivzrmeEjyfe/bV+dVliEjS2yL8F6zIcw6gkTEcCY8zDRubQ6kADoUhafnqnyr21wZmSfibCpsfrEGPdRv+PnTt/sov/Hd/bP518PDDn+O5+0fzoP/AI2Gq39+i2dnSHoPfqs04l4AzRTjLmGw41t3JLrYB8iCuiX+yOZuIAUwGiYBAdQeYm4Vz8uXnTwOHnh/er/aNdUZM6P7xX7Rq57PhLQ2uOvVZNyXh2pZw12d4/VdifNLqG49DrWon/Nbyry92Y410QtkggeFXeNzfkfFv7R6VqTWXLG6lfM1bbwZ5k/M1PsEd3Z9+i1+3PqqH1/lZRlHZtjmVhXdjzhaPkRq/OtC4Xyt1lDgcTp1KTABBsOkEwPLlRxOGHn8zXQNAV7HgxslEoJv38lWTMfIzQQK9/Ne6lSpRyDUqVKlRRSK+RX2pUUXyKkV9qVFFKlSpUUUqVKlRRSpUqVFFKlSpUUUqVKlRRSpUqVFFKlSpUUUqVKlRRSpUqVFFKlSpUUUqVKlRRfIqRX2pUUXyK+xUqVFFKlSpUUUqVKlRRf/2Q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4" name="Picture 10" descr="http://t3.gstatic.com/images?q=tbn:ANd9GcTPF2lxChnWMmMnulWtnCt6OLbFNysqLE4a9fx3fQczGBdmBVD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4617299"/>
            <a:ext cx="2286000" cy="1705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://www.sadoodta.com/files/pictures/story/IMG_817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2737" y="4617299"/>
            <a:ext cx="2272673" cy="1705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8333929" y="7937"/>
            <a:ext cx="833883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692 KB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5926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sphotos-f.ak.fbcdn.net/hphotos-ak-ash3/65527_421434847937969_1159249846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2737" y="2286000"/>
            <a:ext cx="2272673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เที่ยวตรุษจีน 255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734" y="4617299"/>
            <a:ext cx="2571480" cy="1705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6" descr="data:image/jpeg;base64,/9j/4AAQSkZJRgABAQAAAQABAAD/2wCEAAkGBhMSERUUExQWFRUWGSIYGBcYGBwZHxogHBgXHR4cGyAcHSYgHBojIB4eIC8gIycpLCwsGh8xNTAqNSYrLCkBCQoKDgwOGg8PGjAkHyQvNCwwKjQ0Mi8sLzIqLCw0LzIsLDAsLCwvNCwsLCwsLCwsLCwsLCksLCwsLCwsLCwsLP/AABEIALkBEQMBIgACEQEDEQH/xAAcAAACAwEBAQEAAAAAAAAAAAAFBgAEBwMCAQj/xABIEAABAwIEAwYCBgcFBwQDAAABAgMRACEEBRIxBkFRBxMiYXGBMpEUI0KhsdFSYpLB0uHwFUNTcoIWM4OTstPxFyRjs1R0wv/EABoBAAIDAQEAAAAAAAAAAAAAAAQFAAIDBgH/xAA2EQABBAEDAQYDCAICAwEAAAABAAIDEQQSITFBBRNRcYHwImGhFCMykbHB0eFCUhXxJEOCBv/aAAwDAQACEQMRAD8A1TifiZrAs988lxSSvR9WASJCiCZUBFo33IpQPbpl/wDh4r9lv/u008YKa+jaHlICHF6PHEElKyN7cp9qxvMeypatK8OUmQDdcBQN5SCJTa8GqOD7Gnf9kZAIS37zY3yTQPl02WnZJ2rYLFOBtAfSoiRrCRMchCzePwpg/t9ro5938VY3kHAOIafaWoBAQoKKtQOxmABMk7VopFE4sZe094CFh2n3UD2iB4cCN63o+aP/ANvtdHPu/ir7/bzXRz7v4qApTWS552h4pGIWAvu0pWU6AkciReRJNXnEcIFgm1hhxS5ROkgV4reP7da6Ofd/FS1nXa3gsK8plxGIKkxOkJi4BtLg60s8K8dpxBDbsJWbJULBR6Ecj9x8qq9pHBi8RGIYTqcSmFIG6gJgjqRtHSOlYu0yR64UW2B2Pkd1lcEbHofIppw/bRgFn4cSPVKP3OGmtvP2VAKTrIIkERBB571+XcKVAkKEKH3etbPwCpZwSNf6StP+Wbe0zWOK4vkLHoztHFiixmzRbb0Qfmj2L7TsM2660prFd40nWUgIlSRupEueIRf0npVTL+2HBvLQhDWK1LIAlKOZjk7XPM8nbfcb1o+AEhwSlQNgEpULxuSNtq5ZRwlhsOrW2glewUtWogeXIfKtzjyatjsgGZGKI7e06q46WnQ503/8n3fnUOdNxP1lv660EAr6USIOxEH3tRJgalgnde6EL7bMADHd4r2Sj/u0SyPtOweKcDaA+lRBI1BIBgTFlm8fhWG8QcPPM4hTMRBJ1Gw0DZc/ox+VGezfBLXjWiJhuVqPlBAnpMgX60nbI/WGnx4XXyYWKInvbezbBvbjZbyvN0AEgOEgbCJPkJVEnzNJy+2fBpWWyzjAtO6ShAIjlBdmfKjqRXN7AoWQopTqBB1aQT4SCL7xy96ZyQ/6lcxBkMB+9bflsieW5+h5tLndvNhVwlyAqORICjE/OrP9oo/X/r3oalNewive6aBusnTkkkCgqvEnHeGwIR3oeOuYCNJ+GJJlY60BT23YAmNGKn/Kj/u1U7UOGXcSyhxlJWtqQUJuSlUXSOZBG3Q+VZzkfZ/i8Q7dpTSSQAtxKkgEna4k+3MCl8pe15A46LocOHFkga953/y3qt/4W88O8Vs4xoutpeSkK0+OASQATEKNr0U+kp/W+f8AOg+R5KjCsIZb2QNzuom5UfMmiKRRLW/CNXKTTSNMh7r8PRcs24gYwzet5ZSNgJkqPRImSaAYPtTwTjiUQ+mTGpQTAnrCyfurIOMOJ14rErWT4QSEDklANvnufM1Z4JyxWKfSEybi8W86WTZTwbYNl1eP2TjthJncdVWegC/QusfrfP8AnUKh+t8/51zSjlSV2h8ffQx3LMF4iSTcNg7W5qPTpemD3tY3U5c1jwyZEgjj5T1I6q+dS363zr8zYniB55zU44tZncqJ+XIe1bn2c4hxeBQXCTchJNyUjb2mR7UPHka36aTPN7LOLCJdYO9VXu0zJ/1D3/I0j5l2v4FlxbZGIXoUU6kBJSSN4JcBI9qdcWyVIUkGCpJAPQkETWCo7JsxU7pLQSkG6ytOmOovJ+VXlc5taUPhRQyBxmNeG9J6/wDXHAf4eK/ZR/3adckzcYlhLyUOtpV8IdgEid4CjY1mmSdiKm1a3XmyqdggqEe5F60fIcIhplTaNUoWQrWZMyDPoRBEcjUY55O42VchsDR92bKM1KlStkEs27cFxl7f/wCyP/rfpF7PuLlpcTh1nU2s6U8yhR2jyJsR71sHF+Ts4nDhDyNaQ7qAkiCAsTY9CfnSrlvBmEYcDjbZ1j4SVFUeYB516zHkLxI0oxudAzHdjygnw8+m/RGIofn2eN4RnvXASJCQlMSSZte3KZog6tKQVKUEgbkkAe5NCOIMvax2FW0hbalRqRC0mFJ2Npsdj60xleQ06TukuNGHPBeDovc/2huVdpGFdOlQU0TzVBHzG3uKGce8BKxag/hdBUoSsSAFdFpOxJ2I52PWs1zLLn8M7odbU2rfxc/MHYitH7LM2dc1Mk/VoGsW5kxpnkCTqjqPWlrJXSOEcvX810MuNFDGZ8U1XI5BHySRlnD2L1aUsO6xYjQoX+UCtvR3iWBqu6GwCReV6QPx51cmqWb5s3hmi46TpBiAJJJ5D5UXFA2DU4lLMjOkzQyIM448Taj+TsrOpxptav0lISSfUxerYTsBy2A/CguT8Z4XEKCEqKVHZKxE+hkgmqnaNinWsHLRIlYSsjeCDaRsCbVYzRhhkZvSyGJOZmwS22/H9kzaa54t/u21rN9CSqOukE1iGUcSvMrlDihe95B8lDYitmyXMU4vDJcIstJCk8pulQ9PzrKHL7621RRWb2WcMNkLtTSaPQ/ksof47xanNffLTf4U2SPKNo9ZrRuDOJ/pjaguO9RExYKB2VHLof50h592cYlt1XdAraF0FN1G9kkC4I5nam3s64Xdw2tx4aStISlJ3iZJI5TsBvQOOJmygG/mnPaLsOXELmabFaaq/L+bTHnOTN4lCUOtpWNQ33AnxQdxYRau2AypnCtkNIS0gXJ225qUTf1Jq6BSJ2r4xaW2UCQhRUVeZTpgH0maYTubE0yVuufwY35UjcbVQP7b8J0weYsukht1CyNwlQJFdcdi0stOOq+FtJWfYTHvtWEZNmq23UONnxJUIj128wdq3nMsuD7LjSrBxBQY5SP3UPBkuma6xRCN7S7MjwpGEOtrvz25WGZ3xg/iXNSlqF7JSSEp8gAfvN60vsvz1zEMOIcJUWiIUTJhQNiecEfI0gP9k2PDwSEpKJ/3mtOkybG5kekTWtcG8LDA4fu9WtajqcVyJiAB+qB16k86EgjeJNR9Uy7Sy8Z+KYm10010/jbZHUJrNOOO0tSXSzhiIRZTkBWogj4Z2AI35nyrS3UEpUE2UUkA9CQY++vzPjmVocLawUrSrSQbEfOtMp7gAGoTsXHhc50kguuB59Vt3Z3xmrGpWh0DvUX1AQFAmLjYEH8acwmkjsv4XWw2p5xJQpxIShCtwkXJVPNRi0CyfOnkkAEmwF59KvAXd2NSG7QEP2l3c8fv1r1WY5h2HoW8pTeIKG1GdBRqKbzAOoSPWnThnhlnAjumwSopkKVuQIBHleDHmKyvi7tKexDqksrU2yDCQkwVD9JRF79NhRbs84pLSlfS3Fd2ANGqVEFRAtzAjflYUH30Qk49U7lwMx+MS99n/UDf1I/Ra9prCOO+GMWrHPKLa1BayUqCSQR9mCLbQPatpYz5hbJfCx3SQSpRtEbyDcHy8xSPmfbO0lRDDJcHJalaZ9oJitMgsc0fF+6C7KbkRyO0R6tqN7V6/skPIOzjFLeSHm3EjUPCEkSmb+IiBbrX6Bw2GS2hKEAJSkQAOQFJOYdoCDl6XiG0OLUE92p3SeZ1I5k2kW5c6BM9tZ0qSpgFaj4CFaUiR9rUBMSCY5GpEGtGq7tZZkss7+7cKo1V9U1cYdojOCOgDvXo+AGyf855em9JeE7W8UtwDS1BPw6T166ppAx2GfcWpRClKJKlGDckyTVjL8peCQsaCsqDaWtYC5UdIJG+52F6FdLJKfhNJ8MPEwo/vm2a5P7J/wCCuI8xeedbaUl0FfjccKlJaSFK8QuNxMIvMdBWnocTrcAHiGjUeszH4UL4S4eRl2DS0VgkSpxZsFKO5vsOQ8hRPC5gy6FFpaFwQFFJBi9gYpkNqBK5HTduA2/RX6lSpVlVCs4H1X+v9yqTsTxVg2nC2t9CVgwR4jB6EgEA0a4+4jTgsMlxSCsKe0QCBEpcM3H6v31hPEqU4h5eIwyTC5WtuZUk/aI/SSTe1xe1qscru2hreUTj9nfaCZJL01yK/v8ARafxbgBj8Efo6wspOtISZCikGU/5oMiedZFgMzcZclBUhaDv8JFFeBc7xLWJQGkqcCyApAmFA2k9I31corXcx4Yw2IUFPsocWBGqCD8wQT5TWZj+1fHw4e9ka3J/4qovxMO48fmCEH4TzJvMMP8AXNocW0qDqQkiTcKEixI39POmHBZc0ynS02htJMwhISD52r7lmUtMI0MtpQmdk8z1JNyfWlvG9pGHbdU2EOL0kpKhAFjBiTJv6UaHNhYO9O/ikxikzpnjFadPNeH7Lvm3HmGw7xaWFqUkwopAgHpcifaumYts5ng1paWCd0nYoWNtQ3AO3ofKk3jTJE4v/wB5gzqKyEuNEHUFAb26ge/KuXZ9lmNRiQoNOIQUkLK0lIgjnIuQYIHlQf2h736Du0+HgU3+wwRxCRhLJG77+I5BH8JSxWGew7qm3EFK0GCPwIPMeYrbch1YnAt/SUyXEQsKEahJgnzIgz70aSnbnymg/F2fqwbHepSFKKgkTMCQTJj0rZkDcfU8nbwQcudL2hoga34r2N9f2So72RMqWVNPqSgk2UnUdzsZEj2pywGDZwWHSjWEtotqWoCSTJJ8z0FKvC3aQlxaWnkJQDCUqTIA5AEEmx6zzr32p5W8tDbqApSGwQsATpm4VA5WieVUbJG1hkhG63kgyHzMxct9NO4O2/r49N034XENukLbcQtIBHhIMEkXPSwihfGXE/0JpJSkKW4SEzsANyeu4EVnvZ04+cW2W0q0zDljARF9XLpHnFaXxXwwnGshGrStJ1IVuJiCD5H90162aSWJxApyzlxMbDzGB7tTDv5c8pW4W7SVuvJbfSmFnSFJGnSTYSJuJt70653kTWLaLToMTIIsUnqPy2NIfDXZe8h9K3lp7tKgoaVaiqLx+qJ+6tLw+IQudK0qjfSoGPWDVcfXpLZfqvO0nQtlbJh7Ec1wPD6JY4f7PcMw5rguLbNiUgCYCgSBuoTz6TFNrSwrYgxvBB+cUndqePdawiQ0SlLi9K1C1tMgEjkT+EVn3Z5i3vp7SWSSSuFgbaPtauWkD74rJ0ohfoY1bR4L86A5Esu4uh5fp+S1bjfiNOCw4XGpalgIB2lPik+Qj8Kz7Le1rFB4FwpW3N0aALfqkXB+dabxXwqjHsd0slJB1IUBMGIuOYI3rPct4GwuCfLmNxSFJbOoNIuVkGUylMqAttzMDaqZHeaxRoLXs1+I2AiRoLt72s+n9LXUXoTxNmWEwqO+xITOyfAFLNtk87DnIik7OO3HDoB7hlSz1cIQOXISevTl7ZzxBxc5mLmt0gEDSEpBCQN4Ek3J8/3VpLLTdt0Hg4zZJdLzpH5ei03GdrzAwx7lLhdACU6wAJsNRIJ9aZeHc8OIy36RiQEJKFSpN9SEpILkAW1QohIG0V+ecwQthlJMAug6R8UpuJ3je3l61s7+aYZvJkYRThDi8GAkCZkpt4uR1XuayZKauQonJxmGYMxQSevWis9zHJ2MO4runU4gboWkQE+SptrHPpQsPuahrCY+L2Bvf3FfXkq7u5snkNh6kWv99e8t4UxL6VOLKGEA6gtYIJ0/aSneBO9hSpzmC3PNBdY7IOOxrXG3da6nraOZpxatWXpwiEQkr1KUJlQF4V6n/pFK2U5O684nQQQvnuBc/fbauuOLTLiWmHTiHAZdWQUNoFukqNzc7CimJy55C2XVBKElUHu1a0oUkgJJI5K3+Yq9kMB6dL/jlCx5ED31HYJN+prqgGbIe78grQnkFapkJjYgBRuPy618wGS62u9UuCuwn9H7RAF77A7XVTxxBwep93vkFKGyI8KetrkRt57dKTcbl76baSEjwi4i20GdvOt2T6o26NkrjxWSTvdMSQN6816GDVBCXZSkXSSrYdLx7Vp3ZZwQT/716Uq2w4IjSObkWkG4AO4k9KTckwKWJU/caLhNinrdX2h/O9EMfxy/qbccVJbUC2kCyIAEXuSYGqfMda1jfpFuQ+VA2SYMx2njez/K4cb8dPYp1aQohkGEoBta0nrJvenLsQf1YfFeTqP+kVmuZZq3iFOOFCEqIJ8CQmSTOwsfcVqvY4lScK6k8lpUBAgagDAgbfOqwkGSzyjM8FmP3TRQAB+tfna0ipUqUwXNrOO21CTlyApRT/7gQfPQ9v5RNZ1wNwY86pDzT7aUoWCqCrWkgyLRFxtfr6Vs/GXDTWOw6WntWlLusaTBkJWL2NoUaGZBwxh8EChhJSVkTqVqJiY35CeQ514INTtTuEWM8QwGNn4/pXzVzFYlDadS1obT1UQkelInaLnzqWm3sHiPqwSlwNKmDuFKKeUSL0E4640Ri0ljui2W1mFLUZBEpIKQIFuV4tQXhfIsa8uWEBSQSkq1DTtcKM7QarNkl5LGD+UVh9mCBonnNH0LflaOcFdo7xebbfUXELOmSJUCqwM7kTyo3xf2bF5/vcOoIU4TrSQSNVzqkfCk7G1ifOmVOS5fgylZbw7KhsowDPVOozv0pU7S8RikKQ+w4pWHKdMtKMJIMnVp62M+XlXrm6Y6f8Xy6hZxTGbID4fu7BBNbO9BtaLcEcFu4Na1uuJVqRp0IJgGQbkgTHK3OmV7N2Ur0LebCv0SsT79Pelbsz4gxOIC0vJWpKQFJdUD1jTOyuvsfYFxPwFiEYglhJeS6oqFwFC8kGTeJmeYr0SmOIGJqq7HZk5j25stGtiOD/FK92nZricO42pDqkMqTbSY8QN5jeQQR/KvHBPEhzFLuFxQLiCjVqNimCLEgb8wd7GmLJ8sUzgkN49aISvV4lApQkCyVE2VzEdFRyoply8KGV/RUtKSlJOhrSJsTFr3Nr1Gst+smr6f0pJkhkHcMZek0HgVvexv+0oYHsjbS6lzv1FsEKCNI1RvpKp284ppzDi/CsOd247C5uACdNp8RG3pc0j4TtcdDv1raO7m6UgggeRJuR59KIcW9nK8Q8H8KtP1x1KSskQSJ1AgbHpuDt5VEo0nuBv1Wj8Z3etHaL/ho0QRz8zXvxTRm+bFrAKfYCVQgKTF03IBV56Zn2pJ4Z7Rny+lGIIWhagn4QCnUYBGmLTypkwGIZynCoZxTveKWVK0pSVCDAIAP2fM7km1c8vyXLUtKzBlor7sFzSFHwqSNtGyVDe8gb1V7nOcCHUQNwvYBDFE8OiL2uNNfXPQb9N+qO8UZe6vButsWc0gJANyARKR6gRWScM4LGjFpDSHUrSoAykpAuJm2w5zTxw/2podeDbzaWkkwFhRIT01Ty86rcY9qKQVMYNwKUoD61P2d9QEjc2g+sVJHRyjWDwpjNycJ32Z7R8XUnbfbeuUY4/4oOF0oVhg8y4IUFJOlRJEJTYgqsbGDsRNJ+E7SktNqGHwzWH1WBElQg8trA7CvnB+drxfe4fGrLmEUhXeKcP+7IEpUlRulYVsKUcNkSnHu61hTSSQh5IAlIJglJi5+YrGSbUNQNH6+i1gwO4kLJQXNq9rr1V3OOMcc4NHfq7syqytAMkkyBcnyvy8qGrdKUgDcC5SOfMmuyMI0VJC1KtI8MbH19KNtuMIaV9FadUuIU6Ur0hI8zF/brQ5PeM+YTCON2Dk0xtNfsPl7+e6WF4QvLSUN61XCiE6rxY8x71aGUPNIDjqDAEJnxAEdd4/OieRPYl0qS0qBBuRKRF7A2vFopicwgQwp8qcXCErAUrwwqJ8IATzF4mrtdbK4Q07DFmB+zrPlz7tKOU5avMVJZ8KSTAWqyUR1PQ3EedMnGOJUEYXDhTa+5ZgqbIUk6rBQVzsLdKV8wznvgQqAEpMBIAA6EAWPv0rviHfj2sEpHskD+fvQ7nU2h4pqzHc7LEriDTen7/VMWc8BuYxCe7d+rTp0gwhN0yomLrWVbkjyogMOMEB3/ePlIAbS4QqAYuFbKiNuU3tFK+J4qCQUalEpknxhAFog2MnlAofjeKsQs/VNqcEwFpC3ROkEpBUCNQm/h5nlQQxcmUBryNI9D+aWP7qJ5c42T52nfCZ0ytRWtkJsfAgaiozYW5WJOw2864P8QfSHPo6nEpSuQhpIBuJInSISZCTvPkKUMBw7mOJUO+Jw7Z3W8o+ceEmTJEbV5zLJ+5S2s4jUsKJhpJbQlRiEoVAUSNzG0edbNwImO1F1n86UZMXkaWHz4Cf28Op7CrYSohSBIFhMySZJix67ClXhTKHnXVLF0tAqvYLjYQbkK9KuZRxOsFIWQpNtRgSR5nc+ppszjPgGe9Z8QmVBIvI21H7I6R570PCTG4tcm2S2dlhg/F+pSfm2JbSdKViLQNzECJ8wPCesTzpcdy9a06WwpzfTpE+fi6b+cxXVnDNuuS473aNUqURJgkbAmCqjH9qDDNqDVxPMAyRzPmORH500BJALjsgHRNhuKEHXXPSj1PRCmsn+jpDjkCSQEyCTG/oK1XsYxfeMYkxH1iP+kday/DvO4idSdSG/ErVZIk8zynoPlWsdkbiVM4khDSJdTZsEAWHU/l6VaHeSysM1pjxtP4vF3hvwtGqVKlMVzqSO1DB4hzCNDCg94MQD4VhBA0OixJHMi1Y7n3DOPwa0rcMyR4w5MEyYJkEHf8AGth7UsgfxeDQ3h9OtL4WdR02CHRv1kilx7hJxGVLbxzoWW/rGykFRagXTMEqBkyAIjnzGD4y4k0muLliJrW6uu4rej4H+kHy3I8JjGA9jnUJcbH1i0LhRTOlBWea/szBtF5pny3H4NnDut5aWlOhJUlBKiXCkT9q67AwB0pE4Sy7AvOllzEuKKxoSA2EBRItcqVBBggEXIFUl5d/Z2YEKcchlwERCFLG4INwArr0NZtlcxocQPC+qOlwo55XRhzv9g3YN8ul7/kh+dZs7j3itakB2AgCNOqDAAAmFXrR+C+DsRhW3Dje7UzHed2PrClSR8UgWMTYTNqq572i9xiEuowzOhxIWhwo8S0qAJ8QAggyOe1c+KsvxWNQzjcO5Da0CWnHO7DagSklOogFJgmd996jaBJG5Wcpke1jH1Gx222/kABVH5o2ntIw+I1MsqU0tY0tOLSnSlRsmRJ0iYvFKGTqzhGMICHlrCoWFklCo/SJOmIMz0IIq81wVgsEwjFY7U4tSinu2lSgncCRHIGbwfOvObdp+IU7OET9WYMBoKVMRC4mR0jyFeueTRkO/gFIYWt1NxWDSbBLuDX1/a+qceMl4V5pWGdxDbbllpkyUqT1EjcEi8b0G4G4ExeFxHfOuthEEaUEq1gixNgANldbUNz/AIaZfLWIfxCcC+8Ap1lwEmdisAGU6omFW9L1dzjjN3LVNYZDYcaQhOh1wkl4EAyCLDoAJiBVy4F+t448P3WDIZBjjHxnH4rsHYfPSeP18V5wWdZS/jyVYeHFqAStaRpKupSDAJMXIN/U1w45zzMcPjfBrS3/AHOhMpIMTNjKpsQfa1FFYDJ/pKH3fq3XIc7pRUEpKoUCtIslUmYJA5xXjGcVZmnMu6GH1IC4SkIMFB+33m103mYHSvHbtonr0/dWiFSh7GbBvD+P/m79eiUOKuMk4sAPsKQ60CCtEiN5BSoRGrztehmRcSvNIUGlqbSbGAJMpExIMWtPrTPxS0xjccVYbFITq/3hdlCRpEFSSR4hA2sSZjelVGXts4hSHZcGojSmwPIECZM7iI5UK93xE9eLTCGI6GxndtajHxXhVngHoqWLbGtPiCEqH2JlRG8lRhKjvAtXJ3BJWPq0+La6ptzIn7Q8qZ8fkjjbhVh2iGhfxlJKdKd1+I339uVU8YV4h4lmNZHigaAAnmL/ANWqmotPl9VsIWTRm9wd7O5Z4D/r1XzW8pJaQtx4FYMG5KiNIA21QJ8UWvNC1uutPNpWhTRKt1IV9kiYAEq9p5088OPqw7brmIbLaFH6tyCVRpAhIiPOR8q4YlOBWrvnFLeWmIAPdgaZKStVgkST4QbkTQH2r70gtsfLff8ARZmWWJncxnjr4+KEYV0YZ8FxpC2XUavCJC0K5pnYg7D2p0wyUqBcQ4lxpf8Au1CZG0pKRsobG1I/EGbJcISlSCkAxCpN7mfP8a55JmjmHJUg+Ei6DOknkSAdx1ojGkfE4SHbxHvqtsrAOZEKI1V78l3zzDYhDxK1eEDUFFQTCdUCE7i9ojkaY2sxV9FDaAHAWYSu8AgkHUCLbRc8qE57k63WxiXHG3QlIENDu7Xi9yYJuDeK8cOZYwvWnEtrUtBA0hStIEGRCVQTPt1oppaHna7QmS502M155Ydx5c7fkhWTunvwlwJ0FYUZSlWoptAtPOOl6tZ1lxbClG/eEpTGwHxH3r5lmHCMWkwAQ7vMDnaDz6X8qK8XKTpSkFJgqsL6ZCd/65UK66voE2EgGQGf7D6BJmWgNOSG0rLhsClK/uWCPwonmPHL7UtN+ECxCAlCZ2MBAAv1uaFvBQCFDcJUUnzFwa5YpnW0VH4oBnz/AJ1uHA0XboWTFaNQjFHnheH85xThnVE9Px9Sfvr6hBVpCz4/iBPQcqssHU3qG+/rAuK9NNCxJJ07eh/qK8L/AJUtosUAg3d+K94R8FRghUXmL/1E0z8LPvSqBqSnwqESDOwjna9J6MIWlL0ydlggcvPyvWtcCNh0haG0tlCdXdqhMKULaSR8B3jcT0ihZ2B2zd7WkuUY4jrHj5coNxXkiG8MHmGkXEKIEqbJ532/H8aT2cMlBSpxYUPiKQZm4selvWtuw3DOJCgStuFBQcBBKjJlJB2JG1+poSz2NMFa1OPOK1KkBASmATMHf7oreGCbTTglDO0IYwQ49enXzWZYnOHXdSdkRJSkwAJ3I+VzWj9iqIw+JMES6n3hI2q/iezTBayUrSlUGyoV77j8KP8ADOUNYdpaWnErlQJ0xANuhNEwRFj7QWZmslj0NFJhqVKlMEmVPEjw/wCr86ovtgghSZBERG82I99q65uyVNjTMhc2/wBW/l6UOTiXRZSR/pUQT56VD7hXnfBvwlZOi1GwUGwHZjgGne9SydQIUAVq0gi8hM/cSdqC9ovDOOxGIbcw6UOJTBAVoCkkWJlQuk2ME9bVSz/jHHpxj6WgsJZAJRKCALGVDcpUJPUWp0yfiQvJDpQhLagDqDkxI9L3mhJMvHHwv239+yt8aXKD+9AJri+PRLPFPDmMfwWHDrraX25SUaoQqdlTEBQG52vShmOSY9WGU5iivu2bIIUHbmBIhRhERKuVhzrU+P3FpwLjjeklMGVCwE7ibA7XPKaWeHOLm21pa7ufpEJBJARqCbgAj4T5WmsMh7WS0eK58kTi9p5bZBE2O288cWd/JKmTcUstZc7hlt/SSpWrQs6UJEXKdPimQDuPxozkzrT+VvrYCcvU0pILoKgHJvpKruQbeEE3073plzrghpeFf+jYZll9Y6E6gFAkJn4CeoFL6uBMZh8sW2lCS666C4lCisltKVQk2gkK/Q6i9XifrbqabbSb99BJuPhcXDk/mfCq890AdyPv8CcQp8vrZICktk6m0n9IrEqTPMbXibx1PFOLQ3hVsthDLX1bZc0qk2KjK7kbeIABOwNdc6y36Ng8NhiBh8Q4surSAZgkpbClaiFR03E7bz5zx1TimMDrS63hgA44owNQkuELHi7oDwRE2HMivOPfVHN+8okWCSfIcbdNzxtwUeztOW47GpQoqRiCACR/ulq0jSlRmSNhqTEiL3mguFxOJ753Ch1bgYuoIUuIBhJSbWmDv5cq+ZpxVhWgF4drSFgITA1qGgaQlANyq+6jEn7VDsLxTidElDqEkx4xpkDopOkmPNEX3rGZ0rmuLBXzukJG1oeGAXtWlw1V414LieHXHEOvNwQ2AVg/Eq51L33FpFhv0vYbfeYaPepDusQlSblAVayokEiw6V5yPifucRKkqUhepK2yZkKEG/PeubeLU0V904tN9o1JgHYelt/frQ7HuBPeeibnGcXEN/D8/wBLuxXPqvWH1slwNLKlnwqQsBNjygm6uR28q54vEJuNPdPT9ZpEJVJ3MbQeQtevoxgWSXEd4o3KtagqxAAtaSTAtVrE41C0wloNpTJI0hQJ233sZubb71C7wROk6wXN36m/ZPkQq+Bx68QooccCEttgha9Skz8KREwCfIHavLma4NnV3jhxCyIHhgI80idWrlMil3MACZ2k8vM/hUwWWoX4BpSpVpUdImCd/u9YohjWgbBK58ZxkdRAHK54jFodXLbegC8k3V69PmaM5MUnUlc6Skix5gwJ8utB8ORAMbg/jFMvBTCzjG9CUr0krKFXCkgSoH1H31JPiNImACGMuPhfgjeU4DF4df0Zbf1bxHjCdaTqEAgp3BHQ2FEWeznEs4ttpM90o+J1BHw8zBBCSNoM7TztrzSQQCOlvcUP4jzxGDYU8sExYAbknYeXrRX2YAWTxuuePaMsr6YwW4UR4ngJFf7JT9Is8SwSFnUZUSAZCgIBkn4uQmvGddkZhSmFp2+DTp9wQfe9Vz2n4h1dltsJ2CdGv0lR++AIo/wnx4p7EDDu6VFQJStI07TYj2kHnasO8x3u077ol7O0MepD/iPp78CsozHhp9sllaYUklIXPhnoeYMeVEW+DQRAdOqIMJBT6X860btAylKB9JG5IBTa5iAfWPwpSZxAVz8Kfig21cwY6Uq7QfJDJpZsEXDmPmjD+vCAPcHKaaKkKKiIJTEbHcX3rg3kmoSn4hYp6pO8eY3pzTpBkeEHmDafOrWbZW8WUqa0JIMkxCuUeR+fOloz32A489eFY5TmgJawuWFtaVkDwjSqQm6VHfxW1A9fSRR7L8c1hnxqWsBzcEkQZvcCCJ8qFHMlJxJCgkIIKXAox1KVJncfZI6RTFlCcMsJCviKjoCrpty6AERarmd7HNc73/0pJkB4OsGj4LRG3093qmUxM+UVmHEfac8tSkYYBCLgLIlSvMTZP3mnjIsehxKmwx3QFimBF7Gw/Ks94i7NMS24o4cd62TIggKHkQYmOorpzM6WIOiN+NJTgx47JXDJ9L4QDBupnU8VKO4m6fUiZV6W8zWm9nzyVNPaf00z6keprL8VkmJQIWy6nzUkgbXubVonZXhVIYf1RdadiDyG8ULjAicajvvsi+0pInxExrQKlSpTtc2qGYYlLbSlq2SST99JWacTd8hXc4htOpFmzvqHIqA3J+4UU7RnCMIne7wBj/K5v5VnjGAPkf8AKobfnS/II1G0TCy6S3ic17ta5SyouGHFtKJKjzkxEnmaOcOZ22kpGkq03CAqAVQYITIBVb3pVzhhQUYSSE3MCYnl0miuR4kN4crXGuQGxzEq0mYvNzvtHnS2WJj279dl1pcyCIx8/RFeMM5bxISh7vUpRyQqEwdJ8UyIkA3uIof9LS+Elop0pMJB3j125fd1olxIstDQEJeOgqUFTCRy8I+LVHp1mgTWI7sI1xqUTbYAgCBA2SATbyqz2fCATZCz7NYNWsCgnTD8Xr+pW6pSu68SRsTygnnIEXp1Xxmw4lstLEL8RUpJ8IABIIIHiiRHI1mrDqUatQDsp+HaIjc/u6bxQxjiIIKQWkr7skhRJEiJCUwRB1EkGbixmrYM7oy5tbIftbs9j49cYqvyorUOHM2GJUp5zSrQCpJUAdEzpj9EKA9fCaqMYDDvh8PtoT3yta1fCREXSbaRaZHPeaQsFnDobceSCltwFGlJCQnz67ApvvNXkMuYrxKBQ2fhBMQPIff0ozIy2RttySYkLnO/HSrcZ51hmnwMC2FKQkIC1SUpKZu2Cd7yVRc3Eb0vYcLUdTrhWrczyH9GnJWRsa1LV4pEQdkx05+5JNBcfw+UkhJ8KvCb3TO/3RSr7dHK4gbLqsTuY/isk11QbANBbwSCLnckAeck2Fq1nJOzXALSlaXVugiRC43iTCQDfa/WszxmQpwxQUTCpBJM7gQP63px7PsI6HEwIEyTMQJFz6/voiOdlggar2VMpz5MfvWP0Vfqm/GcP5bgUd4rDpPJKYLijEmEhRNK2fcXYN1KmHMKpoEQlSQjUkEjVZJGmYjnTZ2gZd3zSAlzu3EqlO1wYSRfaZFIWVcDvPPmfsKhRJRAi3LeIi1E5Mjo36WgUflyUswBBIzvch5JHzO3h73QfG8CKD4hSNBhQJkBSSJt6TEVZxHBbUAAxeYOxn799qacc+pR0EghPhTHSbmlnMcSXVaUKUA3KtSeZSpAA841e8UhdkyyyfAaARscr3bkpdxXCrrYE85vuOXOmjspyZRxoUuAlLaud5+EW35k107txSS33oUnUqZSCBvA628iKrJeW2NY+rVHI7FJvBF4PI0VDmPBBdRorLIlJYWA8iluiNqDcX8P/TMMpoEJVIUknaR18jcUAwfaGEsjU2tahYkFI/qd9udeV9obyh9XhZ9VE/gmnbs3Hc34ncpPBhZTXCRg4OxsJJxXA7jVloc9bBJidj/OmfgHgJbb4xLg0gCW06pJ1DcxsI96q4/jnEPeEpbSAZsCT95qujjbGBIQlaUgWEIT+8GlUbo2TEkkt6ea6GaPPyItJoE879PqmXtHaUQ1eE3Hvb22pAwySjSgiEKUQPPnf76t43OX8Q4FPLlDQ9LxJMC21UMcO9ZOhUkK1COREEfiDQuVIJZi4cGvRAxRux290atF2G1HUQQDNgRIUIsD573oplufllaUODwkQRuP5ilvLs0U7ASQlfMG2m11mbFA3N56b12YyxtUIRjw+5N0ukDV5NxAT9/rQ7ez3zAk9Pz9EPLK0HS7qmzO8hYXuhJBEg/vB/dSFxfhHMIW3m3FBs+BQGyVCSDHIK/GmvC4vSO7Vqt1Asf0d645uyMRhnWjIKkmJH2hdJ+YFA4r3wSAO3be4+RV43lhHVBMl7RC2tK1pKimfFeDMfENpHWtOyzi9OJaJbT44smRv08q/ObDqhKViCLG8bb8qeOC8WpKApJiNrXIp5MH4bdcBr5dCjsrEhyG6hsaT/xNxKheFdQtJDqAkgaZmSNuh3BH3xXzsvzMPMvwNOlxIIt08tqC8ZZWnEYXWGlrWLjQoi/mibg9QDXTsQdKmcXIiHUCIiPDtFMMCdmZUxHxDZczKHRWzoVqlSpUpwhkndpDClYROmJD4PiMA+FwH8fupJaxgbTbTqiLfz39ade0nE93gwr/AOYf9LlZTgca24Fd4pwKBkwJTHqNhypDnCR8pa00KCa4+nugXdFeQ0p3VfSjYrI28kjaaK5GxhmjZOtR5qCSo+pgAUDxedtJbhKk2FjMb7geZqrluPWoFYPh26W6J6UofC9zCOAj2yNIpPGNSgsKWpmLb7GeUE78uUUuPcMoCgsrJ0xZSROwG8xXbKs0axK+6fxCkISNR0hR52SSL9JI6gUO4qdKHVhpxS2kjclR9YkyOnW1eQ40sYrVVrZk743aBsinEeDQzgnHW0qKj4Qd4B+JR6Ck1zCqWlBSASYSLwBcRc2k8z50dw2KcxOHLYSUoiCZsqDcDVufQyK4qRcIgWAEcqJxi6H4XGzf0TqKEyNex7rtWuH2l4Va2nUpnSVFAIVAUApIMWm3313wGbrdw6HViHCDKCYggkX5waT8LjFJxBcUVKUo6SZJNjB+Q2+QinJDqSpKe7IKxMAgnl4eszvHQ3rfNBeB8N9bXOCDuHkEqjiMWom6pNhvABi5HS5AE9DXbv2oSJuVk/8A8yZq7iMElAMiOQHSLknzpC4rwzjitaLAHYev3waHx2sndpuh4rWWQtYXN3To++nENhBtqSFpPQkmPuT99W+Ecc+tUhSilOnXcD4LJB6ikXD4l5rQXbTpSP1QiLfzp/4fxXdgvEEJKZWDCdhtewVO3rWwb9ncA07E7L1wa7H0u67+S4cf5jiS80t0aW9JAINidZMeo8O45VZy3EqWoXPh8JuegN/nXTifCrxLbKHkkJ1KUNKgm5IEX3THzgmuOTFJVCElQhU6TqkgkTJIAFgPbzonNY+SK/8ALhB4jdL30Nq9F0xWI0qneTb+vW1CVOmSSQTHLb4kkVzwHEYfxDjXdLQEXOrlpNkn9afavmOwqiFFJgqtNJ2xGJ2h+xRbJA5ttXLCYxLPh1/WFWtZ3F48J6CKXsw4o7zELShUtgiAJIkRKhbqNtvWvPEOTqU0CgeKZUQfiF9+pmlvBZY9r8CVAp3MbTt607xYIiDITv79hCSSubKAW7LUOFs8BVA5j5RER7feKbmWnijSkNhGmBtMX6ncVkOQY1X0hANlHwH7z+IrWkcTNspCVSFaRNxF9jv529KVZWLpl+EXe6NkcGfg3CrM5JqJtHKZ3PQf1FUsPk6lKUmdOn9VRm08reg517f4jIW5CAsEzz8I3MWnpvyqpise4kqd0JSXEiNyE6uYv9oTE1ZrXDlMIzkuFgijwdlx4mwbraNCDdSdyIF/5Ugt5g/glaTEHaecWAn5e1PxzXWhIMSlIT8p39v3UAxTyMV3qANJQRpVHIjf9ofI1vjOLLY9tt6oLKx5WnU7lccMh3EMLJspYTsNpVf2gC1CXcreaUCDJmyrjbb36elNXCDxWwoK+JK9JtGw6VdzDCiJ8o+dejMdDKY62tAuhbKA48rjh8c+pBViHA4pI8gYgG5AlR86L4XFJUJ8gZ9qX2HAkEq3MD1tEe8VewfgkA+H8Of7/voHIHeEuPKIYwNAAX3NuFWHpXKkr3N/DPUjpX3LcKWgNduVkz71ZLtpjxJ3HUdKs5Y0IOpRKJkdUev9etYulf3elxsIqJwDrKacI6hWGgJC0gXSkfeAdjXbs6YZSnEllBRqcSVSI1GN9z+6vmExXhSDZQFiOY8utEeFgdWJskAqQQQIJkbnkTaJFb//AJ+Sp3NPVJcxuxPzTRUqVK7RKkl9pz6U4GVAn62BHXQ58qyDCOh3B+FGlSleNckkiLD2M1qfbCqMAg7RiB/9b1ZBl2aaFjD6SZbJISkkgkyLDeRzpRmMJcS0b7J/iiNmJrdyTX1HH1tU2cn7x1DYuVG/KALqPla9MObrDaYEBDadKB1URE+281Zy/Jg0S45/vCISN9IMb+Z6VzfyheJJAshPxH91LHzhzxZ2Hv8ApaYzA99IBws+RiRuAoad4nYknre8dQKNZpKUnbeT09B7fia7v4BvCpQsAFXeJTfoZuIB9a45niSFlGjVqJAtPLYVHyd68PaNv4ReQGNdQKJcI5RpaLq5UpYlJV9lAvAHIH8qo4pwayRa0/fTQ0FBgiNPhAiNrUp5hIXpAtaf6/regoZDLM5xTPsvg2UOy5hv6ctt5fdtuJJCp0+IjUL8pNpongM3aYW33IJKlBClaQAQCepJJEAAxO5M2oRmuEUt5KgPh8JuNosYix3Hyr41gXZQAG0gEGxWYN50z6mn4I0c9EvyYiXu+Enw/NOWNEmeqY+dA38IC4hHU7ekE0ZW5KExaZ/lQzWlTyIgnxf6SBz50hhsX6od2woq9nGSoWyoFIJj7+tecWO6wyvCViQkpCSdSVSkmB7fOjGW5QFwkrJJub2J8h08qM5lkZ7gholLiQSIMTHL3oVuY2N7WPNi1RrhdXzskR3NVqDMNlSNKraFr+FtZCRPh6HTI3opl3E2Fw7PdttqTa8wSqQDJM73uORBoQvErUIKldIk/LeqaMChPwpAHkK6PvgB8ITBvZmt33jvhPQbIqzjw6oqAhRBt0FWsUAE+kn7qoZegAKERNqvFwaBPKx/f+NJp712qZMTY3UwUAhr7Y0R9/ub0Ty5kFKbDa/zrk4gpSYi1h5/0PwrrlLgA0mxnbyqkjiWbIRyDY3KEN41twJtcq6DlPyIonnuD7xLboPwkJUmSAoExHlf7Rr1nvhGuNot5SAfuM+1enW9WHA2IA/Ct45nWx58lIATJQ6oBi8wSHmm0r1htsocKCQJCjaVCSQLEneBXt3ErUmQDpSdIuJjkDzn0r1/Z46VP7PHSmD3tcbpPsXHMDNJNnfy3Ph/apPv6l6/mAYFja3pb2rjiFn6TtAcTBg+/wC776KJy1NV8ThQH25MCQB7yKqHC/QqZTAYqA4V/Cy2oESdVlH02J/CjDqdSSRQN1C1qAaIkfcrmkjoaJ4Z5SfCojqR05b9KWzNundUhABulSY06hPLl73ru0lIWU/pCZ85/KqzqAHFEGbf+RXxreTyAJ96uRYXiIBYSq/oD+75XorggClSkmPslPIny6SOfI0v6pm8g/8AkV3OMKWyUQVRsTG3Pzg1g+Mu2Cu3nZPmX92rDmxUiJIiTty6q++ufZY8koxYbeLrQeTokk6ZAlJSoAoM7jbmKUuF+Ke6fU27IQsQSOSorQ+DcO2BiHGyklxaSohOkyBHi6n9a89aK7IjdBlFjv8AIWPBLc1pDSU2VKlSuwSdI/alhO8waATAD4UfZDtZplgSgLKLKVcndRi8qPPlA22rSO1cpGCRqMJ+kCY5+B23vWSYvGEqSB4QshNrRvP7qSZ+p8mi9k0xKLRajebuKf0uxMaum+yfXnPL3FETxEWWXSAJMAH1P/ml/EsKLwIE2395j0q8/hkqTCgDJkj0EAegrIYjZi3bbqtzkiF5P0QXEY/EYt8hBJJ6GABEX+ce9N3D2UaElTi1qXJCiJiCBA68uUH7qqYfCBoaWtI1XUBa/lz25+ZphyZCbtKIHhk6bbgfuJoXMnAZoj2AW7XGY27qi+DUnujEwBafSk/OVwZ5TfygEim1GIla0xCQEjUftEzYfqpEfPypE4hZcdhLZG6iZ6bf160B2fEXzED3smuPkMxmOe7gJZVnrwJ8XPoK7K4ldJkBIHSPKub3DTw2Go9APz/q1EuF+GVqe1PIKUIvCh8R5AdRzP8AOunlDImF7hsEtZmOcdnJpyR/Vh5xCFSswkJtaBy3n36etW0MYbDjUkgSomSZJKomftE1QWpalQoaf0iDaPTmekzvaKoOupU4omQnoOW33xSMs711XQPICrL8XxdU8sY5LSkkkQbR126UzMOpU9IJIUAoHlcAGD5GsuexQCGptY2iSNoj+dOPC+PU8wW7hUeEn1kfgBvSXLxdLNfp9VVzKBWbYvittDi0qbUClSgYjko19Y4rZVqspMJJvF4iw8zSnm7hL7pUNKi4olJ5HUZFVAquzbisLQih2jMNrCd2uMWpsFD2/nRVGdI0gzKVDf7tvUVmZojlanXFJQlJVF45QOp5C9ZTYUZF8KHNdKdL1pa3ARHuKGu4gatI+KYnfncHz2onmGBbdSUJUUSNhIKbTYkXj8KGN8NhBOmfEDqUSSVKtB6AjypNEIxeo7+CGke4cBXswyoON6lOEhN4BCRYjfr6TXXCq8KgbjTIvGx61YyhGpGokKJEG3QQZ86+v4OCBHgMg+4gj3H4VgJadoPRRj9Lg4IUnMWxslH7c/vr39IkSEpj1n99ZfmuCLTy0K+yTfqJsRXNrGqSlaBsuJ9jIjpXRDCBFgoz/l6NFn1WpjEHy9qp5hhO8KeRBH41miXyOZ+Zpj4SzJespmQElV7kmIAFZy4ZY3U08LRvarZPhLeU45cpzv3Eo0QAFqlMmSAEiZsCAaNh1IEqSEk2JiZ57x+NcMqwIS3rjxOeJXXYaR6BP7694xeyef4Vz0rg99BLdRtCMY2lOpY2BNx0qorFCYn4/CkHn/Qou6+kgpPxDlE/1FU3OF0LKFwdaNiSSRHUiJ9xRUb2f+zZeF7hwqGHdlJSf/HnXfDuFQEb8/WK9OZKUbC3l6+Zrk46lCpJg7wbeorYU801aMk07uXnB4YF5SSAZ5Hn1961fs6ADDoBJIWkEK3BAFvOsmy5K3XVEEbyRIB9ibT6kTWsdnU92+FbhaZkQdhuKMxh/wCU0X0/ZZ5ZvGPvqnepUqV0KQJL7TMgxGLwaG8MnUsPhREpHhCXAfjIG5HnWfjsvzAjxNeiUrakf6iv8Aa3FTQNeFYcefzNZPhY824K7XubwsQV2YZiVWZhMbF1tR9zI/CK7sdmOOBksgx/8jf8VbC5g+hPzNVHcuWdlK+Zr0xN0lo4Xmo3ZWU4Xs7zILUtTI2hI7xvc7n4v6mrGB4CzJOIK1MjQUFM9435RbVWiLyZ0/3iv2jXL/Z54/3q/wBo0G7s+I3zxXvZEszJG8Uk3E8D4/UkpbBgfpoAnYH4uQqqns9x4/uR+2j+Kn0cMOf47n7R/Ovv+yi/8d39s/nWkGHHCPhUky5JNikQ8AY8/wB0P20fxVYY4GxqUkBkey0fxU6jhI833v21fnXVHCaebrx/4ivzq0+Kydul1rNk7mGws4e4CzFQ/wByJn/Eb25fa968YXs0xiZlgEkEXcRzET8Vaenhdv8ATdP/ABV/nXRPDbQ5uf8ANX/FWTez4m7C1r9skWaYfs/xwVJZGwHxo5f6qPYLhPFoAOmFcoUmEwbc7zTkjI2hyV+2v+KuycsbH2T+0r86wk7Igk5J+n8K4z5fl79VjfFnZDicTinHkIUO8OojW2YMCR8QoG52FY6PCP2lN/uXX6EGDQOX3mvXcJ6UfFC2NgYOmyHM7ybX5wX2HZpybbP/ABEj99OGTdl2KwzelLYJjUtWtAK1cgJkaU8gRBO9bB3I/omp3I/o1WbGbMKcTXv5K7Mp7d9vfqshc4AxxVPcJBt4krQB66dfgUOiSUmTEVSzDgjOV6UobAg/EXG7CNo1CenpW1HDp6V4OCQeX3n86xbgRA3z78l67LkcKKzDKuEcchkBWGAcG4DqNJMn9a453vyr0vg3MHUFK2wmdilaQRBkGAsje+9aSrK2zyP7SvzrirImjyV7OL/irI9lQWXb3z72Xrc2RvACwvinsezJ1wLbaS4SIWe8bTJH2oKhuNx1B60E/wDRTN//AMYf85r+Ov0Urhtrq5/zV/xVzVws3+m8P+Kv86YMjDGhvgsnzue4uPVfnn/0Uzf/APGH/Oa/jpg4V7Gsa2VLxDHi2SnvUe5JCvaK2FXCaeTzw/4ivzrmeEjyfe/bV+dVliEjS2yL8F6zIcw6gkTEcCY8zDRubQ6kADoUhafnqnyr21wZmSfibCpsfrEGPdRv+PnTt/sov/Hd/bP518PDDn+O5+0fzoP/AI2Gq39+i2dnSHoPfqs04l4AzRTjLmGw41t3JLrYB8iCuiX+yOZuIAUwGiYBAdQeYm4Vz8uXnTwOHnh/er/aNdUZM6P7xX7Rq57PhLQ2uOvVZNyXh2pZw12d4/VdifNLqG49DrWon/Nbyry92Y410QtkggeFXeNzfkfFv7R6VqTWXLG6lfM1bbwZ5k/M1PsEd3Z9+i1+3PqqH1/lZRlHZtjmVhXdjzhaPkRq/OtC4Xyt1lDgcTp1KTABBsOkEwPLlRxOGHn8zXQNAV7HgxslEoJv38lWTMfIzQQK9/Ne6lSpRyDUqVKlRRSK+RX2pUUXyKkV9qVFFKlSpUUUqVKlRRSpUqVFFKlSpUUUqVKlRRSpUqVFFKlSpUUUqVKlRRSpUqVFFKlSpUUUqVKlRRfIqRX2pUUXyK+xUqVFFKlSpUUUqVKlRR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4" name="Picture 10" descr="http://t3.gstatic.com/images?q=tbn:ANd9GcTPF2lxChnWMmMnulWtnCt6OLbFNysqLE4a9fx3fQczGBdmBVD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4617299"/>
            <a:ext cx="2286000" cy="1705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://www.sadoodta.com/files/pictures/story/IMG_817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2737" y="4617299"/>
            <a:ext cx="2272673" cy="1705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5926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2" y="0"/>
            <a:ext cx="9139728" cy="6854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75486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h-TH" b="1" dirty="0" smtClean="0">
                <a:sym typeface="Wingdings" pitchFamily="2" charset="2"/>
              </a:rPr>
              <a:t>- เทศกาลตรุษจีนนครสวรรค์ </a:t>
            </a:r>
            <a:r>
              <a:rPr lang="th-TH" dirty="0" smtClean="0">
                <a:sym typeface="Wingdings" pitchFamily="2" charset="2"/>
              </a:rPr>
              <a:t>และงานแห่เจ้าพ่อ เจ้าแม่ปากน้ำโพ </a:t>
            </a:r>
            <a:endParaRPr lang="en-US" dirty="0" smtClean="0">
              <a:sym typeface="Wingdings" pitchFamily="2" charset="2"/>
            </a:endParaRPr>
          </a:p>
          <a:p>
            <a:pPr marL="0" indent="0">
              <a:buNone/>
            </a:pPr>
            <a:r>
              <a:rPr lang="th-TH" b="1" dirty="0" smtClean="0"/>
              <a:t>- งานตรุษจีน</a:t>
            </a:r>
            <a:r>
              <a:rPr lang="th-TH" b="1" dirty="0"/>
              <a:t>ไชน่าทาวน์</a:t>
            </a:r>
            <a:r>
              <a:rPr lang="en-US" b="1" dirty="0" smtClean="0"/>
              <a:t> </a:t>
            </a:r>
            <a:r>
              <a:rPr lang="th-TH" dirty="0" smtClean="0"/>
              <a:t>ราชบุรี</a:t>
            </a:r>
            <a:endParaRPr lang="en-US" dirty="0" smtClean="0"/>
          </a:p>
          <a:p>
            <a:pPr marL="0" indent="0">
              <a:buNone/>
            </a:pPr>
            <a:r>
              <a:rPr lang="th-TH" b="1" dirty="0" smtClean="0"/>
              <a:t>- เทศกาลตรุษจีน</a:t>
            </a:r>
            <a:r>
              <a:rPr lang="en-US" dirty="0" smtClean="0"/>
              <a:t> </a:t>
            </a:r>
            <a:r>
              <a:rPr lang="th-TH" dirty="0" smtClean="0"/>
              <a:t>หาดใหญ่</a:t>
            </a:r>
          </a:p>
          <a:p>
            <a:pPr marL="0" indent="0">
              <a:buNone/>
            </a:pPr>
            <a:r>
              <a:rPr lang="th-TH" b="1" dirty="0" smtClean="0"/>
              <a:t>- เทศกาลตรุษจีน 4 แผ่นดิน 4 วัฒนธรรม</a:t>
            </a:r>
          </a:p>
          <a:p>
            <a:pPr marL="0" indent="0">
              <a:buNone/>
            </a:pPr>
            <a:r>
              <a:rPr lang="en-US" sz="2800" dirty="0" smtClean="0"/>
              <a:t>  </a:t>
            </a:r>
            <a:r>
              <a:rPr lang="th-TH" sz="2800" dirty="0" smtClean="0"/>
              <a:t>ณ บริเวณริมฝั่งแม่น้ำโขง หน้าตลาดอินโดจีน จ.มุกดาหาร</a:t>
            </a:r>
            <a:endParaRPr lang="en-US" dirty="0" smtClean="0"/>
          </a:p>
        </p:txBody>
      </p:sp>
      <p:sp>
        <p:nvSpPr>
          <p:cNvPr id="13" name="TextBox 12"/>
          <p:cNvSpPr txBox="1"/>
          <p:nvPr/>
        </p:nvSpPr>
        <p:spPr>
          <a:xfrm>
            <a:off x="3581400" y="4267200"/>
            <a:ext cx="1056091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People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705600" y="4267200"/>
            <a:ext cx="1056091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Activity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705601" y="1998740"/>
            <a:ext cx="106680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Unseen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52400" y="4267200"/>
            <a:ext cx="67999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Place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 rot="19618956">
            <a:off x="57081" y="1200869"/>
            <a:ext cx="1111390" cy="52322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2800" b="1" dirty="0" smtClean="0">
                <a:latin typeface="TH SarabunPSK" pitchFamily="34" charset="-34"/>
                <a:cs typeface="TH SarabunPSK" pitchFamily="34" charset="-34"/>
              </a:rPr>
              <a:t>ตัวอย่าง</a:t>
            </a:r>
            <a:endParaRPr lang="en-US" sz="28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764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dirty="0" smtClean="0"/>
              <a:t>2.2 การท่องเที่ยวชมงานวัฒนธรรมและประเพณี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47650" y="6533673"/>
            <a:ext cx="89201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dirty="0" smtClean="0"/>
              <a:t>http://travel.kapook.com/view54081.html</a:t>
            </a:r>
            <a:endParaRPr lang="en-US" sz="1400" dirty="0"/>
          </a:p>
        </p:txBody>
      </p:sp>
      <p:sp>
        <p:nvSpPr>
          <p:cNvPr id="6" name="AutoShape 6" descr="data:image/jpeg;base64,/9j/4AAQSkZJRgABAQAAAQABAAD/2wCEAAkGBhMSERUUExQWFRUWGSIYGBcYGBwZHxogHBgXHR4cGyAcHSYgHBojIB4eIC8gIycpLCwsGh8xNTAqNSYrLCkBCQoKDgwOGg8PGjAkHyQvNCwwKjQ0Mi8sLzIqLCw0LzIsLDAsLCwvNCwsLCwsLCwsLCwsLCksLCwsLCwsLCwsLP/AABEIALkBEQMBIgACEQEDEQH/xAAcAAACAwEBAQEAAAAAAAAAAAAFBgAEBwMCAQj/xABIEAABAwIEAwYCBgcFBwQDAAABAgMRACEEBRIxBkFRBxMiYXGBMpEUI0KhsdFSYpLB0uHwFUNTcoIWM4OTstPxFyRjs1R0wv/EABoBAAIDAQEAAAAAAAAAAAAAAAQFAAIDBgH/xAA2EQABBAEDAQYDCAICAwEAAAABAAIDEQQSITFBBRNRcYHwImGhFCMykbHB0eFCUhXxJEOCBv/aAAwDAQACEQMRAD8A1TifiZrAs988lxSSvR9WASJCiCZUBFo33IpQPbpl/wDh4r9lv/u008YKa+jaHlICHF6PHEElKyN7cp9qxvMeypatK8OUmQDdcBQN5SCJTa8GqOD7Gnf9kZAIS37zY3yTQPl02WnZJ2rYLFOBtAfSoiRrCRMchCzePwpg/t9ro5938VY3kHAOIafaWoBAQoKKtQOxmABMk7VopFE4sZe094CFh2n3UD2iB4cCN63o+aP/ANvtdHPu/ir7/bzXRz7v4qApTWS552h4pGIWAvu0pWU6AkciReRJNXnEcIFgm1hhxS5ROkgV4reP7da6Ofd/FS1nXa3gsK8plxGIKkxOkJi4BtLg60s8K8dpxBDbsJWbJULBR6Ecj9x8qq9pHBi8RGIYTqcSmFIG6gJgjqRtHSOlYu0yR64UW2B2Pkd1lcEbHofIppw/bRgFn4cSPVKP3OGmtvP2VAKTrIIkERBB571+XcKVAkKEKH3etbPwCpZwSNf6StP+Wbe0zWOK4vkLHoztHFiixmzRbb0Qfmj2L7TsM2660prFd40nWUgIlSRupEueIRf0npVTL+2HBvLQhDWK1LIAlKOZjk7XPM8nbfcb1o+AEhwSlQNgEpULxuSNtq5ZRwlhsOrW2glewUtWogeXIfKtzjyatjsgGZGKI7e06q46WnQ503/8n3fnUOdNxP1lv660EAr6USIOxEH3tRJgalgnde6EL7bMADHd4r2Sj/u0SyPtOweKcDaA+lRBI1BIBgTFlm8fhWG8QcPPM4hTMRBJ1Gw0DZc/ox+VGezfBLXjWiJhuVqPlBAnpMgX60nbI/WGnx4XXyYWKInvbezbBvbjZbyvN0AEgOEgbCJPkJVEnzNJy+2fBpWWyzjAtO6ShAIjlBdmfKjqRXN7AoWQopTqBB1aQT4SCL7xy96ZyQ/6lcxBkMB+9bflsieW5+h5tLndvNhVwlyAqORICjE/OrP9oo/X/r3oalNewive6aBusnTkkkCgqvEnHeGwIR3oeOuYCNJ+GJJlY60BT23YAmNGKn/Kj/u1U7UOGXcSyhxlJWtqQUJuSlUXSOZBG3Q+VZzkfZ/i8Q7dpTSSQAtxKkgEna4k+3MCl8pe15A46LocOHFkga953/y3qt/4W88O8Vs4xoutpeSkK0+OASQATEKNr0U+kp/W+f8AOg+R5KjCsIZb2QNzuom5UfMmiKRRLW/CNXKTTSNMh7r8PRcs24gYwzet5ZSNgJkqPRImSaAYPtTwTjiUQ+mTGpQTAnrCyfurIOMOJ14rErWT4QSEDklANvnufM1Z4JyxWKfSEybi8W86WTZTwbYNl1eP2TjthJncdVWegC/QusfrfP8AnUKh+t8/51zSjlSV2h8ffQx3LMF4iSTcNg7W5qPTpemD3tY3U5c1jwyZEgjj5T1I6q+dS363zr8zYniB55zU44tZncqJ+XIe1bn2c4hxeBQXCTchJNyUjb2mR7UPHka36aTPN7LOLCJdYO9VXu0zJ/1D3/I0j5l2v4FlxbZGIXoUU6kBJSSN4JcBI9qdcWyVIUkGCpJAPQkETWCo7JsxU7pLQSkG6ytOmOovJ+VXlc5taUPhRQyBxmNeG9J6/wDXHAf4eK/ZR/3adckzcYlhLyUOtpV8IdgEid4CjY1mmSdiKm1a3XmyqdggqEe5F60fIcIhplTaNUoWQrWZMyDPoRBEcjUY55O42VchsDR92bKM1KlStkEs27cFxl7f/wCyP/rfpF7PuLlpcTh1nU2s6U8yhR2jyJsR71sHF+Ts4nDhDyNaQ7qAkiCAsTY9CfnSrlvBmEYcDjbZ1j4SVFUeYB516zHkLxI0oxudAzHdjygnw8+m/RGIofn2eN4RnvXASJCQlMSSZte3KZog6tKQVKUEgbkkAe5NCOIMvax2FW0hbalRqRC0mFJ2Npsdj60xleQ06TukuNGHPBeDovc/2huVdpGFdOlQU0TzVBHzG3uKGce8BKxag/hdBUoSsSAFdFpOxJ2I52PWs1zLLn8M7odbU2rfxc/MHYitH7LM2dc1Mk/VoGsW5kxpnkCTqjqPWlrJXSOEcvX810MuNFDGZ8U1XI5BHySRlnD2L1aUsO6xYjQoX+UCtvR3iWBqu6GwCReV6QPx51cmqWb5s3hmi46TpBiAJJJ5D5UXFA2DU4lLMjOkzQyIM448Taj+TsrOpxptav0lISSfUxerYTsBy2A/CguT8Z4XEKCEqKVHZKxE+hkgmqnaNinWsHLRIlYSsjeCDaRsCbVYzRhhkZvSyGJOZmwS22/H9kzaa54t/u21rN9CSqOukE1iGUcSvMrlDihe95B8lDYitmyXMU4vDJcIstJCk8pulQ9PzrKHL7621RRWb2WcMNkLtTSaPQ/ksof47xanNffLTf4U2SPKNo9ZrRuDOJ/pjaguO9RExYKB2VHLof50h592cYlt1XdAraF0FN1G9kkC4I5nam3s64Xdw2tx4aStISlJ3iZJI5TsBvQOOJmygG/mnPaLsOXELmabFaaq/L+bTHnOTN4lCUOtpWNQ33AnxQdxYRau2AypnCtkNIS0gXJ225qUTf1Jq6BSJ2r4xaW2UCQhRUVeZTpgH0maYTubE0yVuufwY35UjcbVQP7b8J0weYsukht1CyNwlQJFdcdi0stOOq+FtJWfYTHvtWEZNmq23UONnxJUIj128wdq3nMsuD7LjSrBxBQY5SP3UPBkuma6xRCN7S7MjwpGEOtrvz25WGZ3xg/iXNSlqF7JSSEp8gAfvN60vsvz1zEMOIcJUWiIUTJhQNiecEfI0gP9k2PDwSEpKJ/3mtOkybG5kekTWtcG8LDA4fu9WtajqcVyJiAB+qB16k86EgjeJNR9Uy7Sy8Z+KYm10010/jbZHUJrNOOO0tSXSzhiIRZTkBWogj4Z2AI35nyrS3UEpUE2UUkA9CQY++vzPjmVocLawUrSrSQbEfOtMp7gAGoTsXHhc50kguuB59Vt3Z3xmrGpWh0DvUX1AQFAmLjYEH8acwmkjsv4XWw2p5xJQpxIShCtwkXJVPNRi0CyfOnkkAEmwF59KvAXd2NSG7QEP2l3c8fv1r1WY5h2HoW8pTeIKG1GdBRqKbzAOoSPWnThnhlnAjumwSopkKVuQIBHleDHmKyvi7tKexDqksrU2yDCQkwVD9JRF79NhRbs84pLSlfS3Fd2ANGqVEFRAtzAjflYUH30Qk49U7lwMx+MS99n/UDf1I/Ra9prCOO+GMWrHPKLa1BayUqCSQR9mCLbQPatpYz5hbJfCx3SQSpRtEbyDcHy8xSPmfbO0lRDDJcHJalaZ9oJitMgsc0fF+6C7KbkRyO0R6tqN7V6/skPIOzjFLeSHm3EjUPCEkSmb+IiBbrX6Bw2GS2hKEAJSkQAOQFJOYdoCDl6XiG0OLUE92p3SeZ1I5k2kW5c6BM9tZ0qSpgFaj4CFaUiR9rUBMSCY5GpEGtGq7tZZkss7+7cKo1V9U1cYdojOCOgDvXo+AGyf855em9JeE7W8UtwDS1BPw6T166ppAx2GfcWpRClKJKlGDckyTVjL8peCQsaCsqDaWtYC5UdIJG+52F6FdLJKfhNJ8MPEwo/vm2a5P7J/wCCuI8xeedbaUl0FfjccKlJaSFK8QuNxMIvMdBWnocTrcAHiGjUeszH4UL4S4eRl2DS0VgkSpxZsFKO5vsOQ8hRPC5gy6FFpaFwQFFJBi9gYpkNqBK5HTduA2/RX6lSpVlVCs4H1X+v9yqTsTxVg2nC2t9CVgwR4jB6EgEA0a4+4jTgsMlxSCsKe0QCBEpcM3H6v31hPEqU4h5eIwyTC5WtuZUk/aI/SSTe1xe1qscru2hreUTj9nfaCZJL01yK/v8ARafxbgBj8Efo6wspOtISZCikGU/5oMiedZFgMzcZclBUhaDv8JFFeBc7xLWJQGkqcCyApAmFA2k9I31corXcx4Yw2IUFPsocWBGqCD8wQT5TWZj+1fHw4e9ka3J/4qovxMO48fmCEH4TzJvMMP8AXNocW0qDqQkiTcKEixI39POmHBZc0ynS02htJMwhISD52r7lmUtMI0MtpQmdk8z1JNyfWlvG9pGHbdU2EOL0kpKhAFjBiTJv6UaHNhYO9O/ikxikzpnjFadPNeH7Lvm3HmGw7xaWFqUkwopAgHpcifaumYts5ng1paWCd0nYoWNtQ3AO3ofKk3jTJE4v/wB5gzqKyEuNEHUFAb26ge/KuXZ9lmNRiQoNOIQUkLK0lIgjnIuQYIHlQf2h736Du0+HgU3+wwRxCRhLJG77+I5BH8JSxWGew7qm3EFK0GCPwIPMeYrbch1YnAt/SUyXEQsKEahJgnzIgz70aSnbnymg/F2fqwbHepSFKKgkTMCQTJj0rZkDcfU8nbwQcudL2hoga34r2N9f2So72RMqWVNPqSgk2UnUdzsZEj2pywGDZwWHSjWEtotqWoCSTJJ8z0FKvC3aQlxaWnkJQDCUqTIA5AEEmx6zzr32p5W8tDbqApSGwQsATpm4VA5WieVUbJG1hkhG63kgyHzMxct9NO4O2/r49N034XENukLbcQtIBHhIMEkXPSwihfGXE/0JpJSkKW4SEzsANyeu4EVnvZ04+cW2W0q0zDljARF9XLpHnFaXxXwwnGshGrStJ1IVuJiCD5H90162aSWJxApyzlxMbDzGB7tTDv5c8pW4W7SVuvJbfSmFnSFJGnSTYSJuJt70653kTWLaLToMTIIsUnqPy2NIfDXZe8h9K3lp7tKgoaVaiqLx+qJ+6tLw+IQudK0qjfSoGPWDVcfXpLZfqvO0nQtlbJh7Ec1wPD6JY4f7PcMw5rguLbNiUgCYCgSBuoTz6TFNrSwrYgxvBB+cUndqePdawiQ0SlLi9K1C1tMgEjkT+EVn3Z5i3vp7SWSSSuFgbaPtauWkD74rJ0ohfoY1bR4L86A5Esu4uh5fp+S1bjfiNOCw4XGpalgIB2lPik+Qj8Kz7Le1rFB4FwpW3N0aALfqkXB+dabxXwqjHsd0slJB1IUBMGIuOYI3rPct4GwuCfLmNxSFJbOoNIuVkGUylMqAttzMDaqZHeaxRoLXs1+I2AiRoLt72s+n9LXUXoTxNmWEwqO+xITOyfAFLNtk87DnIik7OO3HDoB7hlSz1cIQOXISevTl7ZzxBxc5mLmt0gEDSEpBCQN4Ek3J8/3VpLLTdt0Hg4zZJdLzpH5ei03GdrzAwx7lLhdACU6wAJsNRIJ9aZeHc8OIy36RiQEJKFSpN9SEpILkAW1QohIG0V+ecwQthlJMAug6R8UpuJ3je3l61s7+aYZvJkYRThDi8GAkCZkpt4uR1XuayZKauQonJxmGYMxQSevWis9zHJ2MO4runU4gboWkQE+SptrHPpQsPuahrCY+L2Bvf3FfXkq7u5snkNh6kWv99e8t4UxL6VOLKGEA6gtYIJ0/aSneBO9hSpzmC3PNBdY7IOOxrXG3da6nraOZpxatWXpwiEQkr1KUJlQF4V6n/pFK2U5O684nQQQvnuBc/fbauuOLTLiWmHTiHAZdWQUNoFukqNzc7CimJy55C2XVBKElUHu1a0oUkgJJI5K3+Yq9kMB6dL/jlCx5ED31HYJN+prqgGbIe78grQnkFapkJjYgBRuPy618wGS62u9UuCuwn9H7RAF77A7XVTxxBwep93vkFKGyI8KetrkRt57dKTcbl76baSEjwi4i20GdvOt2T6o26NkrjxWSTvdMSQN6816GDVBCXZSkXSSrYdLx7Vp3ZZwQT/716Uq2w4IjSObkWkG4AO4k9KTckwKWJU/caLhNinrdX2h/O9EMfxy/qbccVJbUC2kCyIAEXuSYGqfMda1jfpFuQ+VA2SYMx2njez/K4cb8dPYp1aQohkGEoBta0nrJvenLsQf1YfFeTqP+kVmuZZq3iFOOFCEqIJ8CQmSTOwsfcVqvY4lScK6k8lpUBAgagDAgbfOqwkGSzyjM8FmP3TRQAB+tfna0ipUqUwXNrOO21CTlyApRT/7gQfPQ9v5RNZ1wNwY86pDzT7aUoWCqCrWkgyLRFxtfr6Vs/GXDTWOw6WntWlLusaTBkJWL2NoUaGZBwxh8EChhJSVkTqVqJiY35CeQ514INTtTuEWM8QwGNn4/pXzVzFYlDadS1obT1UQkelInaLnzqWm3sHiPqwSlwNKmDuFKKeUSL0E4640Ri0ljui2W1mFLUZBEpIKQIFuV4tQXhfIsa8uWEBSQSkq1DTtcKM7QarNkl5LGD+UVh9mCBonnNH0LflaOcFdo7xebbfUXELOmSJUCqwM7kTyo3xf2bF5/vcOoIU4TrSQSNVzqkfCk7G1ifOmVOS5fgylZbw7KhsowDPVOozv0pU7S8RikKQ+w4pWHKdMtKMJIMnVp62M+XlXrm6Y6f8Xy6hZxTGbID4fu7BBNbO9BtaLcEcFu4Na1uuJVqRp0IJgGQbkgTHK3OmV7N2Ur0LebCv0SsT79Pelbsz4gxOIC0vJWpKQFJdUD1jTOyuvsfYFxPwFiEYglhJeS6oqFwFC8kGTeJmeYr0SmOIGJqq7HZk5j25stGtiOD/FK92nZricO42pDqkMqTbSY8QN5jeQQR/KvHBPEhzFLuFxQLiCjVqNimCLEgb8wd7GmLJ8sUzgkN49aISvV4lApQkCyVE2VzEdFRyoply8KGV/RUtKSlJOhrSJsTFr3Nr1Gst+smr6f0pJkhkHcMZek0HgVvexv+0oYHsjbS6lzv1FsEKCNI1RvpKp284ppzDi/CsOd247C5uACdNp8RG3pc0j4TtcdDv1raO7m6UgggeRJuR59KIcW9nK8Q8H8KtP1x1KSskQSJ1AgbHpuDt5VEo0nuBv1Wj8Z3etHaL/ho0QRz8zXvxTRm+bFrAKfYCVQgKTF03IBV56Zn2pJ4Z7Rny+lGIIWhagn4QCnUYBGmLTypkwGIZynCoZxTveKWVK0pSVCDAIAP2fM7km1c8vyXLUtKzBlor7sFzSFHwqSNtGyVDe8gb1V7nOcCHUQNwvYBDFE8OiL2uNNfXPQb9N+qO8UZe6vButsWc0gJANyARKR6gRWScM4LGjFpDSHUrSoAykpAuJm2w5zTxw/2podeDbzaWkkwFhRIT01Ty86rcY9qKQVMYNwKUoD61P2d9QEjc2g+sVJHRyjWDwpjNycJ32Z7R8XUnbfbeuUY4/4oOF0oVhg8y4IUFJOlRJEJTYgqsbGDsRNJ+E7SktNqGHwzWH1WBElQg8trA7CvnB+drxfe4fGrLmEUhXeKcP+7IEpUlRulYVsKUcNkSnHu61hTSSQh5IAlIJglJi5+YrGSbUNQNH6+i1gwO4kLJQXNq9rr1V3OOMcc4NHfq7syqytAMkkyBcnyvy8qGrdKUgDcC5SOfMmuyMI0VJC1KtI8MbH19KNtuMIaV9FadUuIU6Ur0hI8zF/brQ5PeM+YTCON2Dk0xtNfsPl7+e6WF4QvLSUN61XCiE6rxY8x71aGUPNIDjqDAEJnxAEdd4/OieRPYl0qS0qBBuRKRF7A2vFopicwgQwp8qcXCErAUrwwqJ8IATzF4mrtdbK4Q07DFmB+zrPlz7tKOU5avMVJZ8KSTAWqyUR1PQ3EedMnGOJUEYXDhTa+5ZgqbIUk6rBQVzsLdKV8wznvgQqAEpMBIAA6EAWPv0rviHfj2sEpHskD+fvQ7nU2h4pqzHc7LEriDTen7/VMWc8BuYxCe7d+rTp0gwhN0yomLrWVbkjyogMOMEB3/ePlIAbS4QqAYuFbKiNuU3tFK+J4qCQUalEpknxhAFog2MnlAofjeKsQs/VNqcEwFpC3ROkEpBUCNQm/h5nlQQxcmUBryNI9D+aWP7qJ5c42T52nfCZ0ytRWtkJsfAgaiozYW5WJOw2864P8QfSHPo6nEpSuQhpIBuJInSISZCTvPkKUMBw7mOJUO+Jw7Z3W8o+ceEmTJEbV5zLJ+5S2s4jUsKJhpJbQlRiEoVAUSNzG0edbNwImO1F1n86UZMXkaWHz4Cf28Op7CrYSohSBIFhMySZJix67ClXhTKHnXVLF0tAqvYLjYQbkK9KuZRxOsFIWQpNtRgSR5nc+ppszjPgGe9Z8QmVBIvI21H7I6R570PCTG4tcm2S2dlhg/F+pSfm2JbSdKViLQNzECJ8wPCesTzpcdy9a06WwpzfTpE+fi6b+cxXVnDNuuS473aNUqURJgkbAmCqjH9qDDNqDVxPMAyRzPmORH500BJALjsgHRNhuKEHXXPSj1PRCmsn+jpDjkCSQEyCTG/oK1XsYxfeMYkxH1iP+kday/DvO4idSdSG/ErVZIk8zynoPlWsdkbiVM4khDSJdTZsEAWHU/l6VaHeSysM1pjxtP4vF3hvwtGqVKlMVzqSO1DB4hzCNDCg94MQD4VhBA0OixJHMi1Y7n3DOPwa0rcMyR4w5MEyYJkEHf8AGth7UsgfxeDQ3h9OtL4WdR02CHRv1kilx7hJxGVLbxzoWW/rGykFRagXTMEqBkyAIjnzGD4y4k0muLliJrW6uu4rej4H+kHy3I8JjGA9jnUJcbH1i0LhRTOlBWea/szBtF5pny3H4NnDut5aWlOhJUlBKiXCkT9q67AwB0pE4Sy7AvOllzEuKKxoSA2EBRItcqVBBggEXIFUl5d/Z2YEKcchlwERCFLG4INwArr0NZtlcxocQPC+qOlwo55XRhzv9g3YN8ul7/kh+dZs7j3itakB2AgCNOqDAAAmFXrR+C+DsRhW3Dje7UzHed2PrClSR8UgWMTYTNqq572i9xiEuowzOhxIWhwo8S0qAJ8QAggyOe1c+KsvxWNQzjcO5Da0CWnHO7DagSklOogFJgmd996jaBJG5Wcpke1jH1Gx222/kABVH5o2ntIw+I1MsqU0tY0tOLSnSlRsmRJ0iYvFKGTqzhGMICHlrCoWFklCo/SJOmIMz0IIq81wVgsEwjFY7U4tSinu2lSgncCRHIGbwfOvObdp+IU7OET9WYMBoKVMRC4mR0jyFeueTRkO/gFIYWt1NxWDSbBLuDX1/a+qceMl4V5pWGdxDbbllpkyUqT1EjcEi8b0G4G4ExeFxHfOuthEEaUEq1gixNgANldbUNz/AIaZfLWIfxCcC+8Ap1lwEmdisAGU6omFW9L1dzjjN3LVNYZDYcaQhOh1wkl4EAyCLDoAJiBVy4F+t448P3WDIZBjjHxnH4rsHYfPSeP18V5wWdZS/jyVYeHFqAStaRpKupSDAJMXIN/U1w45zzMcPjfBrS3/AHOhMpIMTNjKpsQfa1FFYDJ/pKH3fq3XIc7pRUEpKoUCtIslUmYJA5xXjGcVZmnMu6GH1IC4SkIMFB+33m103mYHSvHbtonr0/dWiFSh7GbBvD+P/m79eiUOKuMk4sAPsKQ60CCtEiN5BSoRGrztehmRcSvNIUGlqbSbGAJMpExIMWtPrTPxS0xjccVYbFITq/3hdlCRpEFSSR4hA2sSZjelVGXts4hSHZcGojSmwPIECZM7iI5UK93xE9eLTCGI6GxndtajHxXhVngHoqWLbGtPiCEqH2JlRG8lRhKjvAtXJ3BJWPq0+La6ptzIn7Q8qZ8fkjjbhVh2iGhfxlJKdKd1+I339uVU8YV4h4lmNZHigaAAnmL/ANWqmotPl9VsIWTRm9wd7O5Z4D/r1XzW8pJaQtx4FYMG5KiNIA21QJ8UWvNC1uutPNpWhTRKt1IV9kiYAEq9p5088OPqw7brmIbLaFH6tyCVRpAhIiPOR8q4YlOBWrvnFLeWmIAPdgaZKStVgkST4QbkTQH2r70gtsfLff8ARZmWWJncxnjr4+KEYV0YZ8FxpC2XUavCJC0K5pnYg7D2p0wyUqBcQ4lxpf8Au1CZG0pKRsobG1I/EGbJcISlSCkAxCpN7mfP8a55JmjmHJUg+Ei6DOknkSAdx1ojGkfE4SHbxHvqtsrAOZEKI1V78l3zzDYhDxK1eEDUFFQTCdUCE7i9ojkaY2sxV9FDaAHAWYSu8AgkHUCLbRc8qE57k63WxiXHG3QlIENDu7Xi9yYJuDeK8cOZYwvWnEtrUtBA0hStIEGRCVQTPt1oppaHna7QmS502M155Ydx5c7fkhWTunvwlwJ0FYUZSlWoptAtPOOl6tZ1lxbClG/eEpTGwHxH3r5lmHCMWkwAQ7vMDnaDz6X8qK8XKTpSkFJgqsL6ZCd/65UK66voE2EgGQGf7D6BJmWgNOSG0rLhsClK/uWCPwonmPHL7UtN+ECxCAlCZ2MBAAv1uaFvBQCFDcJUUnzFwa5YpnW0VH4oBnz/AJ1uHA0XboWTFaNQjFHnheH85xThnVE9Px9Sfvr6hBVpCz4/iBPQcqssHU3qG+/rAuK9NNCxJJ07eh/qK8L/AJUtosUAg3d+K94R8FRghUXmL/1E0z8LPvSqBqSnwqESDOwjna9J6MIWlL0ydlggcvPyvWtcCNh0haG0tlCdXdqhMKULaSR8B3jcT0ihZ2B2zd7WkuUY4jrHj5coNxXkiG8MHmGkXEKIEqbJ532/H8aT2cMlBSpxYUPiKQZm4selvWtuw3DOJCgStuFBQcBBKjJlJB2JG1+poSz2NMFa1OPOK1KkBASmATMHf7oreGCbTTglDO0IYwQ49enXzWZYnOHXdSdkRJSkwAJ3I+VzWj9iqIw+JMES6n3hI2q/iezTBayUrSlUGyoV77j8KP8ADOUNYdpaWnErlQJ0xANuhNEwRFj7QWZmslj0NFJhqVKlMEmVPEjw/wCr86ovtgghSZBERG82I99q65uyVNjTMhc2/wBW/l6UOTiXRZSR/pUQT56VD7hXnfBvwlZOi1GwUGwHZjgGne9SydQIUAVq0gi8hM/cSdqC9ovDOOxGIbcw6UOJTBAVoCkkWJlQuk2ME9bVSz/jHHpxj6WgsJZAJRKCALGVDcpUJPUWp0yfiQvJDpQhLagDqDkxI9L3mhJMvHHwv239+yt8aXKD+9AJri+PRLPFPDmMfwWHDrraX25SUaoQqdlTEBQG52vShmOSY9WGU5iivu2bIIUHbmBIhRhERKuVhzrU+P3FpwLjjeklMGVCwE7ibA7XPKaWeHOLm21pa7ufpEJBJARqCbgAj4T5WmsMh7WS0eK58kTi9p5bZBE2O288cWd/JKmTcUstZc7hlt/SSpWrQs6UJEXKdPimQDuPxozkzrT+VvrYCcvU0pILoKgHJvpKruQbeEE3073plzrghpeFf+jYZll9Y6E6gFAkJn4CeoFL6uBMZh8sW2lCS666C4lCisltKVQk2gkK/Q6i9XifrbqabbSb99BJuPhcXDk/mfCq890AdyPv8CcQp8vrZICktk6m0n9IrEqTPMbXibx1PFOLQ3hVsthDLX1bZc0qk2KjK7kbeIABOwNdc6y36Ng8NhiBh8Q4surSAZgkpbClaiFR03E7bz5zx1TimMDrS63hgA44owNQkuELHi7oDwRE2HMivOPfVHN+8okWCSfIcbdNzxtwUeztOW47GpQoqRiCACR/ulq0jSlRmSNhqTEiL3mguFxOJ753Ch1bgYuoIUuIBhJSbWmDv5cq+ZpxVhWgF4drSFgITA1qGgaQlANyq+6jEn7VDsLxTidElDqEkx4xpkDopOkmPNEX3rGZ0rmuLBXzukJG1oeGAXtWlw1V414LieHXHEOvNwQ2AVg/Eq51L33FpFhv0vYbfeYaPepDusQlSblAVayokEiw6V5yPifucRKkqUhepK2yZkKEG/PeubeLU0V904tN9o1JgHYelt/frQ7HuBPeeibnGcXEN/D8/wBLuxXPqvWH1slwNLKlnwqQsBNjygm6uR28q54vEJuNPdPT9ZpEJVJ3MbQeQtevoxgWSXEd4o3KtagqxAAtaSTAtVrE41C0wloNpTJI0hQJ233sZubb71C7wROk6wXN36m/ZPkQq+Bx68QooccCEttgha9Skz8KREwCfIHavLma4NnV3jhxCyIHhgI80idWrlMil3MACZ2k8vM/hUwWWoX4BpSpVpUdImCd/u9YohjWgbBK58ZxkdRAHK54jFodXLbegC8k3V69PmaM5MUnUlc6Skix5gwJ8utB8ORAMbg/jFMvBTCzjG9CUr0krKFXCkgSoH1H31JPiNImACGMuPhfgjeU4DF4df0Zbf1bxHjCdaTqEAgp3BHQ2FEWeznEs4ttpM90o+J1BHw8zBBCSNoM7TztrzSQQCOlvcUP4jzxGDYU8sExYAbknYeXrRX2YAWTxuuePaMsr6YwW4UR4ngJFf7JT9Is8SwSFnUZUSAZCgIBkn4uQmvGddkZhSmFp2+DTp9wQfe9Vz2n4h1dltsJ2CdGv0lR++AIo/wnx4p7EDDu6VFQJStI07TYj2kHnasO8x3u077ol7O0MepD/iPp78CsozHhp9sllaYUklIXPhnoeYMeVEW+DQRAdOqIMJBT6X860btAylKB9JG5IBTa5iAfWPwpSZxAVz8Kfig21cwY6Uq7QfJDJpZsEXDmPmjD+vCAPcHKaaKkKKiIJTEbHcX3rg3kmoSn4hYp6pO8eY3pzTpBkeEHmDafOrWbZW8WUqa0JIMkxCuUeR+fOloz32A489eFY5TmgJawuWFtaVkDwjSqQm6VHfxW1A9fSRR7L8c1hnxqWsBzcEkQZvcCCJ8qFHMlJxJCgkIIKXAox1KVJncfZI6RTFlCcMsJCviKjoCrpty6AERarmd7HNc73/0pJkB4OsGj4LRG3093qmUxM+UVmHEfac8tSkYYBCLgLIlSvMTZP3mnjIsehxKmwx3QFimBF7Gw/Ks94i7NMS24o4cd62TIggKHkQYmOorpzM6WIOiN+NJTgx47JXDJ9L4QDBupnU8VKO4m6fUiZV6W8zWm9nzyVNPaf00z6keprL8VkmJQIWy6nzUkgbXubVonZXhVIYf1RdadiDyG8ULjAicajvvsi+0pInxExrQKlSpTtc2qGYYlLbSlq2SST99JWacTd8hXc4htOpFmzvqHIqA3J+4UU7RnCMIne7wBj/K5v5VnjGAPkf8AKobfnS/II1G0TCy6S3ic17ta5SyouGHFtKJKjzkxEnmaOcOZ22kpGkq03CAqAVQYITIBVb3pVzhhQUYSSE3MCYnl0miuR4kN4crXGuQGxzEq0mYvNzvtHnS2WJj279dl1pcyCIx8/RFeMM5bxISh7vUpRyQqEwdJ8UyIkA3uIof9LS+Elop0pMJB3j125fd1olxIstDQEJeOgqUFTCRy8I+LVHp1mgTWI7sI1xqUTbYAgCBA2SATbyqz2fCATZCz7NYNWsCgnTD8Xr+pW6pSu68SRsTygnnIEXp1Xxmw4lstLEL8RUpJ8IABIIIHiiRHI1mrDqUatQDsp+HaIjc/u6bxQxjiIIKQWkr7skhRJEiJCUwRB1EkGbixmrYM7oy5tbIftbs9j49cYqvyorUOHM2GJUp5zSrQCpJUAdEzpj9EKA9fCaqMYDDvh8PtoT3yta1fCREXSbaRaZHPeaQsFnDobceSCltwFGlJCQnz67ApvvNXkMuYrxKBQ2fhBMQPIff0ozIy2RttySYkLnO/HSrcZ51hmnwMC2FKQkIC1SUpKZu2Cd7yVRc3Eb0vYcLUdTrhWrczyH9GnJWRsa1LV4pEQdkx05+5JNBcfw+UkhJ8KvCb3TO/3RSr7dHK4gbLqsTuY/isk11QbANBbwSCLnckAeck2Fq1nJOzXALSlaXVugiRC43iTCQDfa/WszxmQpwxQUTCpBJM7gQP63px7PsI6HEwIEyTMQJFz6/voiOdlggar2VMpz5MfvWP0Vfqm/GcP5bgUd4rDpPJKYLijEmEhRNK2fcXYN1KmHMKpoEQlSQjUkEjVZJGmYjnTZ2gZd3zSAlzu3EqlO1wYSRfaZFIWVcDvPPmfsKhRJRAi3LeIi1E5Mjo36WgUflyUswBBIzvch5JHzO3h73QfG8CKD4hSNBhQJkBSSJt6TEVZxHBbUAAxeYOxn799qacc+pR0EghPhTHSbmlnMcSXVaUKUA3KtSeZSpAA841e8UhdkyyyfAaARscr3bkpdxXCrrYE85vuOXOmjspyZRxoUuAlLaud5+EW35k107txSS33oUnUqZSCBvA628iKrJeW2NY+rVHI7FJvBF4PI0VDmPBBdRorLIlJYWA8iluiNqDcX8P/TMMpoEJVIUknaR18jcUAwfaGEsjU2tahYkFI/qd9udeV9obyh9XhZ9VE/gmnbs3Hc34ncpPBhZTXCRg4OxsJJxXA7jVloc9bBJidj/OmfgHgJbb4xLg0gCW06pJ1DcxsI96q4/jnEPeEpbSAZsCT95qujjbGBIQlaUgWEIT+8GlUbo2TEkkt6ea6GaPPyItJoE879PqmXtHaUQ1eE3Hvb22pAwySjSgiEKUQPPnf76t43OX8Q4FPLlDQ9LxJMC21UMcO9ZOhUkK1COREEfiDQuVIJZi4cGvRAxRux290atF2G1HUQQDNgRIUIsD573oplufllaUODwkQRuP5ilvLs0U7ASQlfMG2m11mbFA3N56b12YyxtUIRjw+5N0ukDV5NxAT9/rQ7ez3zAk9Pz9EPLK0HS7qmzO8hYXuhJBEg/vB/dSFxfhHMIW3m3FBs+BQGyVCSDHIK/GmvC4vSO7Vqt1Asf0d645uyMRhnWjIKkmJH2hdJ+YFA4r3wSAO3be4+RV43lhHVBMl7RC2tK1pKimfFeDMfENpHWtOyzi9OJaJbT44smRv08q/ObDqhKViCLG8bb8qeOC8WpKApJiNrXIp5MH4bdcBr5dCjsrEhyG6hsaT/xNxKheFdQtJDqAkgaZmSNuh3BH3xXzsvzMPMvwNOlxIIt08tqC8ZZWnEYXWGlrWLjQoi/mibg9QDXTsQdKmcXIiHUCIiPDtFMMCdmZUxHxDZczKHRWzoVqlSpUpwhkndpDClYROmJD4PiMA+FwH8fupJaxgbTbTqiLfz39ade0nE93gwr/AOYf9LlZTgca24Fd4pwKBkwJTHqNhypDnCR8pa00KCa4+nugXdFeQ0p3VfSjYrI28kjaaK5GxhmjZOtR5qCSo+pgAUDxedtJbhKk2FjMb7geZqrluPWoFYPh26W6J6UofC9zCOAj2yNIpPGNSgsKWpmLb7GeUE78uUUuPcMoCgsrJ0xZSROwG8xXbKs0axK+6fxCkISNR0hR52SSL9JI6gUO4qdKHVhpxS2kjclR9YkyOnW1eQ40sYrVVrZk743aBsinEeDQzgnHW0qKj4Qd4B+JR6Ck1zCqWlBSASYSLwBcRc2k8z50dw2KcxOHLYSUoiCZsqDcDVufQyK4qRcIgWAEcqJxi6H4XGzf0TqKEyNex7rtWuH2l4Va2nUpnSVFAIVAUApIMWm3313wGbrdw6HViHCDKCYggkX5waT8LjFJxBcUVKUo6SZJNjB+Q2+QinJDqSpKe7IKxMAgnl4eszvHQ3rfNBeB8N9bXOCDuHkEqjiMWom6pNhvABi5HS5AE9DXbv2oSJuVk/8A8yZq7iMElAMiOQHSLknzpC4rwzjitaLAHYev3waHx2sndpuh4rWWQtYXN3To++nENhBtqSFpPQkmPuT99W+Ecc+tUhSilOnXcD4LJB6ikXD4l5rQXbTpSP1QiLfzp/4fxXdgvEEJKZWDCdhtewVO3rWwb9ncA07E7L1wa7H0u67+S4cf5jiS80t0aW9JAINidZMeo8O45VZy3EqWoXPh8JuegN/nXTifCrxLbKHkkJ1KUNKgm5IEX3THzgmuOTFJVCElQhU6TqkgkTJIAFgPbzonNY+SK/8ALhB4jdL30Nq9F0xWI0qneTb+vW1CVOmSSQTHLb4kkVzwHEYfxDjXdLQEXOrlpNkn9afavmOwqiFFJgqtNJ2xGJ2h+xRbJA5ttXLCYxLPh1/WFWtZ3F48J6CKXsw4o7zELShUtgiAJIkRKhbqNtvWvPEOTqU0CgeKZUQfiF9+pmlvBZY9r8CVAp3MbTt607xYIiDITv79hCSSubKAW7LUOFs8BVA5j5RER7feKbmWnijSkNhGmBtMX6ncVkOQY1X0hANlHwH7z+IrWkcTNspCVSFaRNxF9jv529KVZWLpl+EXe6NkcGfg3CrM5JqJtHKZ3PQf1FUsPk6lKUmdOn9VRm08reg517f4jIW5CAsEzz8I3MWnpvyqpise4kqd0JSXEiNyE6uYv9oTE1ZrXDlMIzkuFgijwdlx4mwbraNCDdSdyIF/5Ugt5g/glaTEHaecWAn5e1PxzXWhIMSlIT8p39v3UAxTyMV3qANJQRpVHIjf9ofI1vjOLLY9tt6oLKx5WnU7lccMh3EMLJspYTsNpVf2gC1CXcreaUCDJmyrjbb36elNXCDxWwoK+JK9JtGw6VdzDCiJ8o+dejMdDKY62tAuhbKA48rjh8c+pBViHA4pI8gYgG5AlR86L4XFJUJ8gZ9qX2HAkEq3MD1tEe8VewfgkA+H8Of7/voHIHeEuPKIYwNAAX3NuFWHpXKkr3N/DPUjpX3LcKWgNduVkz71ZLtpjxJ3HUdKs5Y0IOpRKJkdUev9etYulf3elxsIqJwDrKacI6hWGgJC0gXSkfeAdjXbs6YZSnEllBRqcSVSI1GN9z+6vmExXhSDZQFiOY8utEeFgdWJskAqQQQIJkbnkTaJFb//AJ+Sp3NPVJcxuxPzTRUqVK7RKkl9pz6U4GVAn62BHXQ58qyDCOh3B+FGlSleNckkiLD2M1qfbCqMAg7RiB/9b1ZBl2aaFjD6SZbJISkkgkyLDeRzpRmMJcS0b7J/iiNmJrdyTX1HH1tU2cn7x1DYuVG/KALqPla9MObrDaYEBDadKB1URE+281Zy/Jg0S45/vCISN9IMb+Z6VzfyheJJAshPxH91LHzhzxZ2Hv8ApaYzA99IBws+RiRuAoad4nYknre8dQKNZpKUnbeT09B7fia7v4BvCpQsAFXeJTfoZuIB9a45niSFlGjVqJAtPLYVHyd68PaNv4ReQGNdQKJcI5RpaLq5UpYlJV9lAvAHIH8qo4pwayRa0/fTQ0FBgiNPhAiNrUp5hIXpAtaf6/regoZDLM5xTPsvg2UOy5hv6ctt5fdtuJJCp0+IjUL8pNpongM3aYW33IJKlBClaQAQCepJJEAAxO5M2oRmuEUt5KgPh8JuNosYix3Hyr41gXZQAG0gEGxWYN50z6mn4I0c9EvyYiXu+Enw/NOWNEmeqY+dA38IC4hHU7ekE0ZW5KExaZ/lQzWlTyIgnxf6SBz50hhsX6od2woq9nGSoWyoFIJj7+tecWO6wyvCViQkpCSdSVSkmB7fOjGW5QFwkrJJub2J8h08qM5lkZ7gholLiQSIMTHL3oVuY2N7WPNi1RrhdXzskR3NVqDMNlSNKraFr+FtZCRPh6HTI3opl3E2Fw7PdttqTa8wSqQDJM73uORBoQvErUIKldIk/LeqaMChPwpAHkK6PvgB8ITBvZmt33jvhPQbIqzjw6oqAhRBt0FWsUAE+kn7qoZegAKERNqvFwaBPKx/f+NJp712qZMTY3UwUAhr7Y0R9/ub0Ty5kFKbDa/zrk4gpSYi1h5/0PwrrlLgA0mxnbyqkjiWbIRyDY3KEN41twJtcq6DlPyIonnuD7xLboPwkJUmSAoExHlf7Rr1nvhGuNot5SAfuM+1enW9WHA2IA/Ct45nWx58lIATJQ6oBi8wSHmm0r1htsocKCQJCjaVCSQLEneBXt3ErUmQDpSdIuJjkDzn0r1/Z46VP7PHSmD3tcbpPsXHMDNJNnfy3Ph/apPv6l6/mAYFja3pb2rjiFn6TtAcTBg+/wC776KJy1NV8ThQH25MCQB7yKqHC/QqZTAYqA4V/Cy2oESdVlH02J/CjDqdSSRQN1C1qAaIkfcrmkjoaJ4Z5SfCojqR05b9KWzNundUhABulSY06hPLl73ru0lIWU/pCZ85/KqzqAHFEGbf+RXxreTyAJ96uRYXiIBYSq/oD+75XorggClSkmPslPIny6SOfI0v6pm8g/8AkV3OMKWyUQVRsTG3Pzg1g+Mu2Cu3nZPmX92rDmxUiJIiTty6q++ufZY8koxYbeLrQeTokk6ZAlJSoAoM7jbmKUuF+Ke6fU27IQsQSOSorQ+DcO2BiHGyklxaSohOkyBHi6n9a89aK7IjdBlFjv8AIWPBLc1pDSU2VKlSuwSdI/alhO8waATAD4UfZDtZplgSgLKLKVcndRi8qPPlA22rSO1cpGCRqMJ+kCY5+B23vWSYvGEqSB4QshNrRvP7qSZ+p8mi9k0xKLRajebuKf0uxMaum+yfXnPL3FETxEWWXSAJMAH1P/ml/EsKLwIE2395j0q8/hkqTCgDJkj0EAegrIYjZi3bbqtzkiF5P0QXEY/EYt8hBJJ6GABEX+ce9N3D2UaElTi1qXJCiJiCBA68uUH7qqYfCBoaWtI1XUBa/lz25+ZphyZCbtKIHhk6bbgfuJoXMnAZoj2AW7XGY27qi+DUnujEwBafSk/OVwZ5TfygEim1GIla0xCQEjUftEzYfqpEfPypE4hZcdhLZG6iZ6bf160B2fEXzED3smuPkMxmOe7gJZVnrwJ8XPoK7K4ldJkBIHSPKub3DTw2Go9APz/q1EuF+GVqe1PIKUIvCh8R5AdRzP8AOunlDImF7hsEtZmOcdnJpyR/Vh5xCFSswkJtaBy3n36etW0MYbDjUkgSomSZJKomftE1QWpalQoaf0iDaPTmekzvaKoOupU4omQnoOW33xSMs711XQPICrL8XxdU8sY5LSkkkQbR126UzMOpU9IJIUAoHlcAGD5GsuexQCGptY2iSNoj+dOPC+PU8wW7hUeEn1kfgBvSXLxdLNfp9VVzKBWbYvittDi0qbUClSgYjko19Y4rZVqspMJJvF4iw8zSnm7hL7pUNKi4olJ5HUZFVAquzbisLQih2jMNrCd2uMWpsFD2/nRVGdI0gzKVDf7tvUVmZojlanXFJQlJVF45QOp5C9ZTYUZF8KHNdKdL1pa3ARHuKGu4gatI+KYnfncHz2onmGBbdSUJUUSNhIKbTYkXj8KGN8NhBOmfEDqUSSVKtB6AjypNEIxeo7+CGke4cBXswyoON6lOEhN4BCRYjfr6TXXCq8KgbjTIvGx61YyhGpGokKJEG3QQZ86+v4OCBHgMg+4gj3H4VgJadoPRRj9Lg4IUnMWxslH7c/vr39IkSEpj1n99ZfmuCLTy0K+yTfqJsRXNrGqSlaBsuJ9jIjpXRDCBFgoz/l6NFn1WpjEHy9qp5hhO8KeRBH41miXyOZ+Zpj4SzJespmQElV7kmIAFZy4ZY3U08LRvarZPhLeU45cpzv3Eo0QAFqlMmSAEiZsCAaNh1IEqSEk2JiZ57x+NcMqwIS3rjxOeJXXYaR6BP7694xeyef4Vz0rg99BLdRtCMY2lOpY2BNx0qorFCYn4/CkHn/Qou6+kgpPxDlE/1FU3OF0LKFwdaNiSSRHUiJ9xRUb2f+zZeF7hwqGHdlJSf/HnXfDuFQEb8/WK9OZKUbC3l6+Zrk46lCpJg7wbeorYU801aMk07uXnB4YF5SSAZ5Hn1961fs6ADDoBJIWkEK3BAFvOsmy5K3XVEEbyRIB9ibT6kTWsdnU92+FbhaZkQdhuKMxh/wCU0X0/ZZ5ZvGPvqnepUqV0KQJL7TMgxGLwaG8MnUsPhREpHhCXAfjIG5HnWfjsvzAjxNeiUrakf6iv8Aa3FTQNeFYcefzNZPhY824K7XubwsQV2YZiVWZhMbF1tR9zI/CK7sdmOOBksgx/8jf8VbC5g+hPzNVHcuWdlK+Zr0xN0lo4Xmo3ZWU4Xs7zILUtTI2hI7xvc7n4v6mrGB4CzJOIK1MjQUFM9435RbVWiLyZ0/3iv2jXL/Z54/3q/wBo0G7s+I3zxXvZEszJG8Uk3E8D4/UkpbBgfpoAnYH4uQqqns9x4/uR+2j+Kn0cMOf47n7R/Ovv+yi/8d39s/nWkGHHCPhUky5JNikQ8AY8/wB0P20fxVYY4GxqUkBkey0fxU6jhI833v21fnXVHCaebrx/4ivzq0+Kydul1rNk7mGws4e4CzFQ/wByJn/Eb25fa968YXs0xiZlgEkEXcRzET8Vaenhdv8ATdP/ABV/nXRPDbQ5uf8ANX/FWTez4m7C1r9skWaYfs/xwVJZGwHxo5f6qPYLhPFoAOmFcoUmEwbc7zTkjI2hyV+2v+KuycsbH2T+0r86wk7Igk5J+n8K4z5fl79VjfFnZDicTinHkIUO8OojW2YMCR8QoG52FY6PCP2lN/uXX6EGDQOX3mvXcJ6UfFC2NgYOmyHM7ybX5wX2HZpybbP/ABEj99OGTdl2KwzelLYJjUtWtAK1cgJkaU8gRBO9bB3I/omp3I/o1WbGbMKcTXv5K7Mp7d9vfqshc4AxxVPcJBt4krQB66dfgUOiSUmTEVSzDgjOV6UobAg/EXG7CNo1CenpW1HDp6V4OCQeX3n86xbgRA3z78l67LkcKKzDKuEcchkBWGAcG4DqNJMn9a453vyr0vg3MHUFK2wmdilaQRBkGAsje+9aSrK2zyP7SvzrirImjyV7OL/irI9lQWXb3z72Xrc2RvACwvinsezJ1wLbaS4SIWe8bTJH2oKhuNx1B60E/wDRTN//AMYf85r+Ov0Urhtrq5/zV/xVzVws3+m8P+Kv86YMjDGhvgsnzue4uPVfnn/0Uzf/APGH/Oa/jpg4V7Gsa2VLxDHi2SnvUe5JCvaK2FXCaeTzw/4ivzrmeEjyfe/bV+dVliEjS2yL8F6zIcw6gkTEcCY8zDRubQ6kADoUhafnqnyr21wZmSfibCpsfrEGPdRv+PnTt/sov/Hd/bP518PDDn+O5+0fzoP/AI2Gq39+i2dnSHoPfqs04l4AzRTjLmGw41t3JLrYB8iCuiX+yOZuIAUwGiYBAdQeYm4Vz8uXnTwOHnh/er/aNdUZM6P7xX7Rq57PhLQ2uOvVZNyXh2pZw12d4/VdifNLqG49DrWon/Nbyry92Y410QtkggeFXeNzfkfFv7R6VqTWXLG6lfM1bbwZ5k/M1PsEd3Z9+i1+3PqqH1/lZRlHZtjmVhXdjzhaPkRq/OtC4Xyt1lDgcTp1KTABBsOkEwPLlRxOGHn8zXQNAV7HgxslEoJv38lWTMfIzQQK9/Ne6lSpRyDUqVKlRRSK+RX2pUUXyKkV9qVFFKlSpUUUqVKlRRSpUqVFFKlSpUUUqVKlRRSpUqVFFKlSpUUUqVKlRRSpUqVFFKlSpUUUqVKlRRfIqRX2pUUXyK+xUqVFFKlSpUUUqVKlRR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data:image/jpeg;base64,/9j/4AAQSkZJRgABAQAAAQABAAD/2wCEAAkGBhMSERUUExQWFRUWGSIYGBcYGBwZHxogHBgXHR4cGyAcHSYgHBojIB4eIC8gIycpLCwsGh8xNTAqNSYrLCkBCQoKDgwOGg8PGjAkHyQvNCwwKjQ0Mi8sLzIqLCw0LzIsLDAsLCwvNCwsLCwsLCwsLCwsLCksLCwsLCwsLCwsLP/AABEIALkBEQMBIgACEQEDEQH/xAAcAAACAwEBAQEAAAAAAAAAAAAFBgAEBwMCAQj/xABIEAABAwIEAwYCBgcFBwQDAAABAgMRACEEBRIxBkFRBxMiYXGBMpEUI0KhsdFSYpLB0uHwFUNTcoIWM4OTstPxFyRjs1R0wv/EABoBAAIDAQEAAAAAAAAAAAAAAAQFAAIDBgH/xAA2EQABBAEDAQYDCAICAwEAAAABAAIDEQQSITFBBRNRcYHwImGhFCMykbHB0eFCUhXxJEOCBv/aAAwDAQACEQMRAD8A1TifiZrAs988lxSSvR9WASJCiCZUBFo33IpQPbpl/wDh4r9lv/u008YKa+jaHlICHF6PHEElKyN7cp9qxvMeypatK8OUmQDdcBQN5SCJTa8GqOD7Gnf9kZAIS37zY3yTQPl02WnZJ2rYLFOBtAfSoiRrCRMchCzePwpg/t9ro5938VY3kHAOIafaWoBAQoKKtQOxmABMk7VopFE4sZe094CFh2n3UD2iB4cCN63o+aP/ANvtdHPu/ir7/bzXRz7v4qApTWS552h4pGIWAvu0pWU6AkciReRJNXnEcIFgm1hhxS5ROkgV4reP7da6Ofd/FS1nXa3gsK8plxGIKkxOkJi4BtLg60s8K8dpxBDbsJWbJULBR6Ecj9x8qq9pHBi8RGIYTqcSmFIG6gJgjqRtHSOlYu0yR64UW2B2Pkd1lcEbHofIppw/bRgFn4cSPVKP3OGmtvP2VAKTrIIkERBB571+XcKVAkKEKH3etbPwCpZwSNf6StP+Wbe0zWOK4vkLHoztHFiixmzRbb0Qfmj2L7TsM2660prFd40nWUgIlSRupEueIRf0npVTL+2HBvLQhDWK1LIAlKOZjk7XPM8nbfcb1o+AEhwSlQNgEpULxuSNtq5ZRwlhsOrW2glewUtWogeXIfKtzjyatjsgGZGKI7e06q46WnQ503/8n3fnUOdNxP1lv660EAr6USIOxEH3tRJgalgnde6EL7bMADHd4r2Sj/u0SyPtOweKcDaA+lRBI1BIBgTFlm8fhWG8QcPPM4hTMRBJ1Gw0DZc/ox+VGezfBLXjWiJhuVqPlBAnpMgX60nbI/WGnx4XXyYWKInvbezbBvbjZbyvN0AEgOEgbCJPkJVEnzNJy+2fBpWWyzjAtO6ShAIjlBdmfKjqRXN7AoWQopTqBB1aQT4SCL7xy96ZyQ/6lcxBkMB+9bflsieW5+h5tLndvNhVwlyAqORICjE/OrP9oo/X/r3oalNewive6aBusnTkkkCgqvEnHeGwIR3oeOuYCNJ+GJJlY60BT23YAmNGKn/Kj/u1U7UOGXcSyhxlJWtqQUJuSlUXSOZBG3Q+VZzkfZ/i8Q7dpTSSQAtxKkgEna4k+3MCl8pe15A46LocOHFkga953/y3qt/4W88O8Vs4xoutpeSkK0+OASQATEKNr0U+kp/W+f8AOg+R5KjCsIZb2QNzuom5UfMmiKRRLW/CNXKTTSNMh7r8PRcs24gYwzet5ZSNgJkqPRImSaAYPtTwTjiUQ+mTGpQTAnrCyfurIOMOJ14rErWT4QSEDklANvnufM1Z4JyxWKfSEybi8W86WTZTwbYNl1eP2TjthJncdVWegC/QusfrfP8AnUKh+t8/51zSjlSV2h8ffQx3LMF4iSTcNg7W5qPTpemD3tY3U5c1jwyZEgjj5T1I6q+dS363zr8zYniB55zU44tZncqJ+XIe1bn2c4hxeBQXCTchJNyUjb2mR7UPHka36aTPN7LOLCJdYO9VXu0zJ/1D3/I0j5l2v4FlxbZGIXoUU6kBJSSN4JcBI9qdcWyVIUkGCpJAPQkETWCo7JsxU7pLQSkG6ytOmOovJ+VXlc5taUPhRQyBxmNeG9J6/wDXHAf4eK/ZR/3adckzcYlhLyUOtpV8IdgEid4CjY1mmSdiKm1a3XmyqdggqEe5F60fIcIhplTaNUoWQrWZMyDPoRBEcjUY55O42VchsDR92bKM1KlStkEs27cFxl7f/wCyP/rfpF7PuLlpcTh1nU2s6U8yhR2jyJsR71sHF+Ts4nDhDyNaQ7qAkiCAsTY9CfnSrlvBmEYcDjbZ1j4SVFUeYB516zHkLxI0oxudAzHdjygnw8+m/RGIofn2eN4RnvXASJCQlMSSZte3KZog6tKQVKUEgbkkAe5NCOIMvax2FW0hbalRqRC0mFJ2Npsdj60xleQ06TukuNGHPBeDovc/2huVdpGFdOlQU0TzVBHzG3uKGce8BKxag/hdBUoSsSAFdFpOxJ2I52PWs1zLLn8M7odbU2rfxc/MHYitH7LM2dc1Mk/VoGsW5kxpnkCTqjqPWlrJXSOEcvX810MuNFDGZ8U1XI5BHySRlnD2L1aUsO6xYjQoX+UCtvR3iWBqu6GwCReV6QPx51cmqWb5s3hmi46TpBiAJJJ5D5UXFA2DU4lLMjOkzQyIM448Taj+TsrOpxptav0lISSfUxerYTsBy2A/CguT8Z4XEKCEqKVHZKxE+hkgmqnaNinWsHLRIlYSsjeCDaRsCbVYzRhhkZvSyGJOZmwS22/H9kzaa54t/u21rN9CSqOukE1iGUcSvMrlDihe95B8lDYitmyXMU4vDJcIstJCk8pulQ9PzrKHL7621RRWb2WcMNkLtTSaPQ/ksof47xanNffLTf4U2SPKNo9ZrRuDOJ/pjaguO9RExYKB2VHLof50h592cYlt1XdAraF0FN1G9kkC4I5nam3s64Xdw2tx4aStISlJ3iZJI5TsBvQOOJmygG/mnPaLsOXELmabFaaq/L+bTHnOTN4lCUOtpWNQ33AnxQdxYRau2AypnCtkNIS0gXJ225qUTf1Jq6BSJ2r4xaW2UCQhRUVeZTpgH0maYTubE0yVuufwY35UjcbVQP7b8J0weYsukht1CyNwlQJFdcdi0stOOq+FtJWfYTHvtWEZNmq23UONnxJUIj128wdq3nMsuD7LjSrBxBQY5SP3UPBkuma6xRCN7S7MjwpGEOtrvz25WGZ3xg/iXNSlqF7JSSEp8gAfvN60vsvz1zEMOIcJUWiIUTJhQNiecEfI0gP9k2PDwSEpKJ/3mtOkybG5kekTWtcG8LDA4fu9WtajqcVyJiAB+qB16k86EgjeJNR9Uy7Sy8Z+KYm10010/jbZHUJrNOOO0tSXSzhiIRZTkBWogj4Z2AI35nyrS3UEpUE2UUkA9CQY++vzPjmVocLawUrSrSQbEfOtMp7gAGoTsXHhc50kguuB59Vt3Z3xmrGpWh0DvUX1AQFAmLjYEH8acwmkjsv4XWw2p5xJQpxIShCtwkXJVPNRi0CyfOnkkAEmwF59KvAXd2NSG7QEP2l3c8fv1r1WY5h2HoW8pTeIKG1GdBRqKbzAOoSPWnThnhlnAjumwSopkKVuQIBHleDHmKyvi7tKexDqksrU2yDCQkwVD9JRF79NhRbs84pLSlfS3Fd2ANGqVEFRAtzAjflYUH30Qk49U7lwMx+MS99n/UDf1I/Ra9prCOO+GMWrHPKLa1BayUqCSQR9mCLbQPatpYz5hbJfCx3SQSpRtEbyDcHy8xSPmfbO0lRDDJcHJalaZ9oJitMgsc0fF+6C7KbkRyO0R6tqN7V6/skPIOzjFLeSHm3EjUPCEkSmb+IiBbrX6Bw2GS2hKEAJSkQAOQFJOYdoCDl6XiG0OLUE92p3SeZ1I5k2kW5c6BM9tZ0qSpgFaj4CFaUiR9rUBMSCY5GpEGtGq7tZZkss7+7cKo1V9U1cYdojOCOgDvXo+AGyf855em9JeE7W8UtwDS1BPw6T166ppAx2GfcWpRClKJKlGDckyTVjL8peCQsaCsqDaWtYC5UdIJG+52F6FdLJKfhNJ8MPEwo/vm2a5P7J/wCCuI8xeedbaUl0FfjccKlJaSFK8QuNxMIvMdBWnocTrcAHiGjUeszH4UL4S4eRl2DS0VgkSpxZsFKO5vsOQ8hRPC5gy6FFpaFwQFFJBi9gYpkNqBK5HTduA2/RX6lSpVlVCs4H1X+v9yqTsTxVg2nC2t9CVgwR4jB6EgEA0a4+4jTgsMlxSCsKe0QCBEpcM3H6v31hPEqU4h5eIwyTC5WtuZUk/aI/SSTe1xe1qscru2hreUTj9nfaCZJL01yK/v8ARafxbgBj8Efo6wspOtISZCikGU/5oMiedZFgMzcZclBUhaDv8JFFeBc7xLWJQGkqcCyApAmFA2k9I31corXcx4Yw2IUFPsocWBGqCD8wQT5TWZj+1fHw4e9ka3J/4qovxMO48fmCEH4TzJvMMP8AXNocW0qDqQkiTcKEixI39POmHBZc0ynS02htJMwhISD52r7lmUtMI0MtpQmdk8z1JNyfWlvG9pGHbdU2EOL0kpKhAFjBiTJv6UaHNhYO9O/ikxikzpnjFadPNeH7Lvm3HmGw7xaWFqUkwopAgHpcifaumYts5ng1paWCd0nYoWNtQ3AO3ofKk3jTJE4v/wB5gzqKyEuNEHUFAb26ge/KuXZ9lmNRiQoNOIQUkLK0lIgjnIuQYIHlQf2h736Du0+HgU3+wwRxCRhLJG77+I5BH8JSxWGew7qm3EFK0GCPwIPMeYrbch1YnAt/SUyXEQsKEahJgnzIgz70aSnbnymg/F2fqwbHepSFKKgkTMCQTJj0rZkDcfU8nbwQcudL2hoga34r2N9f2So72RMqWVNPqSgk2UnUdzsZEj2pywGDZwWHSjWEtotqWoCSTJJ8z0FKvC3aQlxaWnkJQDCUqTIA5AEEmx6zzr32p5W8tDbqApSGwQsATpm4VA5WieVUbJG1hkhG63kgyHzMxct9NO4O2/r49N034XENukLbcQtIBHhIMEkXPSwihfGXE/0JpJSkKW4SEzsANyeu4EVnvZ04+cW2W0q0zDljARF9XLpHnFaXxXwwnGshGrStJ1IVuJiCD5H90162aSWJxApyzlxMbDzGB7tTDv5c8pW4W7SVuvJbfSmFnSFJGnSTYSJuJt70653kTWLaLToMTIIsUnqPy2NIfDXZe8h9K3lp7tKgoaVaiqLx+qJ+6tLw+IQudK0qjfSoGPWDVcfXpLZfqvO0nQtlbJh7Ec1wPD6JY4f7PcMw5rguLbNiUgCYCgSBuoTz6TFNrSwrYgxvBB+cUndqePdawiQ0SlLi9K1C1tMgEjkT+EVn3Z5i3vp7SWSSSuFgbaPtauWkD74rJ0ohfoY1bR4L86A5Esu4uh5fp+S1bjfiNOCw4XGpalgIB2lPik+Qj8Kz7Le1rFB4FwpW3N0aALfqkXB+dabxXwqjHsd0slJB1IUBMGIuOYI3rPct4GwuCfLmNxSFJbOoNIuVkGUylMqAttzMDaqZHeaxRoLXs1+I2AiRoLt72s+n9LXUXoTxNmWEwqO+xITOyfAFLNtk87DnIik7OO3HDoB7hlSz1cIQOXISevTl7ZzxBxc5mLmt0gEDSEpBCQN4Ek3J8/3VpLLTdt0Hg4zZJdLzpH5ei03GdrzAwx7lLhdACU6wAJsNRIJ9aZeHc8OIy36RiQEJKFSpN9SEpILkAW1QohIG0V+ecwQthlJMAug6R8UpuJ3je3l61s7+aYZvJkYRThDi8GAkCZkpt4uR1XuayZKauQonJxmGYMxQSevWis9zHJ2MO4runU4gboWkQE+SptrHPpQsPuahrCY+L2Bvf3FfXkq7u5snkNh6kWv99e8t4UxL6VOLKGEA6gtYIJ0/aSneBO9hSpzmC3PNBdY7IOOxrXG3da6nraOZpxatWXpwiEQkr1KUJlQF4V6n/pFK2U5O684nQQQvnuBc/fbauuOLTLiWmHTiHAZdWQUNoFukqNzc7CimJy55C2XVBKElUHu1a0oUkgJJI5K3+Yq9kMB6dL/jlCx5ED31HYJN+prqgGbIe78grQnkFapkJjYgBRuPy618wGS62u9UuCuwn9H7RAF77A7XVTxxBwep93vkFKGyI8KetrkRt57dKTcbl76baSEjwi4i20GdvOt2T6o26NkrjxWSTvdMSQN6816GDVBCXZSkXSSrYdLx7Vp3ZZwQT/716Uq2w4IjSObkWkG4AO4k9KTckwKWJU/caLhNinrdX2h/O9EMfxy/qbccVJbUC2kCyIAEXuSYGqfMda1jfpFuQ+VA2SYMx2njez/K4cb8dPYp1aQohkGEoBta0nrJvenLsQf1YfFeTqP+kVmuZZq3iFOOFCEqIJ8CQmSTOwsfcVqvY4lScK6k8lpUBAgagDAgbfOqwkGSzyjM8FmP3TRQAB+tfna0ipUqUwXNrOO21CTlyApRT/7gQfPQ9v5RNZ1wNwY86pDzT7aUoWCqCrWkgyLRFxtfr6Vs/GXDTWOw6WntWlLusaTBkJWL2NoUaGZBwxh8EChhJSVkTqVqJiY35CeQ514INTtTuEWM8QwGNn4/pXzVzFYlDadS1obT1UQkelInaLnzqWm3sHiPqwSlwNKmDuFKKeUSL0E4640Ri0ljui2W1mFLUZBEpIKQIFuV4tQXhfIsa8uWEBSQSkq1DTtcKM7QarNkl5LGD+UVh9mCBonnNH0LflaOcFdo7xebbfUXELOmSJUCqwM7kTyo3xf2bF5/vcOoIU4TrSQSNVzqkfCk7G1ifOmVOS5fgylZbw7KhsowDPVOozv0pU7S8RikKQ+w4pWHKdMtKMJIMnVp62M+XlXrm6Y6f8Xy6hZxTGbID4fu7BBNbO9BtaLcEcFu4Na1uuJVqRp0IJgGQbkgTHK3OmV7N2Ur0LebCv0SsT79Pelbsz4gxOIC0vJWpKQFJdUD1jTOyuvsfYFxPwFiEYglhJeS6oqFwFC8kGTeJmeYr0SmOIGJqq7HZk5j25stGtiOD/FK92nZricO42pDqkMqTbSY8QN5jeQQR/KvHBPEhzFLuFxQLiCjVqNimCLEgb8wd7GmLJ8sUzgkN49aISvV4lApQkCyVE2VzEdFRyoply8KGV/RUtKSlJOhrSJsTFr3Nr1Gst+smr6f0pJkhkHcMZek0HgVvexv+0oYHsjbS6lzv1FsEKCNI1RvpKp284ppzDi/CsOd247C5uACdNp8RG3pc0j4TtcdDv1raO7m6UgggeRJuR59KIcW9nK8Q8H8KtP1x1KSskQSJ1AgbHpuDt5VEo0nuBv1Wj8Z3etHaL/ho0QRz8zXvxTRm+bFrAKfYCVQgKTF03IBV56Zn2pJ4Z7Rny+lGIIWhagn4QCnUYBGmLTypkwGIZynCoZxTveKWVK0pSVCDAIAP2fM7km1c8vyXLUtKzBlor7sFzSFHwqSNtGyVDe8gb1V7nOcCHUQNwvYBDFE8OiL2uNNfXPQb9N+qO8UZe6vButsWc0gJANyARKR6gRWScM4LGjFpDSHUrSoAykpAuJm2w5zTxw/2podeDbzaWkkwFhRIT01Ty86rcY9qKQVMYNwKUoD61P2d9QEjc2g+sVJHRyjWDwpjNycJ32Z7R8XUnbfbeuUY4/4oOF0oVhg8y4IUFJOlRJEJTYgqsbGDsRNJ+E7SktNqGHwzWH1WBElQg8trA7CvnB+drxfe4fGrLmEUhXeKcP+7IEpUlRulYVsKUcNkSnHu61hTSSQh5IAlIJglJi5+YrGSbUNQNH6+i1gwO4kLJQXNq9rr1V3OOMcc4NHfq7syqytAMkkyBcnyvy8qGrdKUgDcC5SOfMmuyMI0VJC1KtI8MbH19KNtuMIaV9FadUuIU6Ur0hI8zF/brQ5PeM+YTCON2Dk0xtNfsPl7+e6WF4QvLSUN61XCiE6rxY8x71aGUPNIDjqDAEJnxAEdd4/OieRPYl0qS0qBBuRKRF7A2vFopicwgQwp8qcXCErAUrwwqJ8IATzF4mrtdbK4Q07DFmB+zrPlz7tKOU5avMVJZ8KSTAWqyUR1PQ3EedMnGOJUEYXDhTa+5ZgqbIUk6rBQVzsLdKV8wznvgQqAEpMBIAA6EAWPv0rviHfj2sEpHskD+fvQ7nU2h4pqzHc7LEriDTen7/VMWc8BuYxCe7d+rTp0gwhN0yomLrWVbkjyogMOMEB3/ePlIAbS4QqAYuFbKiNuU3tFK+J4qCQUalEpknxhAFog2MnlAofjeKsQs/VNqcEwFpC3ROkEpBUCNQm/h5nlQQxcmUBryNI9D+aWP7qJ5c42T52nfCZ0ytRWtkJsfAgaiozYW5WJOw2864P8QfSHPo6nEpSuQhpIBuJInSISZCTvPkKUMBw7mOJUO+Jw7Z3W8o+ceEmTJEbV5zLJ+5S2s4jUsKJhpJbQlRiEoVAUSNzG0edbNwImO1F1n86UZMXkaWHz4Cf28Op7CrYSohSBIFhMySZJix67ClXhTKHnXVLF0tAqvYLjYQbkK9KuZRxOsFIWQpNtRgSR5nc+ppszjPgGe9Z8QmVBIvI21H7I6R570PCTG4tcm2S2dlhg/F+pSfm2JbSdKViLQNzECJ8wPCesTzpcdy9a06WwpzfTpE+fi6b+cxXVnDNuuS473aNUqURJgkbAmCqjH9qDDNqDVxPMAyRzPmORH500BJALjsgHRNhuKEHXXPSj1PRCmsn+jpDjkCSQEyCTG/oK1XsYxfeMYkxH1iP+kday/DvO4idSdSG/ErVZIk8zynoPlWsdkbiVM4khDSJdTZsEAWHU/l6VaHeSysM1pjxtP4vF3hvwtGqVKlMVzqSO1DB4hzCNDCg94MQD4VhBA0OixJHMi1Y7n3DOPwa0rcMyR4w5MEyYJkEHf8AGth7UsgfxeDQ3h9OtL4WdR02CHRv1kilx7hJxGVLbxzoWW/rGykFRagXTMEqBkyAIjnzGD4y4k0muLliJrW6uu4rej4H+kHy3I8JjGA9jnUJcbH1i0LhRTOlBWea/szBtF5pny3H4NnDut5aWlOhJUlBKiXCkT9q67AwB0pE4Sy7AvOllzEuKKxoSA2EBRItcqVBBggEXIFUl5d/Z2YEKcchlwERCFLG4INwArr0NZtlcxocQPC+qOlwo55XRhzv9g3YN8ul7/kh+dZs7j3itakB2AgCNOqDAAAmFXrR+C+DsRhW3Dje7UzHed2PrClSR8UgWMTYTNqq572i9xiEuowzOhxIWhwo8S0qAJ8QAggyOe1c+KsvxWNQzjcO5Da0CWnHO7DagSklOogFJgmd996jaBJG5Wcpke1jH1Gx222/kABVH5o2ntIw+I1MsqU0tY0tOLSnSlRsmRJ0iYvFKGTqzhGMICHlrCoWFklCo/SJOmIMz0IIq81wVgsEwjFY7U4tSinu2lSgncCRHIGbwfOvObdp+IU7OET9WYMBoKVMRC4mR0jyFeueTRkO/gFIYWt1NxWDSbBLuDX1/a+qceMl4V5pWGdxDbbllpkyUqT1EjcEi8b0G4G4ExeFxHfOuthEEaUEq1gixNgANldbUNz/AIaZfLWIfxCcC+8Ap1lwEmdisAGU6omFW9L1dzjjN3LVNYZDYcaQhOh1wkl4EAyCLDoAJiBVy4F+t448P3WDIZBjjHxnH4rsHYfPSeP18V5wWdZS/jyVYeHFqAStaRpKupSDAJMXIN/U1w45zzMcPjfBrS3/AHOhMpIMTNjKpsQfa1FFYDJ/pKH3fq3XIc7pRUEpKoUCtIslUmYJA5xXjGcVZmnMu6GH1IC4SkIMFB+33m103mYHSvHbtonr0/dWiFSh7GbBvD+P/m79eiUOKuMk4sAPsKQ60CCtEiN5BSoRGrztehmRcSvNIUGlqbSbGAJMpExIMWtPrTPxS0xjccVYbFITq/3hdlCRpEFSSR4hA2sSZjelVGXts4hSHZcGojSmwPIECZM7iI5UK93xE9eLTCGI6GxndtajHxXhVngHoqWLbGtPiCEqH2JlRG8lRhKjvAtXJ3BJWPq0+La6ptzIn7Q8qZ8fkjjbhVh2iGhfxlJKdKd1+I339uVU8YV4h4lmNZHigaAAnmL/ANWqmotPl9VsIWTRm9wd7O5Z4D/r1XzW8pJaQtx4FYMG5KiNIA21QJ8UWvNC1uutPNpWhTRKt1IV9kiYAEq9p5088OPqw7brmIbLaFH6tyCVRpAhIiPOR8q4YlOBWrvnFLeWmIAPdgaZKStVgkST4QbkTQH2r70gtsfLff8ARZmWWJncxnjr4+KEYV0YZ8FxpC2XUavCJC0K5pnYg7D2p0wyUqBcQ4lxpf8Au1CZG0pKRsobG1I/EGbJcISlSCkAxCpN7mfP8a55JmjmHJUg+Ei6DOknkSAdx1ojGkfE4SHbxHvqtsrAOZEKI1V78l3zzDYhDxK1eEDUFFQTCdUCE7i9ojkaY2sxV9FDaAHAWYSu8AgkHUCLbRc8qE57k63WxiXHG3QlIENDu7Xi9yYJuDeK8cOZYwvWnEtrUtBA0hStIEGRCVQTPt1oppaHna7QmS502M155Ydx5c7fkhWTunvwlwJ0FYUZSlWoptAtPOOl6tZ1lxbClG/eEpTGwHxH3r5lmHCMWkwAQ7vMDnaDz6X8qK8XKTpSkFJgqsL6ZCd/65UK66voE2EgGQGf7D6BJmWgNOSG0rLhsClK/uWCPwonmPHL7UtN+ECxCAlCZ2MBAAv1uaFvBQCFDcJUUnzFwa5YpnW0VH4oBnz/AJ1uHA0XboWTFaNQjFHnheH85xThnVE9Px9Sfvr6hBVpCz4/iBPQcqssHU3qG+/rAuK9NNCxJJ07eh/qK8L/AJUtosUAg3d+K94R8FRghUXmL/1E0z8LPvSqBqSnwqESDOwjna9J6MIWlL0ydlggcvPyvWtcCNh0haG0tlCdXdqhMKULaSR8B3jcT0ihZ2B2zd7WkuUY4jrHj5coNxXkiG8MHmGkXEKIEqbJ532/H8aT2cMlBSpxYUPiKQZm4selvWtuw3DOJCgStuFBQcBBKjJlJB2JG1+poSz2NMFa1OPOK1KkBASmATMHf7oreGCbTTglDO0IYwQ49enXzWZYnOHXdSdkRJSkwAJ3I+VzWj9iqIw+JMES6n3hI2q/iezTBayUrSlUGyoV77j8KP8ADOUNYdpaWnErlQJ0xANuhNEwRFj7QWZmslj0NFJhqVKlMEmVPEjw/wCr86ovtgghSZBERG82I99q65uyVNjTMhc2/wBW/l6UOTiXRZSR/pUQT56VD7hXnfBvwlZOi1GwUGwHZjgGne9SydQIUAVq0gi8hM/cSdqC9ovDOOxGIbcw6UOJTBAVoCkkWJlQuk2ME9bVSz/jHHpxj6WgsJZAJRKCALGVDcpUJPUWp0yfiQvJDpQhLagDqDkxI9L3mhJMvHHwv239+yt8aXKD+9AJri+PRLPFPDmMfwWHDrraX25SUaoQqdlTEBQG52vShmOSY9WGU5iivu2bIIUHbmBIhRhERKuVhzrU+P3FpwLjjeklMGVCwE7ibA7XPKaWeHOLm21pa7ufpEJBJARqCbgAj4T5WmsMh7WS0eK58kTi9p5bZBE2O288cWd/JKmTcUstZc7hlt/SSpWrQs6UJEXKdPimQDuPxozkzrT+VvrYCcvU0pILoKgHJvpKruQbeEE3073plzrghpeFf+jYZll9Y6E6gFAkJn4CeoFL6uBMZh8sW2lCS666C4lCisltKVQk2gkK/Q6i9XifrbqabbSb99BJuPhcXDk/mfCq890AdyPv8CcQp8vrZICktk6m0n9IrEqTPMbXibx1PFOLQ3hVsthDLX1bZc0qk2KjK7kbeIABOwNdc6y36Ng8NhiBh8Q4surSAZgkpbClaiFR03E7bz5zx1TimMDrS63hgA44owNQkuELHi7oDwRE2HMivOPfVHN+8okWCSfIcbdNzxtwUeztOW47GpQoqRiCACR/ulq0jSlRmSNhqTEiL3mguFxOJ753Ch1bgYuoIUuIBhJSbWmDv5cq+ZpxVhWgF4drSFgITA1qGgaQlANyq+6jEn7VDsLxTidElDqEkx4xpkDopOkmPNEX3rGZ0rmuLBXzukJG1oeGAXtWlw1V414LieHXHEOvNwQ2AVg/Eq51L33FpFhv0vYbfeYaPepDusQlSblAVayokEiw6V5yPifucRKkqUhepK2yZkKEG/PeubeLU0V904tN9o1JgHYelt/frQ7HuBPeeibnGcXEN/D8/wBLuxXPqvWH1slwNLKlnwqQsBNjygm6uR28q54vEJuNPdPT9ZpEJVJ3MbQeQtevoxgWSXEd4o3KtagqxAAtaSTAtVrE41C0wloNpTJI0hQJ233sZubb71C7wROk6wXN36m/ZPkQq+Bx68QooccCEttgha9Skz8KREwCfIHavLma4NnV3jhxCyIHhgI80idWrlMil3MACZ2k8vM/hUwWWoX4BpSpVpUdImCd/u9YohjWgbBK58ZxkdRAHK54jFodXLbegC8k3V69PmaM5MUnUlc6Skix5gwJ8utB8ORAMbg/jFMvBTCzjG9CUr0krKFXCkgSoH1H31JPiNImACGMuPhfgjeU4DF4df0Zbf1bxHjCdaTqEAgp3BHQ2FEWeznEs4ttpM90o+J1BHw8zBBCSNoM7TztrzSQQCOlvcUP4jzxGDYU8sExYAbknYeXrRX2YAWTxuuePaMsr6YwW4UR4ngJFf7JT9Is8SwSFnUZUSAZCgIBkn4uQmvGddkZhSmFp2+DTp9wQfe9Vz2n4h1dltsJ2CdGv0lR++AIo/wnx4p7EDDu6VFQJStI07TYj2kHnasO8x3u077ol7O0MepD/iPp78CsozHhp9sllaYUklIXPhnoeYMeVEW+DQRAdOqIMJBT6X860btAylKB9JG5IBTa5iAfWPwpSZxAVz8Kfig21cwY6Uq7QfJDJpZsEXDmPmjD+vCAPcHKaaKkKKiIJTEbHcX3rg3kmoSn4hYp6pO8eY3pzTpBkeEHmDafOrWbZW8WUqa0JIMkxCuUeR+fOloz32A489eFY5TmgJawuWFtaVkDwjSqQm6VHfxW1A9fSRR7L8c1hnxqWsBzcEkQZvcCCJ8qFHMlJxJCgkIIKXAox1KVJncfZI6RTFlCcMsJCviKjoCrpty6AERarmd7HNc73/0pJkB4OsGj4LRG3093qmUxM+UVmHEfac8tSkYYBCLgLIlSvMTZP3mnjIsehxKmwx3QFimBF7Gw/Ks94i7NMS24o4cd62TIggKHkQYmOorpzM6WIOiN+NJTgx47JXDJ9L4QDBupnU8VKO4m6fUiZV6W8zWm9nzyVNPaf00z6keprL8VkmJQIWy6nzUkgbXubVonZXhVIYf1RdadiDyG8ULjAicajvvsi+0pInxExrQKlSpTtc2qGYYlLbSlq2SST99JWacTd8hXc4htOpFmzvqHIqA3J+4UU7RnCMIne7wBj/K5v5VnjGAPkf8AKobfnS/II1G0TCy6S3ic17ta5SyouGHFtKJKjzkxEnmaOcOZ22kpGkq03CAqAVQYITIBVb3pVzhhQUYSSE3MCYnl0miuR4kN4crXGuQGxzEq0mYvNzvtHnS2WJj279dl1pcyCIx8/RFeMM5bxISh7vUpRyQqEwdJ8UyIkA3uIof9LS+Elop0pMJB3j125fd1olxIstDQEJeOgqUFTCRy8I+LVHp1mgTWI7sI1xqUTbYAgCBA2SATbyqz2fCATZCz7NYNWsCgnTD8Xr+pW6pSu68SRsTygnnIEXp1Xxmw4lstLEL8RUpJ8IABIIIHiiRHI1mrDqUatQDsp+HaIjc/u6bxQxjiIIKQWkr7skhRJEiJCUwRB1EkGbixmrYM7oy5tbIftbs9j49cYqvyorUOHM2GJUp5zSrQCpJUAdEzpj9EKA9fCaqMYDDvh8PtoT3yta1fCREXSbaRaZHPeaQsFnDobceSCltwFGlJCQnz67ApvvNXkMuYrxKBQ2fhBMQPIff0ozIy2RttySYkLnO/HSrcZ51hmnwMC2FKQkIC1SUpKZu2Cd7yVRc3Eb0vYcLUdTrhWrczyH9GnJWRsa1LV4pEQdkx05+5JNBcfw+UkhJ8KvCb3TO/3RSr7dHK4gbLqsTuY/isk11QbANBbwSCLnckAeck2Fq1nJOzXALSlaXVugiRC43iTCQDfa/WszxmQpwxQUTCpBJM7gQP63px7PsI6HEwIEyTMQJFz6/voiOdlggar2VMpz5MfvWP0Vfqm/GcP5bgUd4rDpPJKYLijEmEhRNK2fcXYN1KmHMKpoEQlSQjUkEjVZJGmYjnTZ2gZd3zSAlzu3EqlO1wYSRfaZFIWVcDvPPmfsKhRJRAi3LeIi1E5Mjo36WgUflyUswBBIzvch5JHzO3h73QfG8CKD4hSNBhQJkBSSJt6TEVZxHBbUAAxeYOxn799qacc+pR0EghPhTHSbmlnMcSXVaUKUA3KtSeZSpAA841e8UhdkyyyfAaARscr3bkpdxXCrrYE85vuOXOmjspyZRxoUuAlLaud5+EW35k107txSS33oUnUqZSCBvA628iKrJeW2NY+rVHI7FJvBF4PI0VDmPBBdRorLIlJYWA8iluiNqDcX8P/TMMpoEJVIUknaR18jcUAwfaGEsjU2tahYkFI/qd9udeV9obyh9XhZ9VE/gmnbs3Hc34ncpPBhZTXCRg4OxsJJxXA7jVloc9bBJidj/OmfgHgJbb4xLg0gCW06pJ1DcxsI96q4/jnEPeEpbSAZsCT95qujjbGBIQlaUgWEIT+8GlUbo2TEkkt6ea6GaPPyItJoE879PqmXtHaUQ1eE3Hvb22pAwySjSgiEKUQPPnf76t43OX8Q4FPLlDQ9LxJMC21UMcO9ZOhUkK1COREEfiDQuVIJZi4cGvRAxRux290atF2G1HUQQDNgRIUIsD573oplufllaUODwkQRuP5ilvLs0U7ASQlfMG2m11mbFA3N56b12YyxtUIRjw+5N0ukDV5NxAT9/rQ7ez3zAk9Pz9EPLK0HS7qmzO8hYXuhJBEg/vB/dSFxfhHMIW3m3FBs+BQGyVCSDHIK/GmvC4vSO7Vqt1Asf0d645uyMRhnWjIKkmJH2hdJ+YFA4r3wSAO3be4+RV43lhHVBMl7RC2tK1pKimfFeDMfENpHWtOyzi9OJaJbT44smRv08q/ObDqhKViCLG8bb8qeOC8WpKApJiNrXIp5MH4bdcBr5dCjsrEhyG6hsaT/xNxKheFdQtJDqAkgaZmSNuh3BH3xXzsvzMPMvwNOlxIIt08tqC8ZZWnEYXWGlrWLjQoi/mibg9QDXTsQdKmcXIiHUCIiPDtFMMCdmZUxHxDZczKHRWzoVqlSpUpwhkndpDClYROmJD4PiMA+FwH8fupJaxgbTbTqiLfz39ade0nE93gwr/AOYf9LlZTgca24Fd4pwKBkwJTHqNhypDnCR8pa00KCa4+nugXdFeQ0p3VfSjYrI28kjaaK5GxhmjZOtR5qCSo+pgAUDxedtJbhKk2FjMb7geZqrluPWoFYPh26W6J6UofC9zCOAj2yNIpPGNSgsKWpmLb7GeUE78uUUuPcMoCgsrJ0xZSROwG8xXbKs0axK+6fxCkISNR0hR52SSL9JI6gUO4qdKHVhpxS2kjclR9YkyOnW1eQ40sYrVVrZk743aBsinEeDQzgnHW0qKj4Qd4B+JR6Ck1zCqWlBSASYSLwBcRc2k8z50dw2KcxOHLYSUoiCZsqDcDVufQyK4qRcIgWAEcqJxi6H4XGzf0TqKEyNex7rtWuH2l4Va2nUpnSVFAIVAUApIMWm3313wGbrdw6HViHCDKCYggkX5waT8LjFJxBcUVKUo6SZJNjB+Q2+QinJDqSpKe7IKxMAgnl4eszvHQ3rfNBeB8N9bXOCDuHkEqjiMWom6pNhvABi5HS5AE9DXbv2oSJuVk/8A8yZq7iMElAMiOQHSLknzpC4rwzjitaLAHYev3waHx2sndpuh4rWWQtYXN3To++nENhBtqSFpPQkmPuT99W+Ecc+tUhSilOnXcD4LJB6ikXD4l5rQXbTpSP1QiLfzp/4fxXdgvEEJKZWDCdhtewVO3rWwb9ncA07E7L1wa7H0u67+S4cf5jiS80t0aW9JAINidZMeo8O45VZy3EqWoXPh8JuegN/nXTifCrxLbKHkkJ1KUNKgm5IEX3THzgmuOTFJVCElQhU6TqkgkTJIAFgPbzonNY+SK/8ALhB4jdL30Nq9F0xWI0qneTb+vW1CVOmSSQTHLb4kkVzwHEYfxDjXdLQEXOrlpNkn9afavmOwqiFFJgqtNJ2xGJ2h+xRbJA5ttXLCYxLPh1/WFWtZ3F48J6CKXsw4o7zELShUtgiAJIkRKhbqNtvWvPEOTqU0CgeKZUQfiF9+pmlvBZY9r8CVAp3MbTt607xYIiDITv79hCSSubKAW7LUOFs8BVA5j5RER7feKbmWnijSkNhGmBtMX6ncVkOQY1X0hANlHwH7z+IrWkcTNspCVSFaRNxF9jv529KVZWLpl+EXe6NkcGfg3CrM5JqJtHKZ3PQf1FUsPk6lKUmdOn9VRm08reg517f4jIW5CAsEzz8I3MWnpvyqpise4kqd0JSXEiNyE6uYv9oTE1ZrXDlMIzkuFgijwdlx4mwbraNCDdSdyIF/5Ugt5g/glaTEHaecWAn5e1PxzXWhIMSlIT8p39v3UAxTyMV3qANJQRpVHIjf9ofI1vjOLLY9tt6oLKx5WnU7lccMh3EMLJspYTsNpVf2gC1CXcreaUCDJmyrjbb36elNXCDxWwoK+JK9JtGw6VdzDCiJ8o+dejMdDKY62tAuhbKA48rjh8c+pBViHA4pI8gYgG5AlR86L4XFJUJ8gZ9qX2HAkEq3MD1tEe8VewfgkA+H8Of7/voHIHeEuPKIYwNAAX3NuFWHpXKkr3N/DPUjpX3LcKWgNduVkz71ZLtpjxJ3HUdKs5Y0IOpRKJkdUev9etYulf3elxsIqJwDrKacI6hWGgJC0gXSkfeAdjXbs6YZSnEllBRqcSVSI1GN9z+6vmExXhSDZQFiOY8utEeFgdWJskAqQQQIJkbnkTaJFb//AJ+Sp3NPVJcxuxPzTRUqVK7RKkl9pz6U4GVAn62BHXQ58qyDCOh3B+FGlSleNckkiLD2M1qfbCqMAg7RiB/9b1ZBl2aaFjD6SZbJISkkgkyLDeRzpRmMJcS0b7J/iiNmJrdyTX1HH1tU2cn7x1DYuVG/KALqPla9MObrDaYEBDadKB1URE+281Zy/Jg0S45/vCISN9IMb+Z6VzfyheJJAshPxH91LHzhzxZ2Hv8ApaYzA99IBws+RiRuAoad4nYknre8dQKNZpKUnbeT09B7fia7v4BvCpQsAFXeJTfoZuIB9a45niSFlGjVqJAtPLYVHyd68PaNv4ReQGNdQKJcI5RpaLq5UpYlJV9lAvAHIH8qo4pwayRa0/fTQ0FBgiNPhAiNrUp5hIXpAtaf6/regoZDLM5xTPsvg2UOy5hv6ctt5fdtuJJCp0+IjUL8pNpongM3aYW33IJKlBClaQAQCepJJEAAxO5M2oRmuEUt5KgPh8JuNosYix3Hyr41gXZQAG0gEGxWYN50z6mn4I0c9EvyYiXu+Enw/NOWNEmeqY+dA38IC4hHU7ekE0ZW5KExaZ/lQzWlTyIgnxf6SBz50hhsX6od2woq9nGSoWyoFIJj7+tecWO6wyvCViQkpCSdSVSkmB7fOjGW5QFwkrJJub2J8h08qM5lkZ7gholLiQSIMTHL3oVuY2N7WPNi1RrhdXzskR3NVqDMNlSNKraFr+FtZCRPh6HTI3opl3E2Fw7PdttqTa8wSqQDJM73uORBoQvErUIKldIk/LeqaMChPwpAHkK6PvgB8ITBvZmt33jvhPQbIqzjw6oqAhRBt0FWsUAE+kn7qoZegAKERNqvFwaBPKx/f+NJp712qZMTY3UwUAhr7Y0R9/ub0Ty5kFKbDa/zrk4gpSYi1h5/0PwrrlLgA0mxnbyqkjiWbIRyDY3KEN41twJtcq6DlPyIonnuD7xLboPwkJUmSAoExHlf7Rr1nvhGuNot5SAfuM+1enW9WHA2IA/Ct45nWx58lIATJQ6oBi8wSHmm0r1htsocKCQJCjaVCSQLEneBXt3ErUmQDpSdIuJjkDzn0r1/Z46VP7PHSmD3tcbpPsXHMDNJNnfy3Ph/apPv6l6/mAYFja3pb2rjiFn6TtAcTBg+/wC776KJy1NV8ThQH25MCQB7yKqHC/QqZTAYqA4V/Cy2oESdVlH02J/CjDqdSSRQN1C1qAaIkfcrmkjoaJ4Z5SfCojqR05b9KWzNundUhABulSY06hPLl73ru0lIWU/pCZ85/KqzqAHFEGbf+RXxreTyAJ96uRYXiIBYSq/oD+75XorggClSkmPslPIny6SOfI0v6pm8g/8AkV3OMKWyUQVRsTG3Pzg1g+Mu2Cu3nZPmX92rDmxUiJIiTty6q++ufZY8koxYbeLrQeTokk6ZAlJSoAoM7jbmKUuF+Ke6fU27IQsQSOSorQ+DcO2BiHGyklxaSohOkyBHi6n9a89aK7IjdBlFjv8AIWPBLc1pDSU2VKlSuwSdI/alhO8waATAD4UfZDtZplgSgLKLKVcndRi8qPPlA22rSO1cpGCRqMJ+kCY5+B23vWSYvGEqSB4QshNrRvP7qSZ+p8mi9k0xKLRajebuKf0uxMaum+yfXnPL3FETxEWWXSAJMAH1P/ml/EsKLwIE2395j0q8/hkqTCgDJkj0EAegrIYjZi3bbqtzkiF5P0QXEY/EYt8hBJJ6GABEX+ce9N3D2UaElTi1qXJCiJiCBA68uUH7qqYfCBoaWtI1XUBa/lz25+ZphyZCbtKIHhk6bbgfuJoXMnAZoj2AW7XGY27qi+DUnujEwBafSk/OVwZ5TfygEim1GIla0xCQEjUftEzYfqpEfPypE4hZcdhLZG6iZ6bf160B2fEXzED3smuPkMxmOe7gJZVnrwJ8XPoK7K4ldJkBIHSPKub3DTw2Go9APz/q1EuF+GVqe1PIKUIvCh8R5AdRzP8AOunlDImF7hsEtZmOcdnJpyR/Vh5xCFSswkJtaBy3n36etW0MYbDjUkgSomSZJKomftE1QWpalQoaf0iDaPTmekzvaKoOupU4omQnoOW33xSMs711XQPICrL8XxdU8sY5LSkkkQbR126UzMOpU9IJIUAoHlcAGD5GsuexQCGptY2iSNoj+dOPC+PU8wW7hUeEn1kfgBvSXLxdLNfp9VVzKBWbYvittDi0qbUClSgYjko19Y4rZVqspMJJvF4iw8zSnm7hL7pUNKi4olJ5HUZFVAquzbisLQih2jMNrCd2uMWpsFD2/nRVGdI0gzKVDf7tvUVmZojlanXFJQlJVF45QOp5C9ZTYUZF8KHNdKdL1pa3ARHuKGu4gatI+KYnfncHz2onmGBbdSUJUUSNhIKbTYkXj8KGN8NhBOmfEDqUSSVKtB6AjypNEIxeo7+CGke4cBXswyoON6lOEhN4BCRYjfr6TXXCq8KgbjTIvGx61YyhGpGokKJEG3QQZ86+v4OCBHgMg+4gj3H4VgJadoPRRj9Lg4IUnMWxslH7c/vr39IkSEpj1n99ZfmuCLTy0K+yTfqJsRXNrGqSlaBsuJ9jIjpXRDCBFgoz/l6NFn1WpjEHy9qp5hhO8KeRBH41miXyOZ+Zpj4SzJespmQElV7kmIAFZy4ZY3U08LRvarZPhLeU45cpzv3Eo0QAFqlMmSAEiZsCAaNh1IEqSEk2JiZ57x+NcMqwIS3rjxOeJXXYaR6BP7694xeyef4Vz0rg99BLdRtCMY2lOpY2BNx0qorFCYn4/CkHn/Qou6+kgpPxDlE/1FU3OF0LKFwdaNiSSRHUiJ9xRUb2f+zZeF7hwqGHdlJSf/HnXfDuFQEb8/WK9OZKUbC3l6+Zrk46lCpJg7wbeorYU801aMk07uXnB4YF5SSAZ5Hn1961fs6ADDoBJIWkEK3BAFvOsmy5K3XVEEbyRIB9ibT6kTWsdnU92+FbhaZkQdhuKMxh/wCU0X0/ZZ5ZvGPvqnepUqV0KQJL7TMgxGLwaG8MnUsPhREpHhCXAfjIG5HnWfjsvzAjxNeiUrakf6iv8Aa3FTQNeFYcefzNZPhY824K7XubwsQV2YZiVWZhMbF1tR9zI/CK7sdmOOBksgx/8jf8VbC5g+hPzNVHcuWdlK+Zr0xN0lo4Xmo3ZWU4Xs7zILUtTI2hI7xvc7n4v6mrGB4CzJOIK1MjQUFM9435RbVWiLyZ0/3iv2jXL/Z54/3q/wBo0G7s+I3zxXvZEszJG8Uk3E8D4/UkpbBgfpoAnYH4uQqqns9x4/uR+2j+Kn0cMOf47n7R/Ovv+yi/8d39s/nWkGHHCPhUky5JNikQ8AY8/wB0P20fxVYY4GxqUkBkey0fxU6jhI833v21fnXVHCaebrx/4ivzq0+Kydul1rNk7mGws4e4CzFQ/wByJn/Eb25fa968YXs0xiZlgEkEXcRzET8Vaenhdv8ATdP/ABV/nXRPDbQ5uf8ANX/FWTez4m7C1r9skWaYfs/xwVJZGwHxo5f6qPYLhPFoAOmFcoUmEwbc7zTkjI2hyV+2v+KuycsbH2T+0r86wk7Igk5J+n8K4z5fl79VjfFnZDicTinHkIUO8OojW2YMCR8QoG52FY6PCP2lN/uXX6EGDQOX3mvXcJ6UfFC2NgYOmyHM7ybX5wX2HZpybbP/ABEj99OGTdl2KwzelLYJjUtWtAK1cgJkaU8gRBO9bB3I/omp3I/o1WbGbMKcTXv5K7Mp7d9vfqshc4AxxVPcJBt4krQB66dfgUOiSUmTEVSzDgjOV6UobAg/EXG7CNo1CenpW1HDp6V4OCQeX3n86xbgRA3z78l67LkcKKzDKuEcchkBWGAcG4DqNJMn9a453vyr0vg3MHUFK2wmdilaQRBkGAsje+9aSrK2zyP7SvzrirImjyV7OL/irI9lQWXb3z72Xrc2RvACwvinsezJ1wLbaS4SIWe8bTJH2oKhuNx1B60E/wDRTN//AMYf85r+Ov0Urhtrq5/zV/xVzVws3+m8P+Kv86YMjDGhvgsnzue4uPVfnn/0Uzf/APGH/Oa/jpg4V7Gsa2VLxDHi2SnvUe5JCvaK2FXCaeTzw/4ivzrmeEjyfe/bV+dVliEjS2yL8F6zIcw6gkTEcCY8zDRubQ6kADoUhafnqnyr21wZmSfibCpsfrEGPdRv+PnTt/sov/Hd/bP518PDDn+O5+0fzoP/AI2Gq39+i2dnSHoPfqs04l4AzRTjLmGw41t3JLrYB8iCuiX+yOZuIAUwGiYBAdQeYm4Vz8uXnTwOHnh/er/aNdUZM6P7xX7Rq57PhLQ2uOvVZNyXh2pZw12d4/VdifNLqG49DrWon/Nbyry92Y410QtkggeFXeNzfkfFv7R6VqTWXLG6lfM1bbwZ5k/M1PsEd3Z9+i1+3PqqH1/lZRlHZtjmVhXdjzhaPkRq/OtC4Xyt1lDgcTp1KTABBsOkEwPLlRxOGHn8zXQNAV7HgxslEoJv38lWTMfIzQQK9/Ne6lSpRyDUqVKlRRSK+RX2pUUXyKkV9qVFFKlSpUUUqVKlRRSpUqVFFKlSpUUUqVKlRRSpUqVFFKlSpUUUqVKlRRSpUqVFFKlSpUUUqVKlRRfIqRX2pUUXyK+xUqVFFKlSpUUUqVKlRRf/2Q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6248400" y="7937"/>
            <a:ext cx="2896947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1024 =</a:t>
            </a:r>
            <a:r>
              <a:rPr lang="th-TH" dirty="0" smtClean="0"/>
              <a:t> </a:t>
            </a:r>
            <a:r>
              <a:rPr lang="en-US" dirty="0" smtClean="0"/>
              <a:t>529 KB , 640 = 264 KB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544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309</Words>
  <Application>Microsoft Office PowerPoint</Application>
  <PresentationFormat>On-screen Show (4:3)</PresentationFormat>
  <Paragraphs>103</Paragraphs>
  <Slides>13</Slides>
  <Notes>3</Notes>
  <HiddenSlides>0</HiddenSlides>
  <MMClips>3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How to use powerpoint  13 September 2013 13.00-17.00</vt:lpstr>
      <vt:lpstr>Content</vt:lpstr>
      <vt:lpstr>Shape + title slide layout</vt:lpstr>
      <vt:lpstr>Wordart + Shape</vt:lpstr>
      <vt:lpstr>Smartart</vt:lpstr>
      <vt:lpstr>table</vt:lpstr>
      <vt:lpstr>Column chart : Sale</vt:lpstr>
      <vt:lpstr>Smartart</vt:lpstr>
      <vt:lpstr>PowerPoint Presentation</vt:lpstr>
      <vt:lpstr>PowerPoint Presentation</vt:lpstr>
      <vt:lpstr>2.2 การท่องเที่ยวชมงานวัฒนธรรมและประเพณี</vt:lpstr>
      <vt:lpstr>PowerPoint Presentation</vt:lpstr>
      <vt:lpstr>2.2 การท่องเที่ยวชมงานวัฒนธรรมและประเพณี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Shape</dc:title>
  <dc:creator>ASUS</dc:creator>
  <cp:lastModifiedBy>desktop</cp:lastModifiedBy>
  <cp:revision>28</cp:revision>
  <dcterms:created xsi:type="dcterms:W3CDTF">2011-08-14T12:17:28Z</dcterms:created>
  <dcterms:modified xsi:type="dcterms:W3CDTF">2013-08-22T13:20:39Z</dcterms:modified>
</cp:coreProperties>
</file>