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th-TH"/>
    </a:defPPr>
    <a:lvl1pPr marL="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16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E99942-201A-4870-B199-83C48FEBE1D8}" type="datetimeFigureOut">
              <a:rPr lang="th-TH" smtClean="0"/>
              <a:t>11/09/55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5E0D74-6477-40AD-AFDD-0F7DB58A42A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6932531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E99942-201A-4870-B199-83C48FEBE1D8}" type="datetimeFigureOut">
              <a:rPr lang="th-TH" smtClean="0"/>
              <a:t>11/09/55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5E0D74-6477-40AD-AFDD-0F7DB58A42A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7156016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E99942-201A-4870-B199-83C48FEBE1D8}" type="datetimeFigureOut">
              <a:rPr lang="th-TH" smtClean="0"/>
              <a:t>11/09/55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5E0D74-6477-40AD-AFDD-0F7DB58A42A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6545374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E99942-201A-4870-B199-83C48FEBE1D8}" type="datetimeFigureOut">
              <a:rPr lang="th-TH" smtClean="0"/>
              <a:t>11/09/55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5E0D74-6477-40AD-AFDD-0F7DB58A42A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5291136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E99942-201A-4870-B199-83C48FEBE1D8}" type="datetimeFigureOut">
              <a:rPr lang="th-TH" smtClean="0"/>
              <a:t>11/09/55</a:t>
            </a:fld>
            <a:endParaRPr lang="th-T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5E0D74-6477-40AD-AFDD-0F7DB58A42A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5339627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E99942-201A-4870-B199-83C48FEBE1D8}" type="datetimeFigureOut">
              <a:rPr lang="th-TH" smtClean="0"/>
              <a:t>11/09/55</a:t>
            </a:fld>
            <a:endParaRPr lang="th-T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5E0D74-6477-40AD-AFDD-0F7DB58A42A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8284428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E99942-201A-4870-B199-83C48FEBE1D8}" type="datetimeFigureOut">
              <a:rPr lang="th-TH" smtClean="0"/>
              <a:t>11/09/55</a:t>
            </a:fld>
            <a:endParaRPr lang="th-T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5E0D74-6477-40AD-AFDD-0F7DB58A42A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0629758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E99942-201A-4870-B199-83C48FEBE1D8}" type="datetimeFigureOut">
              <a:rPr lang="th-TH" smtClean="0"/>
              <a:t>11/09/55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5E0D74-6477-40AD-AFDD-0F7DB58A42A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7928538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h-TH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E99942-201A-4870-B199-83C48FEBE1D8}" type="datetimeFigureOut">
              <a:rPr lang="th-TH" smtClean="0"/>
              <a:t>11/09/55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5E0D74-6477-40AD-AFDD-0F7DB58A42A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9253177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E99942-201A-4870-B199-83C48FEBE1D8}" type="datetimeFigureOut">
              <a:rPr lang="th-TH" smtClean="0"/>
              <a:t>11/09/55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5E0D74-6477-40AD-AFDD-0F7DB58A42A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4339033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E99942-201A-4870-B199-83C48FEBE1D8}" type="datetimeFigureOut">
              <a:rPr lang="th-TH" smtClean="0"/>
              <a:t>11/09/55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5E0D74-6477-40AD-AFDD-0F7DB58A42A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0091237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E99942-201A-4870-B199-83C48FEBE1D8}" type="datetimeFigureOut">
              <a:rPr lang="th-TH" smtClean="0"/>
              <a:t>11/09/55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5E0D74-6477-40AD-AFDD-0F7DB58A42A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7015543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13" t="23242" r="21250" b="16992"/>
          <a:stretch/>
        </p:blipFill>
        <p:spPr bwMode="auto">
          <a:xfrm>
            <a:off x="1760817" y="1768764"/>
            <a:ext cx="6409765" cy="502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Oval 3"/>
          <p:cNvSpPr/>
          <p:nvPr/>
        </p:nvSpPr>
        <p:spPr>
          <a:xfrm>
            <a:off x="4617738" y="6105237"/>
            <a:ext cx="381000" cy="3810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8" name="Oval 7"/>
          <p:cNvSpPr/>
          <p:nvPr/>
        </p:nvSpPr>
        <p:spPr>
          <a:xfrm>
            <a:off x="5532718" y="6343073"/>
            <a:ext cx="800100" cy="3810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9" name="Oval 8"/>
          <p:cNvSpPr/>
          <p:nvPr/>
        </p:nvSpPr>
        <p:spPr>
          <a:xfrm>
            <a:off x="2771043" y="2378364"/>
            <a:ext cx="4476173" cy="5334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0" name="Oval 9"/>
          <p:cNvSpPr/>
          <p:nvPr/>
        </p:nvSpPr>
        <p:spPr>
          <a:xfrm>
            <a:off x="7628217" y="1692564"/>
            <a:ext cx="381000" cy="3810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1" name="Oval 10"/>
          <p:cNvSpPr/>
          <p:nvPr/>
        </p:nvSpPr>
        <p:spPr>
          <a:xfrm>
            <a:off x="6313767" y="1768764"/>
            <a:ext cx="342899" cy="3048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2" name="Oval 11"/>
          <p:cNvSpPr/>
          <p:nvPr/>
        </p:nvSpPr>
        <p:spPr>
          <a:xfrm>
            <a:off x="7789582" y="6105237"/>
            <a:ext cx="381000" cy="3810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5" name="Oval 14"/>
          <p:cNvSpPr/>
          <p:nvPr/>
        </p:nvSpPr>
        <p:spPr>
          <a:xfrm>
            <a:off x="2012507" y="1730664"/>
            <a:ext cx="758535" cy="3810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5" name="Rectangular Callout 4"/>
          <p:cNvSpPr/>
          <p:nvPr/>
        </p:nvSpPr>
        <p:spPr>
          <a:xfrm>
            <a:off x="922617" y="930564"/>
            <a:ext cx="2590800" cy="533400"/>
          </a:xfrm>
          <a:prstGeom prst="wedgeRectCallout">
            <a:avLst>
              <a:gd name="adj1" fmla="val 11981"/>
              <a:gd name="adj2" fmla="val 94016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800" dirty="0" smtClean="0">
                <a:solidFill>
                  <a:schemeClr val="tx1"/>
                </a:solidFill>
              </a:rPr>
              <a:t>1.Quick access toolbar</a:t>
            </a:r>
            <a:endParaRPr lang="th-TH" sz="1800" dirty="0">
              <a:solidFill>
                <a:schemeClr val="tx1"/>
              </a:solidFill>
            </a:endParaRPr>
          </a:p>
        </p:txBody>
      </p:sp>
      <p:sp>
        <p:nvSpPr>
          <p:cNvPr id="17" name="Rectangular Callout 16"/>
          <p:cNvSpPr/>
          <p:nvPr/>
        </p:nvSpPr>
        <p:spPr>
          <a:xfrm>
            <a:off x="5268901" y="965200"/>
            <a:ext cx="1219200" cy="533400"/>
          </a:xfrm>
          <a:prstGeom prst="wedgeRectCallout">
            <a:avLst>
              <a:gd name="adj1" fmla="val 38496"/>
              <a:gd name="adj2" fmla="val 97479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800" dirty="0" smtClean="0">
                <a:solidFill>
                  <a:schemeClr val="tx1"/>
                </a:solidFill>
              </a:rPr>
              <a:t>2. Title bar</a:t>
            </a:r>
          </a:p>
        </p:txBody>
      </p:sp>
      <p:sp>
        <p:nvSpPr>
          <p:cNvPr id="18" name="Rectangular Callout 17"/>
          <p:cNvSpPr/>
          <p:nvPr/>
        </p:nvSpPr>
        <p:spPr>
          <a:xfrm>
            <a:off x="6561417" y="965200"/>
            <a:ext cx="1609166" cy="533400"/>
          </a:xfrm>
          <a:prstGeom prst="wedgeRectCallout">
            <a:avLst>
              <a:gd name="adj1" fmla="val 22547"/>
              <a:gd name="adj2" fmla="val 85358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800" dirty="0" smtClean="0">
                <a:solidFill>
                  <a:schemeClr val="tx1"/>
                </a:solidFill>
              </a:rPr>
              <a:t>3. Close button</a:t>
            </a:r>
          </a:p>
        </p:txBody>
      </p:sp>
      <p:sp>
        <p:nvSpPr>
          <p:cNvPr id="19" name="Rectangular Callout 18"/>
          <p:cNvSpPr/>
          <p:nvPr/>
        </p:nvSpPr>
        <p:spPr>
          <a:xfrm>
            <a:off x="5675610" y="3216564"/>
            <a:ext cx="2285999" cy="533400"/>
          </a:xfrm>
          <a:prstGeom prst="wedgeRectCallout">
            <a:avLst>
              <a:gd name="adj1" fmla="val -50898"/>
              <a:gd name="adj2" fmla="val -101655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dirty="0" smtClean="0">
                <a:solidFill>
                  <a:schemeClr val="tx1"/>
                </a:solidFill>
              </a:rPr>
              <a:t>6. Ribbon menu bar</a:t>
            </a:r>
          </a:p>
        </p:txBody>
      </p:sp>
      <p:sp>
        <p:nvSpPr>
          <p:cNvPr id="20" name="Rectangular Callout 19"/>
          <p:cNvSpPr/>
          <p:nvPr/>
        </p:nvSpPr>
        <p:spPr>
          <a:xfrm>
            <a:off x="543926" y="3483264"/>
            <a:ext cx="1278081" cy="533400"/>
          </a:xfrm>
          <a:prstGeom prst="wedgeRectCallout">
            <a:avLst>
              <a:gd name="adj1" fmla="val 48941"/>
              <a:gd name="adj2" fmla="val -99924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800" dirty="0" smtClean="0">
                <a:solidFill>
                  <a:schemeClr val="tx1"/>
                </a:solidFill>
              </a:rPr>
              <a:t>4. Slide tab</a:t>
            </a:r>
            <a:endParaRPr lang="en-US" sz="1800" dirty="0">
              <a:solidFill>
                <a:schemeClr val="tx1"/>
              </a:solidFill>
            </a:endParaRPr>
          </a:p>
        </p:txBody>
      </p:sp>
      <p:sp>
        <p:nvSpPr>
          <p:cNvPr id="21" name="Rectangular Callout 20"/>
          <p:cNvSpPr/>
          <p:nvPr/>
        </p:nvSpPr>
        <p:spPr>
          <a:xfrm>
            <a:off x="3461326" y="3205019"/>
            <a:ext cx="1504373" cy="533400"/>
          </a:xfrm>
          <a:prstGeom prst="wedgeRectCallout">
            <a:avLst>
              <a:gd name="adj1" fmla="val 30200"/>
              <a:gd name="adj2" fmla="val 85358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800" dirty="0" smtClean="0">
                <a:solidFill>
                  <a:schemeClr val="tx1"/>
                </a:solidFill>
              </a:rPr>
              <a:t>5. Slide area</a:t>
            </a:r>
            <a:endParaRPr lang="en-US" sz="1800" dirty="0">
              <a:solidFill>
                <a:schemeClr val="tx1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3742017" y="4016664"/>
            <a:ext cx="3505199" cy="17145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6" name="Oval 5"/>
          <p:cNvSpPr/>
          <p:nvPr/>
        </p:nvSpPr>
        <p:spPr>
          <a:xfrm>
            <a:off x="4379323" y="3766128"/>
            <a:ext cx="1779155" cy="1779155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23" name="Rectangular Callout 22"/>
          <p:cNvSpPr/>
          <p:nvPr/>
        </p:nvSpPr>
        <p:spPr>
          <a:xfrm>
            <a:off x="2599017" y="4918942"/>
            <a:ext cx="1718982" cy="469900"/>
          </a:xfrm>
          <a:prstGeom prst="wedgeRectCallout">
            <a:avLst>
              <a:gd name="adj1" fmla="val 70842"/>
              <a:gd name="adj2" fmla="val 204558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dirty="0" smtClean="0">
                <a:solidFill>
                  <a:schemeClr val="tx1"/>
                </a:solidFill>
              </a:rPr>
              <a:t>7. Note pane</a:t>
            </a: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24" name="Rectangular Callout 23"/>
          <p:cNvSpPr/>
          <p:nvPr/>
        </p:nvSpPr>
        <p:spPr>
          <a:xfrm>
            <a:off x="5570818" y="5605319"/>
            <a:ext cx="1842808" cy="533400"/>
          </a:xfrm>
          <a:prstGeom prst="wedgeRectCallout">
            <a:avLst>
              <a:gd name="adj1" fmla="val -16611"/>
              <a:gd name="adj2" fmla="val 90552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800" dirty="0" smtClean="0">
                <a:solidFill>
                  <a:schemeClr val="tx1"/>
                </a:solidFill>
              </a:rPr>
              <a:t>10. Buttons view</a:t>
            </a:r>
            <a:endParaRPr lang="en-US" sz="1800" dirty="0">
              <a:solidFill>
                <a:schemeClr val="tx1"/>
              </a:solidFill>
            </a:endParaRPr>
          </a:p>
        </p:txBody>
      </p:sp>
      <p:sp>
        <p:nvSpPr>
          <p:cNvPr id="25" name="Rectangular Callout 24"/>
          <p:cNvSpPr/>
          <p:nvPr/>
        </p:nvSpPr>
        <p:spPr>
          <a:xfrm>
            <a:off x="6443079" y="5011883"/>
            <a:ext cx="1642338" cy="533400"/>
          </a:xfrm>
          <a:prstGeom prst="wedgeRectCallout">
            <a:avLst>
              <a:gd name="adj1" fmla="val 41608"/>
              <a:gd name="adj2" fmla="val 154623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dirty="0" smtClean="0">
                <a:solidFill>
                  <a:schemeClr val="tx1"/>
                </a:solidFill>
              </a:rPr>
              <a:t>9. Scroll bar</a:t>
            </a: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26" name="Oval 25"/>
          <p:cNvSpPr/>
          <p:nvPr/>
        </p:nvSpPr>
        <p:spPr>
          <a:xfrm>
            <a:off x="1822007" y="2884055"/>
            <a:ext cx="381000" cy="3810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27" name="Oval 26"/>
          <p:cNvSpPr/>
          <p:nvPr/>
        </p:nvSpPr>
        <p:spPr>
          <a:xfrm>
            <a:off x="4127499" y="6358083"/>
            <a:ext cx="381000" cy="3810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28" name="Rectangular Callout 27"/>
          <p:cNvSpPr/>
          <p:nvPr/>
        </p:nvSpPr>
        <p:spPr>
          <a:xfrm>
            <a:off x="2412556" y="5689024"/>
            <a:ext cx="1510009" cy="469900"/>
          </a:xfrm>
          <a:prstGeom prst="wedgeRectCallout">
            <a:avLst>
              <a:gd name="adj1" fmla="val 61583"/>
              <a:gd name="adj2" fmla="val 110209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dirty="0" smtClean="0">
                <a:solidFill>
                  <a:schemeClr val="tx1"/>
                </a:solidFill>
              </a:rPr>
              <a:t>8. Status bar</a:t>
            </a: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226621" y="41870"/>
            <a:ext cx="856375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Microsoft </a:t>
            </a:r>
            <a:r>
              <a:rPr lang="en-US" sz="5400" b="1" cap="none" spc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Powerpoint</a:t>
            </a:r>
            <a:r>
              <a:rPr lang="en-US" sz="54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Layout</a:t>
            </a:r>
            <a:endParaRPr lang="en-US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638163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13" t="23242" r="21250" b="16992"/>
          <a:stretch/>
        </p:blipFill>
        <p:spPr bwMode="auto">
          <a:xfrm>
            <a:off x="1760817" y="1768764"/>
            <a:ext cx="6409765" cy="502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Oval 3"/>
          <p:cNvSpPr/>
          <p:nvPr/>
        </p:nvSpPr>
        <p:spPr>
          <a:xfrm>
            <a:off x="4617738" y="6105237"/>
            <a:ext cx="381000" cy="3810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8" name="Oval 7"/>
          <p:cNvSpPr/>
          <p:nvPr/>
        </p:nvSpPr>
        <p:spPr>
          <a:xfrm>
            <a:off x="5532718" y="6343073"/>
            <a:ext cx="800100" cy="3810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9" name="Oval 8"/>
          <p:cNvSpPr/>
          <p:nvPr/>
        </p:nvSpPr>
        <p:spPr>
          <a:xfrm>
            <a:off x="2771043" y="2378364"/>
            <a:ext cx="4476173" cy="5334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0" name="Oval 9"/>
          <p:cNvSpPr/>
          <p:nvPr/>
        </p:nvSpPr>
        <p:spPr>
          <a:xfrm>
            <a:off x="7628217" y="1692564"/>
            <a:ext cx="381000" cy="3810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1" name="Oval 10"/>
          <p:cNvSpPr/>
          <p:nvPr/>
        </p:nvSpPr>
        <p:spPr>
          <a:xfrm>
            <a:off x="6313767" y="1768764"/>
            <a:ext cx="342899" cy="3048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2" name="Oval 11"/>
          <p:cNvSpPr/>
          <p:nvPr/>
        </p:nvSpPr>
        <p:spPr>
          <a:xfrm>
            <a:off x="7789582" y="6105237"/>
            <a:ext cx="381000" cy="3810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5" name="Oval 14"/>
          <p:cNvSpPr/>
          <p:nvPr/>
        </p:nvSpPr>
        <p:spPr>
          <a:xfrm>
            <a:off x="2012507" y="1730664"/>
            <a:ext cx="758535" cy="3810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5" name="Rectangular Callout 4"/>
          <p:cNvSpPr/>
          <p:nvPr/>
        </p:nvSpPr>
        <p:spPr>
          <a:xfrm>
            <a:off x="922617" y="930564"/>
            <a:ext cx="2590800" cy="533400"/>
          </a:xfrm>
          <a:prstGeom prst="wedgeRectCallout">
            <a:avLst>
              <a:gd name="adj1" fmla="val 11981"/>
              <a:gd name="adj2" fmla="val 94016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800" dirty="0" smtClean="0">
                <a:solidFill>
                  <a:schemeClr val="tx1"/>
                </a:solidFill>
              </a:rPr>
              <a:t>1. ___________________</a:t>
            </a:r>
            <a:endParaRPr lang="th-TH" sz="1800" dirty="0">
              <a:solidFill>
                <a:schemeClr val="tx1"/>
              </a:solidFill>
            </a:endParaRPr>
          </a:p>
        </p:txBody>
      </p:sp>
      <p:sp>
        <p:nvSpPr>
          <p:cNvPr id="17" name="Rectangular Callout 16"/>
          <p:cNvSpPr/>
          <p:nvPr/>
        </p:nvSpPr>
        <p:spPr>
          <a:xfrm>
            <a:off x="4965699" y="965200"/>
            <a:ext cx="1522402" cy="533400"/>
          </a:xfrm>
          <a:prstGeom prst="wedgeRectCallout">
            <a:avLst>
              <a:gd name="adj1" fmla="val 38496"/>
              <a:gd name="adj2" fmla="val 97479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800" dirty="0" smtClean="0">
                <a:solidFill>
                  <a:schemeClr val="tx1"/>
                </a:solidFill>
              </a:rPr>
              <a:t>2. _________</a:t>
            </a:r>
          </a:p>
        </p:txBody>
      </p:sp>
      <p:sp>
        <p:nvSpPr>
          <p:cNvPr id="18" name="Rectangular Callout 17"/>
          <p:cNvSpPr/>
          <p:nvPr/>
        </p:nvSpPr>
        <p:spPr>
          <a:xfrm>
            <a:off x="6561417" y="965200"/>
            <a:ext cx="1609166" cy="533400"/>
          </a:xfrm>
          <a:prstGeom prst="wedgeRectCallout">
            <a:avLst>
              <a:gd name="adj1" fmla="val 22547"/>
              <a:gd name="adj2" fmla="val 85358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800" dirty="0" smtClean="0">
                <a:solidFill>
                  <a:schemeClr val="tx1"/>
                </a:solidFill>
              </a:rPr>
              <a:t>3. __________</a:t>
            </a:r>
          </a:p>
        </p:txBody>
      </p:sp>
      <p:sp>
        <p:nvSpPr>
          <p:cNvPr id="19" name="Rectangular Callout 18"/>
          <p:cNvSpPr/>
          <p:nvPr/>
        </p:nvSpPr>
        <p:spPr>
          <a:xfrm>
            <a:off x="5675610" y="3216564"/>
            <a:ext cx="2285999" cy="533400"/>
          </a:xfrm>
          <a:prstGeom prst="wedgeRectCallout">
            <a:avLst>
              <a:gd name="adj1" fmla="val -50898"/>
              <a:gd name="adj2" fmla="val -101655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dirty="0" smtClean="0">
                <a:solidFill>
                  <a:schemeClr val="tx1"/>
                </a:solidFill>
              </a:rPr>
              <a:t>6. _____________</a:t>
            </a:r>
          </a:p>
        </p:txBody>
      </p:sp>
      <p:sp>
        <p:nvSpPr>
          <p:cNvPr id="20" name="Rectangular Callout 19"/>
          <p:cNvSpPr/>
          <p:nvPr/>
        </p:nvSpPr>
        <p:spPr>
          <a:xfrm>
            <a:off x="543926" y="3483264"/>
            <a:ext cx="1278081" cy="533400"/>
          </a:xfrm>
          <a:prstGeom prst="wedgeRectCallout">
            <a:avLst>
              <a:gd name="adj1" fmla="val 48941"/>
              <a:gd name="adj2" fmla="val -99924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800" dirty="0" smtClean="0">
                <a:solidFill>
                  <a:schemeClr val="tx1"/>
                </a:solidFill>
              </a:rPr>
              <a:t>4. _______</a:t>
            </a:r>
            <a:endParaRPr lang="en-US" sz="1800" dirty="0">
              <a:solidFill>
                <a:schemeClr val="tx1"/>
              </a:solidFill>
            </a:endParaRPr>
          </a:p>
        </p:txBody>
      </p:sp>
      <p:sp>
        <p:nvSpPr>
          <p:cNvPr id="21" name="Rectangular Callout 20"/>
          <p:cNvSpPr/>
          <p:nvPr/>
        </p:nvSpPr>
        <p:spPr>
          <a:xfrm>
            <a:off x="3461326" y="3205019"/>
            <a:ext cx="1504373" cy="533400"/>
          </a:xfrm>
          <a:prstGeom prst="wedgeRectCallout">
            <a:avLst>
              <a:gd name="adj1" fmla="val 30200"/>
              <a:gd name="adj2" fmla="val 85358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800" dirty="0" smtClean="0">
                <a:solidFill>
                  <a:schemeClr val="tx1"/>
                </a:solidFill>
              </a:rPr>
              <a:t>5. _________</a:t>
            </a:r>
            <a:endParaRPr lang="en-US" sz="1800" dirty="0">
              <a:solidFill>
                <a:schemeClr val="tx1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3742017" y="4016664"/>
            <a:ext cx="3505199" cy="17145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6" name="Oval 5"/>
          <p:cNvSpPr/>
          <p:nvPr/>
        </p:nvSpPr>
        <p:spPr>
          <a:xfrm>
            <a:off x="4379323" y="3766128"/>
            <a:ext cx="1779155" cy="1779155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23" name="Rectangular Callout 22"/>
          <p:cNvSpPr/>
          <p:nvPr/>
        </p:nvSpPr>
        <p:spPr>
          <a:xfrm>
            <a:off x="2599017" y="4918942"/>
            <a:ext cx="1718982" cy="469900"/>
          </a:xfrm>
          <a:prstGeom prst="wedgeRectCallout">
            <a:avLst>
              <a:gd name="adj1" fmla="val 70842"/>
              <a:gd name="adj2" fmla="val 204558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dirty="0" smtClean="0">
                <a:solidFill>
                  <a:schemeClr val="tx1"/>
                </a:solidFill>
              </a:rPr>
              <a:t>7. _________</a:t>
            </a: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24" name="Rectangular Callout 23"/>
          <p:cNvSpPr/>
          <p:nvPr/>
        </p:nvSpPr>
        <p:spPr>
          <a:xfrm>
            <a:off x="5570818" y="5605319"/>
            <a:ext cx="1842808" cy="533400"/>
          </a:xfrm>
          <a:prstGeom prst="wedgeRectCallout">
            <a:avLst>
              <a:gd name="adj1" fmla="val -16611"/>
              <a:gd name="adj2" fmla="val 90552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800" dirty="0" smtClean="0">
                <a:solidFill>
                  <a:schemeClr val="tx1"/>
                </a:solidFill>
              </a:rPr>
              <a:t>10. ___________</a:t>
            </a:r>
            <a:endParaRPr lang="en-US" sz="1800" dirty="0">
              <a:solidFill>
                <a:schemeClr val="tx1"/>
              </a:solidFill>
            </a:endParaRPr>
          </a:p>
        </p:txBody>
      </p:sp>
      <p:sp>
        <p:nvSpPr>
          <p:cNvPr id="25" name="Rectangular Callout 24"/>
          <p:cNvSpPr/>
          <p:nvPr/>
        </p:nvSpPr>
        <p:spPr>
          <a:xfrm>
            <a:off x="6443079" y="5011883"/>
            <a:ext cx="1642338" cy="533400"/>
          </a:xfrm>
          <a:prstGeom prst="wedgeRectCallout">
            <a:avLst>
              <a:gd name="adj1" fmla="val 41608"/>
              <a:gd name="adj2" fmla="val 154623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dirty="0" smtClean="0">
                <a:solidFill>
                  <a:schemeClr val="tx1"/>
                </a:solidFill>
              </a:rPr>
              <a:t>9. _________</a:t>
            </a: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26" name="Oval 25"/>
          <p:cNvSpPr/>
          <p:nvPr/>
        </p:nvSpPr>
        <p:spPr>
          <a:xfrm>
            <a:off x="1822007" y="2884055"/>
            <a:ext cx="381000" cy="3810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27" name="Oval 26"/>
          <p:cNvSpPr/>
          <p:nvPr/>
        </p:nvSpPr>
        <p:spPr>
          <a:xfrm>
            <a:off x="4127499" y="6358083"/>
            <a:ext cx="381000" cy="3810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28" name="Rectangular Callout 27"/>
          <p:cNvSpPr/>
          <p:nvPr/>
        </p:nvSpPr>
        <p:spPr>
          <a:xfrm>
            <a:off x="2412556" y="5689024"/>
            <a:ext cx="1510009" cy="469900"/>
          </a:xfrm>
          <a:prstGeom prst="wedgeRectCallout">
            <a:avLst>
              <a:gd name="adj1" fmla="val 61583"/>
              <a:gd name="adj2" fmla="val 110209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dirty="0" smtClean="0">
                <a:solidFill>
                  <a:schemeClr val="tx1"/>
                </a:solidFill>
              </a:rPr>
              <a:t>8. ________</a:t>
            </a: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226621" y="41870"/>
            <a:ext cx="856375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Microsoft </a:t>
            </a:r>
            <a:r>
              <a:rPr lang="en-US" sz="5400" b="1" cap="none" spc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Powerpoint</a:t>
            </a:r>
            <a:r>
              <a:rPr lang="en-US" sz="54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Layout</a:t>
            </a:r>
            <a:endParaRPr lang="en-US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610505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</TotalTime>
  <Words>76</Words>
  <Application>Microsoft Office PowerPoint</Application>
  <PresentationFormat>On-screen Show (4:3)</PresentationFormat>
  <Paragraphs>22</Paragraphs>
  <Slides>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Office Theme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</dc:creator>
  <cp:lastModifiedBy>Admin</cp:lastModifiedBy>
  <cp:revision>6</cp:revision>
  <dcterms:created xsi:type="dcterms:W3CDTF">2012-09-11T06:51:35Z</dcterms:created>
  <dcterms:modified xsi:type="dcterms:W3CDTF">2012-09-11T07:31:59Z</dcterms:modified>
</cp:coreProperties>
</file>