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77D50-E6E2-4254-AE4A-07227C84E224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371E-4EF9-4D77-918A-6D55727D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38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ฉากที่หนึ่ง</a:t>
            </a:r>
            <a:r>
              <a:rPr lang="th-TH" baseline="0" dirty="0" smtClean="0"/>
              <a:t> รถขึ้นเขา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1371E-4EF9-4D77-918A-6D55727D6A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7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3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6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5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4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3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8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3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9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D9146-D72A-4AF9-9448-5F5F88EB8CB6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C1F83-47A0-4A5B-9FF6-41FB8FE61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6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1"/>
            <a:ext cx="9144000" cy="68580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My Car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43600"/>
            <a:ext cx="9144000" cy="381000"/>
          </a:xfr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Burin </a:t>
            </a:r>
            <a:r>
              <a:rPr lang="en-US" sz="1800" dirty="0" err="1" smtClean="0">
                <a:solidFill>
                  <a:schemeClr val="tx1"/>
                </a:solidFill>
              </a:rPr>
              <a:t>Rujjanapan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066800"/>
            <a:ext cx="8629650" cy="135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2590800"/>
            <a:ext cx="7096125" cy="287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447800" y="1447800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29400" y="955675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66800" y="2971800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2667000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324600" y="4654550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181100" y="2027237"/>
            <a:ext cx="533400" cy="5175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3" name="Oval 12"/>
          <p:cNvSpPr/>
          <p:nvPr/>
        </p:nvSpPr>
        <p:spPr>
          <a:xfrm>
            <a:off x="7573963" y="947737"/>
            <a:ext cx="533400" cy="5175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14" name="Oval 13"/>
          <p:cNvSpPr/>
          <p:nvPr/>
        </p:nvSpPr>
        <p:spPr>
          <a:xfrm>
            <a:off x="2024063" y="2927350"/>
            <a:ext cx="533400" cy="5175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15" name="Oval 14"/>
          <p:cNvSpPr/>
          <p:nvPr/>
        </p:nvSpPr>
        <p:spPr>
          <a:xfrm>
            <a:off x="6477000" y="2590800"/>
            <a:ext cx="533400" cy="5175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16" name="Oval 15"/>
          <p:cNvSpPr/>
          <p:nvPr/>
        </p:nvSpPr>
        <p:spPr>
          <a:xfrm>
            <a:off x="6743700" y="4191000"/>
            <a:ext cx="533400" cy="5175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0" y="6337300"/>
            <a:ext cx="9144000" cy="228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22 August 2013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2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/>
          <p:cNvGrpSpPr/>
          <p:nvPr/>
        </p:nvGrpSpPr>
        <p:grpSpPr>
          <a:xfrm rot="21097782">
            <a:off x="242125" y="3972566"/>
            <a:ext cx="2743200" cy="1600200"/>
            <a:chOff x="1943100" y="1752600"/>
            <a:chExt cx="2743200" cy="1600200"/>
          </a:xfrm>
        </p:grpSpPr>
        <p:sp>
          <p:nvSpPr>
            <p:cNvPr id="53" name="Trapezoid 52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Snip Same Side Corner Rectangle 53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8" name="Freeform 57"/>
          <p:cNvSpPr/>
          <p:nvPr/>
        </p:nvSpPr>
        <p:spPr>
          <a:xfrm>
            <a:off x="114300" y="3672466"/>
            <a:ext cx="9029700" cy="2133600"/>
          </a:xfrm>
          <a:custGeom>
            <a:avLst/>
            <a:gdLst>
              <a:gd name="connsiteX0" fmla="*/ 0 w 8877300"/>
              <a:gd name="connsiteY0" fmla="*/ 2000250 h 2000250"/>
              <a:gd name="connsiteX1" fmla="*/ 4705350 w 8877300"/>
              <a:gd name="connsiteY1" fmla="*/ 1600200 h 2000250"/>
              <a:gd name="connsiteX2" fmla="*/ 6724650 w 8877300"/>
              <a:gd name="connsiteY2" fmla="*/ 361950 h 2000250"/>
              <a:gd name="connsiteX3" fmla="*/ 8877300 w 8877300"/>
              <a:gd name="connsiteY3" fmla="*/ 0 h 2000250"/>
              <a:gd name="connsiteX0" fmla="*/ 0 w 8877300"/>
              <a:gd name="connsiteY0" fmla="*/ 2000250 h 2000250"/>
              <a:gd name="connsiteX1" fmla="*/ 2952909 w 8877300"/>
              <a:gd name="connsiteY1" fmla="*/ 1638300 h 2000250"/>
              <a:gd name="connsiteX2" fmla="*/ 4705350 w 8877300"/>
              <a:gd name="connsiteY2" fmla="*/ 1600200 h 2000250"/>
              <a:gd name="connsiteX3" fmla="*/ 6724650 w 8877300"/>
              <a:gd name="connsiteY3" fmla="*/ 361950 h 2000250"/>
              <a:gd name="connsiteX4" fmla="*/ 8877300 w 8877300"/>
              <a:gd name="connsiteY4" fmla="*/ 0 h 2000250"/>
              <a:gd name="connsiteX0" fmla="*/ 0 w 8877300"/>
              <a:gd name="connsiteY0" fmla="*/ 2000250 h 2000250"/>
              <a:gd name="connsiteX1" fmla="*/ 2952909 w 8877300"/>
              <a:gd name="connsiteY1" fmla="*/ 1638300 h 2000250"/>
              <a:gd name="connsiteX2" fmla="*/ 4575348 w 8877300"/>
              <a:gd name="connsiteY2" fmla="*/ 1371600 h 2000250"/>
              <a:gd name="connsiteX3" fmla="*/ 6724650 w 8877300"/>
              <a:gd name="connsiteY3" fmla="*/ 361950 h 2000250"/>
              <a:gd name="connsiteX4" fmla="*/ 8877300 w 8877300"/>
              <a:gd name="connsiteY4" fmla="*/ 0 h 2000250"/>
              <a:gd name="connsiteX0" fmla="*/ 0 w 8877300"/>
              <a:gd name="connsiteY0" fmla="*/ 2000250 h 2000250"/>
              <a:gd name="connsiteX1" fmla="*/ 2952909 w 8877300"/>
              <a:gd name="connsiteY1" fmla="*/ 1638300 h 2000250"/>
              <a:gd name="connsiteX2" fmla="*/ 4575348 w 8877300"/>
              <a:gd name="connsiteY2" fmla="*/ 1371600 h 2000250"/>
              <a:gd name="connsiteX3" fmla="*/ 6204641 w 8877300"/>
              <a:gd name="connsiteY3" fmla="*/ 419100 h 2000250"/>
              <a:gd name="connsiteX4" fmla="*/ 8877300 w 8877300"/>
              <a:gd name="connsiteY4" fmla="*/ 0 h 200025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575348 w 8803013"/>
              <a:gd name="connsiteY2" fmla="*/ 1504950 h 2133600"/>
              <a:gd name="connsiteX3" fmla="*/ 6204641 w 8803013"/>
              <a:gd name="connsiteY3" fmla="*/ 552450 h 2133600"/>
              <a:gd name="connsiteX4" fmla="*/ 8803013 w 8803013"/>
              <a:gd name="connsiteY4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575348 w 8803013"/>
              <a:gd name="connsiteY2" fmla="*/ 1504950 h 2133600"/>
              <a:gd name="connsiteX3" fmla="*/ 6204641 w 8803013"/>
              <a:gd name="connsiteY3" fmla="*/ 5524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575348 w 8803013"/>
              <a:gd name="connsiteY2" fmla="*/ 1504950 h 2133600"/>
              <a:gd name="connsiteX3" fmla="*/ 6186070 w 8803013"/>
              <a:gd name="connsiteY3" fmla="*/ 7429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723923 w 8803013"/>
              <a:gd name="connsiteY2" fmla="*/ 1485900 h 2133600"/>
              <a:gd name="connsiteX3" fmla="*/ 6186070 w 8803013"/>
              <a:gd name="connsiteY3" fmla="*/ 7429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723923 w 8803013"/>
              <a:gd name="connsiteY2" fmla="*/ 1485900 h 2133600"/>
              <a:gd name="connsiteX3" fmla="*/ 6241785 w 8803013"/>
              <a:gd name="connsiteY3" fmla="*/ 8572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03013" h="2133600">
                <a:moveTo>
                  <a:pt x="0" y="2133600"/>
                </a:moveTo>
                <a:cubicBezTo>
                  <a:pt x="445722" y="2117725"/>
                  <a:pt x="2168684" y="1838325"/>
                  <a:pt x="2952909" y="1771650"/>
                </a:cubicBezTo>
                <a:cubicBezTo>
                  <a:pt x="3737134" y="1704975"/>
                  <a:pt x="4175777" y="1638300"/>
                  <a:pt x="4723923" y="1485900"/>
                </a:cubicBezTo>
                <a:cubicBezTo>
                  <a:pt x="5272069" y="1333500"/>
                  <a:pt x="5797179" y="1085850"/>
                  <a:pt x="6241785" y="857250"/>
                </a:cubicBezTo>
                <a:cubicBezTo>
                  <a:pt x="6686391" y="628650"/>
                  <a:pt x="6958497" y="206375"/>
                  <a:pt x="7391559" y="114300"/>
                </a:cubicBezTo>
                <a:cubicBezTo>
                  <a:pt x="7824621" y="22225"/>
                  <a:pt x="8567771" y="34925"/>
                  <a:pt x="8803013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147495" y="197336"/>
            <a:ext cx="3746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Animation , custom path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Uncheck : </a:t>
            </a:r>
            <a:r>
              <a:rPr lang="en-US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on mouse click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913" y="1225340"/>
            <a:ext cx="751522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7239000" y="1653965"/>
            <a:ext cx="1586138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3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469"/>
    </mc:Choice>
    <mc:Fallback xmlns="">
      <p:transition spd="slow" advClick="0" advTm="3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0.00394 L 0.34011 -0.05162 L 0.43177 -0.12916 L 0.49844 -0.19583 L 0.64844 -0.25139 L 0.82344 -0.2625 " pathEditMode="relative" rAng="0" ptsTypes="AAAAAA">
                                      <p:cBhvr>
                                        <p:cTn id="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33" y="-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74977">
            <a:off x="-273753" y="508273"/>
            <a:ext cx="2743200" cy="1600200"/>
            <a:chOff x="1943100" y="1752600"/>
            <a:chExt cx="2743200" cy="1600200"/>
          </a:xfrm>
        </p:grpSpPr>
        <p:sp>
          <p:nvSpPr>
            <p:cNvPr id="3" name="Trapezoid 2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Snip Same Side Corner Rectangle 3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>
          <a:xfrm>
            <a:off x="0" y="2105612"/>
            <a:ext cx="9049579" cy="3969665"/>
          </a:xfrm>
          <a:custGeom>
            <a:avLst/>
            <a:gdLst>
              <a:gd name="connsiteX0" fmla="*/ 0 w 8877300"/>
              <a:gd name="connsiteY0" fmla="*/ 2000250 h 2000250"/>
              <a:gd name="connsiteX1" fmla="*/ 4705350 w 8877300"/>
              <a:gd name="connsiteY1" fmla="*/ 1600200 h 2000250"/>
              <a:gd name="connsiteX2" fmla="*/ 6724650 w 8877300"/>
              <a:gd name="connsiteY2" fmla="*/ 361950 h 2000250"/>
              <a:gd name="connsiteX3" fmla="*/ 8877300 w 8877300"/>
              <a:gd name="connsiteY3" fmla="*/ 0 h 2000250"/>
              <a:gd name="connsiteX0" fmla="*/ 0 w 8877300"/>
              <a:gd name="connsiteY0" fmla="*/ 2000250 h 2000250"/>
              <a:gd name="connsiteX1" fmla="*/ 2952909 w 8877300"/>
              <a:gd name="connsiteY1" fmla="*/ 1638300 h 2000250"/>
              <a:gd name="connsiteX2" fmla="*/ 4705350 w 8877300"/>
              <a:gd name="connsiteY2" fmla="*/ 1600200 h 2000250"/>
              <a:gd name="connsiteX3" fmla="*/ 6724650 w 8877300"/>
              <a:gd name="connsiteY3" fmla="*/ 361950 h 2000250"/>
              <a:gd name="connsiteX4" fmla="*/ 8877300 w 8877300"/>
              <a:gd name="connsiteY4" fmla="*/ 0 h 2000250"/>
              <a:gd name="connsiteX0" fmla="*/ 0 w 8877300"/>
              <a:gd name="connsiteY0" fmla="*/ 2000250 h 2000250"/>
              <a:gd name="connsiteX1" fmla="*/ 2952909 w 8877300"/>
              <a:gd name="connsiteY1" fmla="*/ 1638300 h 2000250"/>
              <a:gd name="connsiteX2" fmla="*/ 4575348 w 8877300"/>
              <a:gd name="connsiteY2" fmla="*/ 1371600 h 2000250"/>
              <a:gd name="connsiteX3" fmla="*/ 6724650 w 8877300"/>
              <a:gd name="connsiteY3" fmla="*/ 361950 h 2000250"/>
              <a:gd name="connsiteX4" fmla="*/ 8877300 w 8877300"/>
              <a:gd name="connsiteY4" fmla="*/ 0 h 2000250"/>
              <a:gd name="connsiteX0" fmla="*/ 0 w 8877300"/>
              <a:gd name="connsiteY0" fmla="*/ 2000250 h 2000250"/>
              <a:gd name="connsiteX1" fmla="*/ 2952909 w 8877300"/>
              <a:gd name="connsiteY1" fmla="*/ 1638300 h 2000250"/>
              <a:gd name="connsiteX2" fmla="*/ 4575348 w 8877300"/>
              <a:gd name="connsiteY2" fmla="*/ 1371600 h 2000250"/>
              <a:gd name="connsiteX3" fmla="*/ 6204641 w 8877300"/>
              <a:gd name="connsiteY3" fmla="*/ 419100 h 2000250"/>
              <a:gd name="connsiteX4" fmla="*/ 8877300 w 8877300"/>
              <a:gd name="connsiteY4" fmla="*/ 0 h 200025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575348 w 8803013"/>
              <a:gd name="connsiteY2" fmla="*/ 1504950 h 2133600"/>
              <a:gd name="connsiteX3" fmla="*/ 6204641 w 8803013"/>
              <a:gd name="connsiteY3" fmla="*/ 552450 h 2133600"/>
              <a:gd name="connsiteX4" fmla="*/ 8803013 w 8803013"/>
              <a:gd name="connsiteY4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575348 w 8803013"/>
              <a:gd name="connsiteY2" fmla="*/ 1504950 h 2133600"/>
              <a:gd name="connsiteX3" fmla="*/ 6204641 w 8803013"/>
              <a:gd name="connsiteY3" fmla="*/ 5524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575348 w 8803013"/>
              <a:gd name="connsiteY2" fmla="*/ 1504950 h 2133600"/>
              <a:gd name="connsiteX3" fmla="*/ 6186070 w 8803013"/>
              <a:gd name="connsiteY3" fmla="*/ 7429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723923 w 8803013"/>
              <a:gd name="connsiteY2" fmla="*/ 1485900 h 2133600"/>
              <a:gd name="connsiteX3" fmla="*/ 6186070 w 8803013"/>
              <a:gd name="connsiteY3" fmla="*/ 7429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2133600"/>
              <a:gd name="connsiteX1" fmla="*/ 2952909 w 8803013"/>
              <a:gd name="connsiteY1" fmla="*/ 1771650 h 2133600"/>
              <a:gd name="connsiteX2" fmla="*/ 4723923 w 8803013"/>
              <a:gd name="connsiteY2" fmla="*/ 1485900 h 2133600"/>
              <a:gd name="connsiteX3" fmla="*/ 6241785 w 8803013"/>
              <a:gd name="connsiteY3" fmla="*/ 857250 h 2133600"/>
              <a:gd name="connsiteX4" fmla="*/ 7391559 w 8803013"/>
              <a:gd name="connsiteY4" fmla="*/ 114300 h 2133600"/>
              <a:gd name="connsiteX5" fmla="*/ 8803013 w 8803013"/>
              <a:gd name="connsiteY5" fmla="*/ 0 h 2133600"/>
              <a:gd name="connsiteX0" fmla="*/ 0 w 8803013"/>
              <a:gd name="connsiteY0" fmla="*/ 2133600 h 3463594"/>
              <a:gd name="connsiteX1" fmla="*/ 2313395 w 8803013"/>
              <a:gd name="connsiteY1" fmla="*/ 3461302 h 3463594"/>
              <a:gd name="connsiteX2" fmla="*/ 4723923 w 8803013"/>
              <a:gd name="connsiteY2" fmla="*/ 1485900 h 3463594"/>
              <a:gd name="connsiteX3" fmla="*/ 6241785 w 8803013"/>
              <a:gd name="connsiteY3" fmla="*/ 857250 h 3463594"/>
              <a:gd name="connsiteX4" fmla="*/ 7391559 w 8803013"/>
              <a:gd name="connsiteY4" fmla="*/ 114300 h 3463594"/>
              <a:gd name="connsiteX5" fmla="*/ 8803013 w 8803013"/>
              <a:gd name="connsiteY5" fmla="*/ 0 h 3463594"/>
              <a:gd name="connsiteX0" fmla="*/ 0 w 8803013"/>
              <a:gd name="connsiteY0" fmla="*/ 2133600 h 4948893"/>
              <a:gd name="connsiteX1" fmla="*/ 2313395 w 8803013"/>
              <a:gd name="connsiteY1" fmla="*/ 3461302 h 4948893"/>
              <a:gd name="connsiteX2" fmla="*/ 4685166 w 8803013"/>
              <a:gd name="connsiteY2" fmla="*/ 4885082 h 4948893"/>
              <a:gd name="connsiteX3" fmla="*/ 6241785 w 8803013"/>
              <a:gd name="connsiteY3" fmla="*/ 857250 h 4948893"/>
              <a:gd name="connsiteX4" fmla="*/ 7391559 w 8803013"/>
              <a:gd name="connsiteY4" fmla="*/ 114300 h 4948893"/>
              <a:gd name="connsiteX5" fmla="*/ 8803013 w 8803013"/>
              <a:gd name="connsiteY5" fmla="*/ 0 h 4948893"/>
              <a:gd name="connsiteX0" fmla="*/ 0 w 8803013"/>
              <a:gd name="connsiteY0" fmla="*/ 2133600 h 6253381"/>
              <a:gd name="connsiteX1" fmla="*/ 2313395 w 8803013"/>
              <a:gd name="connsiteY1" fmla="*/ 3461302 h 6253381"/>
              <a:gd name="connsiteX2" fmla="*/ 4685166 w 8803013"/>
              <a:gd name="connsiteY2" fmla="*/ 4885082 h 6253381"/>
              <a:gd name="connsiteX3" fmla="*/ 6358060 w 8803013"/>
              <a:gd name="connsiteY3" fmla="*/ 6025598 h 6253381"/>
              <a:gd name="connsiteX4" fmla="*/ 7391559 w 8803013"/>
              <a:gd name="connsiteY4" fmla="*/ 114300 h 6253381"/>
              <a:gd name="connsiteX5" fmla="*/ 8803013 w 8803013"/>
              <a:gd name="connsiteY5" fmla="*/ 0 h 6253381"/>
              <a:gd name="connsiteX0" fmla="*/ 0 w 8803013"/>
              <a:gd name="connsiteY0" fmla="*/ 2133600 h 6101781"/>
              <a:gd name="connsiteX1" fmla="*/ 2313395 w 8803013"/>
              <a:gd name="connsiteY1" fmla="*/ 3461302 h 6101781"/>
              <a:gd name="connsiteX2" fmla="*/ 4685166 w 8803013"/>
              <a:gd name="connsiteY2" fmla="*/ 4885082 h 6101781"/>
              <a:gd name="connsiteX3" fmla="*/ 6358060 w 8803013"/>
              <a:gd name="connsiteY3" fmla="*/ 6025598 h 6101781"/>
              <a:gd name="connsiteX4" fmla="*/ 7275284 w 8803013"/>
              <a:gd name="connsiteY4" fmla="*/ 5938631 h 6101781"/>
              <a:gd name="connsiteX5" fmla="*/ 8803013 w 8803013"/>
              <a:gd name="connsiteY5" fmla="*/ 0 h 6101781"/>
              <a:gd name="connsiteX0" fmla="*/ 0 w 8841772"/>
              <a:gd name="connsiteY0" fmla="*/ 134 h 3968315"/>
              <a:gd name="connsiteX1" fmla="*/ 2313395 w 8841772"/>
              <a:gd name="connsiteY1" fmla="*/ 1327836 h 3968315"/>
              <a:gd name="connsiteX2" fmla="*/ 4685166 w 8841772"/>
              <a:gd name="connsiteY2" fmla="*/ 2751616 h 3968315"/>
              <a:gd name="connsiteX3" fmla="*/ 6358060 w 8841772"/>
              <a:gd name="connsiteY3" fmla="*/ 3892132 h 3968315"/>
              <a:gd name="connsiteX4" fmla="*/ 7275284 w 8841772"/>
              <a:gd name="connsiteY4" fmla="*/ 3805165 h 3968315"/>
              <a:gd name="connsiteX5" fmla="*/ 8841772 w 8841772"/>
              <a:gd name="connsiteY5" fmla="*/ 2458412 h 3968315"/>
              <a:gd name="connsiteX0" fmla="*/ 0 w 8822393"/>
              <a:gd name="connsiteY0" fmla="*/ 134 h 3968315"/>
              <a:gd name="connsiteX1" fmla="*/ 2313395 w 8822393"/>
              <a:gd name="connsiteY1" fmla="*/ 1327836 h 3968315"/>
              <a:gd name="connsiteX2" fmla="*/ 4685166 w 8822393"/>
              <a:gd name="connsiteY2" fmla="*/ 2751616 h 3968315"/>
              <a:gd name="connsiteX3" fmla="*/ 6358060 w 8822393"/>
              <a:gd name="connsiteY3" fmla="*/ 3892132 h 3968315"/>
              <a:gd name="connsiteX4" fmla="*/ 7275284 w 8822393"/>
              <a:gd name="connsiteY4" fmla="*/ 3805165 h 3968315"/>
              <a:gd name="connsiteX5" fmla="*/ 8822393 w 8822393"/>
              <a:gd name="connsiteY5" fmla="*/ 3651108 h 3968315"/>
              <a:gd name="connsiteX0" fmla="*/ 0 w 8822393"/>
              <a:gd name="connsiteY0" fmla="*/ 1484 h 3969665"/>
              <a:gd name="connsiteX1" fmla="*/ 1189400 w 8822393"/>
              <a:gd name="connsiteY1" fmla="*/ 37099 h 3969665"/>
              <a:gd name="connsiteX2" fmla="*/ 4685166 w 8822393"/>
              <a:gd name="connsiteY2" fmla="*/ 2752966 h 3969665"/>
              <a:gd name="connsiteX3" fmla="*/ 6358060 w 8822393"/>
              <a:gd name="connsiteY3" fmla="*/ 3893482 h 3969665"/>
              <a:gd name="connsiteX4" fmla="*/ 7275284 w 8822393"/>
              <a:gd name="connsiteY4" fmla="*/ 3806515 h 3969665"/>
              <a:gd name="connsiteX5" fmla="*/ 8822393 w 8822393"/>
              <a:gd name="connsiteY5" fmla="*/ 3652458 h 396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22393" h="3969665">
                <a:moveTo>
                  <a:pt x="0" y="1484"/>
                </a:moveTo>
                <a:cubicBezTo>
                  <a:pt x="445722" y="-14391"/>
                  <a:pt x="405175" y="103774"/>
                  <a:pt x="1189400" y="37099"/>
                </a:cubicBezTo>
                <a:cubicBezTo>
                  <a:pt x="1973625" y="-29576"/>
                  <a:pt x="3823723" y="2110236"/>
                  <a:pt x="4685166" y="2752966"/>
                </a:cubicBezTo>
                <a:cubicBezTo>
                  <a:pt x="5546609" y="3395697"/>
                  <a:pt x="5926374" y="3717891"/>
                  <a:pt x="6358060" y="3893482"/>
                </a:cubicBezTo>
                <a:cubicBezTo>
                  <a:pt x="6789746" y="4069073"/>
                  <a:pt x="6842222" y="3898590"/>
                  <a:pt x="7275284" y="3806515"/>
                </a:cubicBezTo>
                <a:cubicBezTo>
                  <a:pt x="7708346" y="3714440"/>
                  <a:pt x="8587151" y="3687383"/>
                  <a:pt x="8822393" y="365245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197337"/>
            <a:ext cx="3462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Animation , custom path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005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4"/>
    </mc:Choice>
    <mc:Fallback xmlns="">
      <p:transition spd="slow" advClick="0" advTm="2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14167 0.02222 L 0.225 0.08889 L 0.4 0.24444 L 0.55 0.46667 L 0.6 0.52222 L 0.85 0.45555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74977">
            <a:off x="144803" y="4640747"/>
            <a:ext cx="2743200" cy="1600200"/>
            <a:chOff x="1943100" y="1752600"/>
            <a:chExt cx="2743200" cy="1600200"/>
          </a:xfrm>
        </p:grpSpPr>
        <p:sp>
          <p:nvSpPr>
            <p:cNvPr id="4" name="Trapezoid 3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nip Same Side Corner Rectangle 4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5313" y="64544"/>
            <a:ext cx="58349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Car1 : Disappear , after previous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Copy both car : Shapes + Animations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Car2 : Appear : after previous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Car2 : Motion Path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Car2 : Disappear : after previous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Ctrl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+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ไป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over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บน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รถจะช่วยคัดลอกได้ง่าย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9" name="Group 8"/>
          <p:cNvGrpSpPr/>
          <p:nvPr/>
        </p:nvGrpSpPr>
        <p:grpSpPr>
          <a:xfrm rot="21012310">
            <a:off x="1359093" y="4668387"/>
            <a:ext cx="2743200" cy="1600200"/>
            <a:chOff x="1943100" y="1752600"/>
            <a:chExt cx="2743200" cy="1600200"/>
          </a:xfrm>
        </p:grpSpPr>
        <p:sp>
          <p:nvSpPr>
            <p:cNvPr id="10" name="Trapezoid 9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nip Same Side Corner Rectangle 10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 rot="20199045">
            <a:off x="2508080" y="4199757"/>
            <a:ext cx="2743200" cy="1600200"/>
            <a:chOff x="1943100" y="1752600"/>
            <a:chExt cx="2743200" cy="1600200"/>
          </a:xfrm>
        </p:grpSpPr>
        <p:sp>
          <p:nvSpPr>
            <p:cNvPr id="30" name="Trapezoid 29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Snip Same Side Corner Rectangle 30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 rot="18234151">
            <a:off x="5449772" y="2894047"/>
            <a:ext cx="2743200" cy="1600200"/>
            <a:chOff x="1943100" y="1752600"/>
            <a:chExt cx="2743200" cy="1600200"/>
          </a:xfrm>
        </p:grpSpPr>
        <p:sp>
          <p:nvSpPr>
            <p:cNvPr id="40" name="Trapezoid 39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Snip Same Side Corner Rectangle 40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17026090">
            <a:off x="6221401" y="2139732"/>
            <a:ext cx="2743200" cy="1600200"/>
            <a:chOff x="1943100" y="1752600"/>
            <a:chExt cx="2743200" cy="1600200"/>
          </a:xfrm>
        </p:grpSpPr>
        <p:sp>
          <p:nvSpPr>
            <p:cNvPr id="45" name="Trapezoid 44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Snip Same Side Corner Rectangle 45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rot="16200000">
            <a:off x="6944106" y="1606875"/>
            <a:ext cx="2743200" cy="1600200"/>
            <a:chOff x="1943100" y="1752600"/>
            <a:chExt cx="2743200" cy="1600200"/>
          </a:xfrm>
        </p:grpSpPr>
        <p:sp>
          <p:nvSpPr>
            <p:cNvPr id="50" name="Trapezoid 49"/>
            <p:cNvSpPr/>
            <p:nvPr/>
          </p:nvSpPr>
          <p:spPr>
            <a:xfrm>
              <a:off x="2209800" y="1752600"/>
              <a:ext cx="1752600" cy="533400"/>
            </a:xfrm>
            <a:prstGeom prst="trapezoid">
              <a:avLst>
                <a:gd name="adj" fmla="val 571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nip Same Side Corner Rectangle 50"/>
            <p:cNvSpPr/>
            <p:nvPr/>
          </p:nvSpPr>
          <p:spPr>
            <a:xfrm>
              <a:off x="1943100" y="2286000"/>
              <a:ext cx="2743200" cy="685800"/>
            </a:xfrm>
            <a:prstGeom prst="snip2SameRect">
              <a:avLst>
                <a:gd name="adj1" fmla="val 16667"/>
                <a:gd name="adj2" fmla="val 222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362200" y="262890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3733800" y="2609850"/>
              <a:ext cx="723900" cy="7239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Freeform 53"/>
          <p:cNvSpPr/>
          <p:nvPr/>
        </p:nvSpPr>
        <p:spPr>
          <a:xfrm>
            <a:off x="-59635" y="-99391"/>
            <a:ext cx="9170237" cy="6498046"/>
          </a:xfrm>
          <a:custGeom>
            <a:avLst/>
            <a:gdLst>
              <a:gd name="connsiteX0" fmla="*/ 0 w 9170237"/>
              <a:gd name="connsiteY0" fmla="*/ 6440556 h 6498046"/>
              <a:gd name="connsiteX1" fmla="*/ 1033670 w 9170237"/>
              <a:gd name="connsiteY1" fmla="*/ 6341165 h 6498046"/>
              <a:gd name="connsiteX2" fmla="*/ 2087218 w 9170237"/>
              <a:gd name="connsiteY2" fmla="*/ 6420678 h 6498046"/>
              <a:gd name="connsiteX3" fmla="*/ 2941983 w 9170237"/>
              <a:gd name="connsiteY3" fmla="*/ 6460434 h 6498046"/>
              <a:gd name="connsiteX4" fmla="*/ 4850296 w 9170237"/>
              <a:gd name="connsiteY4" fmla="*/ 5844208 h 6498046"/>
              <a:gd name="connsiteX5" fmla="*/ 7136296 w 9170237"/>
              <a:gd name="connsiteY5" fmla="*/ 4830417 h 6498046"/>
              <a:gd name="connsiteX6" fmla="*/ 8309113 w 9170237"/>
              <a:gd name="connsiteY6" fmla="*/ 3975652 h 6498046"/>
              <a:gd name="connsiteX7" fmla="*/ 9104244 w 9170237"/>
              <a:gd name="connsiteY7" fmla="*/ 3299791 h 6498046"/>
              <a:gd name="connsiteX8" fmla="*/ 9124122 w 9170237"/>
              <a:gd name="connsiteY8" fmla="*/ 0 h 6498046"/>
              <a:gd name="connsiteX9" fmla="*/ 9124122 w 9170237"/>
              <a:gd name="connsiteY9" fmla="*/ 0 h 6498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0237" h="6498046">
                <a:moveTo>
                  <a:pt x="0" y="6440556"/>
                </a:moveTo>
                <a:cubicBezTo>
                  <a:pt x="342900" y="6392517"/>
                  <a:pt x="685800" y="6344478"/>
                  <a:pt x="1033670" y="6341165"/>
                </a:cubicBezTo>
                <a:cubicBezTo>
                  <a:pt x="1381540" y="6337852"/>
                  <a:pt x="1769166" y="6400800"/>
                  <a:pt x="2087218" y="6420678"/>
                </a:cubicBezTo>
                <a:cubicBezTo>
                  <a:pt x="2405270" y="6440556"/>
                  <a:pt x="2481470" y="6556512"/>
                  <a:pt x="2941983" y="6460434"/>
                </a:cubicBezTo>
                <a:cubicBezTo>
                  <a:pt x="3402496" y="6364356"/>
                  <a:pt x="4151244" y="6115877"/>
                  <a:pt x="4850296" y="5844208"/>
                </a:cubicBezTo>
                <a:cubicBezTo>
                  <a:pt x="5549348" y="5572539"/>
                  <a:pt x="6559827" y="5141843"/>
                  <a:pt x="7136296" y="4830417"/>
                </a:cubicBezTo>
                <a:cubicBezTo>
                  <a:pt x="7712765" y="4518991"/>
                  <a:pt x="7981122" y="4230756"/>
                  <a:pt x="8309113" y="3975652"/>
                </a:cubicBezTo>
                <a:cubicBezTo>
                  <a:pt x="8637104" y="3720548"/>
                  <a:pt x="8968409" y="3962400"/>
                  <a:pt x="9104244" y="3299791"/>
                </a:cubicBezTo>
                <a:cubicBezTo>
                  <a:pt x="9240079" y="2637182"/>
                  <a:pt x="9124122" y="0"/>
                  <a:pt x="9124122" y="0"/>
                </a:cubicBezTo>
                <a:lnTo>
                  <a:pt x="9124122" y="0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932"/>
    </mc:Choice>
    <mc:Fallback xmlns="">
      <p:transition spd="slow" advClick="0" advTm="12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96296E-6 L 0.14253 0.006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0.00254 L 0.14444 -0.0615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-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96296E-6 L 0.34097 -0.1872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L 0.10139 -0.1196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1 -0.00973 L 0.08663 -0.0828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2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00729 -0.3509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-1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73</Words>
  <Application>Microsoft Office PowerPoint</Application>
  <PresentationFormat>On-screen Show (4:3)</PresentationFormat>
  <Paragraphs>19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My Car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desktop</cp:lastModifiedBy>
  <cp:revision>15</cp:revision>
  <dcterms:created xsi:type="dcterms:W3CDTF">2011-09-24T14:08:28Z</dcterms:created>
  <dcterms:modified xsi:type="dcterms:W3CDTF">2013-08-22T13:22:38Z</dcterms:modified>
</cp:coreProperties>
</file>