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2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8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9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7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9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8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7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9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5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7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6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6F94B-57F7-4651-92A7-E92ACACACC34}" type="datetimeFigureOut">
              <a:rPr lang="en-US" smtClean="0"/>
              <a:t>7/17/2011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CA0B0-AC2F-453F-B0DF-70F896B8A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7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4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</cp:revision>
  <dcterms:created xsi:type="dcterms:W3CDTF">2011-07-17T02:48:11Z</dcterms:created>
  <dcterms:modified xsi:type="dcterms:W3CDTF">2011-07-17T02:48:46Z</dcterms:modified>
</cp:coreProperties>
</file>