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photoAlbum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9946080-6C59-4D09-8748-7312C94D2F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6D2A9E42-DC25-455E-9D07-B799F6DEA3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BC0CDFB-2985-4837-BEF8-0E0B59B7D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61860-5A01-4CF2-9A35-C685ACD37279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461C052-9E11-4AF0-9F1A-F05C3443A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7DD366C-3958-4548-9D36-4C743CC8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ADBA-3143-4143-8C48-B2842478A7B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85118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F2AA2B3-F9FB-4CE0-943E-4D4C8A049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1C33D85-8A0F-4CC2-A1A0-C1E3762FC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6E2915A7-17EF-4806-996A-58DDFACA4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61860-5A01-4CF2-9A35-C685ACD37279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1C86C8F-F8B9-47E1-9DC4-B4FE0B14C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8C56797D-D91E-4DC6-AB86-B01817CA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ADBA-3143-4143-8C48-B2842478A7B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7067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ECABDD4-8B8F-49BB-BA09-FF15A7AEB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F276CE12-FF69-4DEA-BA9E-44920E5A1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5314BDF-8FA5-476B-ACA7-FA09A264D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61860-5A01-4CF2-9A35-C685ACD37279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F49C993-126A-4359-B596-97B100C49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BF6BAC7-0050-4CAE-8439-8268DE9D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ADBA-3143-4143-8C48-B2842478A7B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2814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0E47B43-6172-4AD4-8AD9-716483F5D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57ABA37-B484-4C34-8344-11505566CB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CF147D9C-7402-424A-BA85-E8195A2D9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8AC86CCA-36F8-4C4C-8DBC-D15D0C3F9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61860-5A01-4CF2-9A35-C685ACD37279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BE14F31B-D63E-476E-B5CB-5D2B655E7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9CF7036E-7305-44F9-858C-DCF90C79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ADBA-3143-4143-8C48-B2842478A7B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84175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BE816CD-7C3F-4E74-A558-CD86F1174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A5A6E41B-52FA-44ED-B47F-83AFC158A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47CB2703-0505-44F7-BF12-E0AA0CA8C6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DCAC2F33-F8C0-4AA2-BCA6-98030DC385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62E4BDE6-C836-4348-82D0-C83E06F279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3C031152-FA8E-4C88-B018-41F9BFEC5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61860-5A01-4CF2-9A35-C685ACD37279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C5B2A71E-9119-470E-90A8-F6034F306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8324F8FD-1F65-48F4-B10B-2E33D256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ADBA-3143-4143-8C48-B2842478A7B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02448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07BF1FB-62DD-482E-9C2B-8219C3F99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87599B49-E029-4815-B68A-1490B4781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61860-5A01-4CF2-9A35-C685ACD37279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F511D680-724F-4DCF-9C8B-14802DBF9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F247397B-B912-4D3C-88CD-BDFFF63C1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ADBA-3143-4143-8C48-B2842478A7B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57969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0E0F0B98-E76A-4F16-B0A9-D4A943F2F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61860-5A01-4CF2-9A35-C685ACD37279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BB0C89D2-D7B2-4710-8084-191998038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9B0602C-8E33-4152-B75C-5EB84A72C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ADBA-3143-4143-8C48-B2842478A7B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0253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5EA33EC-A9B3-4A3D-8FD4-88DD032DD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1AEDEB0-B867-4FE8-8605-9C7E610B1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C1AD63E6-4AAD-489A-920A-30EABAFF2C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76A4832-22B4-4EBB-81F3-F01DC32F7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61860-5A01-4CF2-9A35-C685ACD37279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FF91827A-8998-446D-8F19-BE2BF736A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5678895B-C1EB-4C00-AFD3-F6CE30B91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ADBA-3143-4143-8C48-B2842478A7B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32422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5465B8D-CAA3-4120-90A8-F5B804FB5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1C24A1A9-EA1D-4AA2-A56E-B7A5588A46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41955B8E-BA87-4907-95B2-E1E76FC7F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71C8862D-3FD4-4074-8C82-40EDA2F04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61860-5A01-4CF2-9A35-C685ACD37279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F7BBAFDE-EEDF-4E30-AAFF-8CF274F67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AFE503BB-5E16-43CC-B211-22B97511F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ADBA-3143-4143-8C48-B2842478A7B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16612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9D4943A-3D30-4B07-8D8F-F9C8A8E51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8874AAC8-B24B-4187-8CE1-660DCC5B7B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E105258-112C-48F7-AECC-498E4C800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61860-5A01-4CF2-9A35-C685ACD37279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082D94A-A5B8-4158-B6D5-CA5100B08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70FF2009-B8C0-4949-AC8D-D86019995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ADBA-3143-4143-8C48-B2842478A7B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6659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0D410636-9B53-4F69-A6D7-6D55DD9197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9DED3171-5EB2-4AC0-8DE9-7F922E5DE2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6D8F3CAB-22D5-4E47-8BF9-0E4742703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61860-5A01-4CF2-9A35-C685ACD37279}" type="datetimeFigureOut">
              <a:rPr lang="th-TH" smtClean="0"/>
              <a:t>13/12/62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9235CBA-FB4E-4410-8D7B-5B2AD5D16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DA8AEA8-E9E1-4D12-A9C9-58A948A6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ADBA-3143-4143-8C48-B2842478A7B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136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33A3192B-0069-48FD-805D-1B0DA27F6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65F96453-76ED-40B1-9942-438D6128E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B19C6D50-F80C-4E60-9AEC-E70B55877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fld id="{6FE61860-5A01-4CF2-9A35-C685ACD37279}" type="datetimeFigureOut">
              <a:rPr lang="th-TH" smtClean="0"/>
              <a:pPr/>
              <a:t>13/12/62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4ED8739-CDFF-4707-95F4-658C1A604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tint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7A20891-759E-4700-B9BD-104CAA636A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fld id="{8A2BADBA-3143-4143-8C48-B2842478A7B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970862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TH SarabunPSK" panose="020B0500040200020003" pitchFamily="34" charset="-34"/>
          <a:ea typeface="+mj-ea"/>
          <a:cs typeface="TH SarabunPSK" panose="020B0500040200020003" pitchFamily="34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TH SarabunPSK" panose="020B0500040200020003" pitchFamily="34" charset="-34"/>
          <a:ea typeface="+mn-ea"/>
          <a:cs typeface="TH SarabunPSK" panose="020B0500040200020003" pitchFamily="34" charset="-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_tri">
            <a:extLst>
              <a:ext uri="{FF2B5EF4-FFF2-40B4-BE49-F238E27FC236}">
                <a16:creationId xmlns:a16="http://schemas.microsoft.com/office/drawing/2014/main" id="{DCDF10F0-3882-4248-9D6B-876E67521F6C}"/>
              </a:ext>
            </a:extLst>
          </p:cNvPr>
          <p:cNvSpPr/>
          <p:nvPr/>
        </p:nvSpPr>
        <p:spPr>
          <a:xfrm flipV="1">
            <a:off x="-1" y="0"/>
            <a:ext cx="5936105" cy="1508166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50D80896-09BE-4DD8-A354-FBF31ED27E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เอกสารสำหรับ </a:t>
            </a:r>
            <a:r>
              <a:rPr lang="en-US" dirty="0"/>
              <a:t>&lt;</a:t>
            </a:r>
            <a:r>
              <a:rPr lang="th-TH" dirty="0"/>
              <a:t>ผู้สอน</a:t>
            </a:r>
            <a:r>
              <a:rPr lang="en-US" dirty="0"/>
              <a:t>&gt;</a:t>
            </a:r>
            <a:br>
              <a:rPr lang="th-TH" dirty="0"/>
            </a:br>
            <a:r>
              <a:rPr lang="th-TH" sz="2400" dirty="0"/>
              <a:t>ดูแลระบบ และจัดทำเอกสารอบรม โดย เปรม อุ่นเรือน</a:t>
            </a:r>
            <a:br>
              <a:rPr lang="th-TH" sz="2400" dirty="0"/>
            </a:br>
            <a:r>
              <a:rPr lang="th-TH" sz="2400" dirty="0"/>
              <a:t>ส่วนงานบริการเทคโนโลยีสารสนเทศและการศึกษาผ่านระบบเครือข่าย</a:t>
            </a:r>
            <a:endParaRPr lang="th-TH" dirty="0"/>
          </a:p>
        </p:txBody>
      </p:sp>
      <p:sp>
        <p:nvSpPr>
          <p:cNvPr id="3" name="link">
            <a:extLst>
              <a:ext uri="{FF2B5EF4-FFF2-40B4-BE49-F238E27FC236}">
                <a16:creationId xmlns:a16="http://schemas.microsoft.com/office/drawing/2014/main" id="{73902BD8-84EB-4868-8ACC-56CE6A0169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http://class.nation.ac.th</a:t>
            </a:r>
          </a:p>
          <a:p>
            <a:r>
              <a:rPr lang="en-US" dirty="0"/>
              <a:t>20 </a:t>
            </a:r>
            <a:r>
              <a:rPr lang="th-TH" dirty="0"/>
              <a:t>ธันวาคม 2562</a:t>
            </a:r>
          </a:p>
        </p:txBody>
      </p:sp>
      <p:pic>
        <p:nvPicPr>
          <p:cNvPr id="1026" name="logo">
            <a:extLst>
              <a:ext uri="{FF2B5EF4-FFF2-40B4-BE49-F238E27FC236}">
                <a16:creationId xmlns:a16="http://schemas.microsoft.com/office/drawing/2014/main" id="{C366CB40-655B-4700-A2E4-24E40ED3A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95401" cy="92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ackground_tri">
            <a:extLst>
              <a:ext uri="{FF2B5EF4-FFF2-40B4-BE49-F238E27FC236}">
                <a16:creationId xmlns:a16="http://schemas.microsoft.com/office/drawing/2014/main" id="{3C6E8E8A-D754-422F-BC2C-861103F2A9E9}"/>
              </a:ext>
            </a:extLst>
          </p:cNvPr>
          <p:cNvSpPr/>
          <p:nvPr/>
        </p:nvSpPr>
        <p:spPr>
          <a:xfrm rot="10800000" flipV="1">
            <a:off x="6255895" y="5349875"/>
            <a:ext cx="5936105" cy="1508166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3424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 build="p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01">
            <a:extLst>
              <a:ext uri="{FF2B5EF4-FFF2-40B4-BE49-F238E27FC236}">
                <a16:creationId xmlns:a16="http://schemas.microsoft.com/office/drawing/2014/main" id="{F26854F8-5095-48B3-AD75-350E159926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879336C7-4029-46FD-822C-A76257DBBC7A}"/>
              </a:ext>
            </a:extLst>
          </p:cNvPr>
          <p:cNvSpPr/>
          <p:nvPr/>
        </p:nvSpPr>
        <p:spPr>
          <a:xfrm>
            <a:off x="0" y="451262"/>
            <a:ext cx="3553135" cy="3538847"/>
          </a:xfrm>
          <a:prstGeom prst="cloudCallout">
            <a:avLst>
              <a:gd name="adj1" fmla="val 45182"/>
              <a:gd name="adj2" fmla="val 25989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มีแฟ้มแบบ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PDF </a:t>
            </a: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Download </a:t>
            </a:r>
            <a:endParaRPr lang="th-TH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27523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02">
            <a:extLst>
              <a:ext uri="{FF2B5EF4-FFF2-40B4-BE49-F238E27FC236}">
                <a16:creationId xmlns:a16="http://schemas.microsoft.com/office/drawing/2014/main" id="{0C3CC858-1A5C-4E55-B313-0EE4C8E48B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F76C5D1C-5064-4099-9FFC-0F48190613C1}"/>
              </a:ext>
            </a:extLst>
          </p:cNvPr>
          <p:cNvSpPr/>
          <p:nvPr/>
        </p:nvSpPr>
        <p:spPr>
          <a:xfrm>
            <a:off x="1959429" y="4393869"/>
            <a:ext cx="3553135" cy="2208811"/>
          </a:xfrm>
          <a:prstGeom prst="cloudCallout">
            <a:avLst>
              <a:gd name="adj1" fmla="val 105341"/>
              <a:gd name="adj2" fmla="val -96792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สมัครได้ และ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เปลี่ยนภาษาไทย</a:t>
            </a:r>
          </a:p>
        </p:txBody>
      </p:sp>
    </p:spTree>
    <p:extLst>
      <p:ext uri="{BB962C8B-B14F-4D97-AF65-F5344CB8AC3E}">
        <p14:creationId xmlns:p14="http://schemas.microsoft.com/office/powerpoint/2010/main" val="3109356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03">
            <a:extLst>
              <a:ext uri="{FF2B5EF4-FFF2-40B4-BE49-F238E27FC236}">
                <a16:creationId xmlns:a16="http://schemas.microsoft.com/office/drawing/2014/main" id="{1870EF31-41AF-4F6F-B742-269ADC7223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18574279-50C9-4FF8-9FC1-901C49D86089}"/>
              </a:ext>
            </a:extLst>
          </p:cNvPr>
          <p:cNvSpPr/>
          <p:nvPr/>
        </p:nvSpPr>
        <p:spPr>
          <a:xfrm>
            <a:off x="178130" y="2671946"/>
            <a:ext cx="3553135" cy="2648199"/>
          </a:xfrm>
          <a:prstGeom prst="cloudCallout">
            <a:avLst>
              <a:gd name="adj1" fmla="val 58884"/>
              <a:gd name="adj2" fmla="val -32814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สมัครเป็นสมาชิก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ก็เหมือนนิสิต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ทุกประการ</a:t>
            </a:r>
          </a:p>
        </p:txBody>
      </p:sp>
    </p:spTree>
    <p:extLst>
      <p:ext uri="{BB962C8B-B14F-4D97-AF65-F5344CB8AC3E}">
        <p14:creationId xmlns:p14="http://schemas.microsoft.com/office/powerpoint/2010/main" val="1188690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04">
            <a:extLst>
              <a:ext uri="{FF2B5EF4-FFF2-40B4-BE49-F238E27FC236}">
                <a16:creationId xmlns:a16="http://schemas.microsoft.com/office/drawing/2014/main" id="{4B3E9F5F-84C9-47C4-A5DE-15A55DB52F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3DD178D2-9066-42CF-8D49-D0327ED57B07}"/>
              </a:ext>
            </a:extLst>
          </p:cNvPr>
          <p:cNvSpPr/>
          <p:nvPr/>
        </p:nvSpPr>
        <p:spPr>
          <a:xfrm>
            <a:off x="1033154" y="3657598"/>
            <a:ext cx="3553135" cy="2648199"/>
          </a:xfrm>
          <a:prstGeom prst="cloudCallout">
            <a:avLst>
              <a:gd name="adj1" fmla="val 58884"/>
              <a:gd name="adj2" fmla="val -32814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คล</a:t>
            </a:r>
            <a:r>
              <a:rPr lang="th-TH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ิ๊ก</a:t>
            </a: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Login</a:t>
            </a:r>
            <a:endParaRPr lang="th-TH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8456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05">
            <a:extLst>
              <a:ext uri="{FF2B5EF4-FFF2-40B4-BE49-F238E27FC236}">
                <a16:creationId xmlns:a16="http://schemas.microsoft.com/office/drawing/2014/main" id="{D4034E74-22C4-43B7-89FF-A12F4EBD3A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06EBB339-F872-425D-8537-DEE3719592FA}"/>
              </a:ext>
            </a:extLst>
          </p:cNvPr>
          <p:cNvSpPr/>
          <p:nvPr/>
        </p:nvSpPr>
        <p:spPr>
          <a:xfrm>
            <a:off x="0" y="4061358"/>
            <a:ext cx="3553135" cy="2648199"/>
          </a:xfrm>
          <a:prstGeom prst="cloudCallout">
            <a:avLst>
              <a:gd name="adj1" fmla="val 47186"/>
              <a:gd name="adj2" fmla="val -56581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กรอกรหัส</a:t>
            </a:r>
          </a:p>
        </p:txBody>
      </p:sp>
    </p:spTree>
    <p:extLst>
      <p:ext uri="{BB962C8B-B14F-4D97-AF65-F5344CB8AC3E}">
        <p14:creationId xmlns:p14="http://schemas.microsoft.com/office/powerpoint/2010/main" val="3100266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06">
            <a:extLst>
              <a:ext uri="{FF2B5EF4-FFF2-40B4-BE49-F238E27FC236}">
                <a16:creationId xmlns:a16="http://schemas.microsoft.com/office/drawing/2014/main" id="{B07E9A6D-98BF-43AB-B814-E205EDB01A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2F319126-CD6F-4F64-A29D-1EB0FB55DC58}"/>
              </a:ext>
            </a:extLst>
          </p:cNvPr>
          <p:cNvSpPr/>
          <p:nvPr/>
        </p:nvSpPr>
        <p:spPr>
          <a:xfrm>
            <a:off x="166254" y="4061358"/>
            <a:ext cx="5142015" cy="2648199"/>
          </a:xfrm>
          <a:prstGeom prst="cloudCallout">
            <a:avLst>
              <a:gd name="adj1" fmla="val 63741"/>
              <a:gd name="adj2" fmla="val -3685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รายวิชาทั้งหมด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คล</a:t>
            </a:r>
            <a:r>
              <a:rPr lang="th-TH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ิ๊ก</a:t>
            </a: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เพิ่มวิชาได้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ถ้าถูกเพิ่มเป็นผู้สอนแล้ว</a:t>
            </a:r>
          </a:p>
        </p:txBody>
      </p:sp>
    </p:spTree>
    <p:extLst>
      <p:ext uri="{BB962C8B-B14F-4D97-AF65-F5344CB8AC3E}">
        <p14:creationId xmlns:p14="http://schemas.microsoft.com/office/powerpoint/2010/main" val="2900568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07">
            <a:extLst>
              <a:ext uri="{FF2B5EF4-FFF2-40B4-BE49-F238E27FC236}">
                <a16:creationId xmlns:a16="http://schemas.microsoft.com/office/drawing/2014/main" id="{E0CEC19B-D2B4-4F4C-AF5C-B1BA00EA6A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6B8C61A3-23DE-4C88-901C-DAE9EBB90658}"/>
              </a:ext>
            </a:extLst>
          </p:cNvPr>
          <p:cNvSpPr/>
          <p:nvPr/>
        </p:nvSpPr>
        <p:spPr>
          <a:xfrm>
            <a:off x="201881" y="4821382"/>
            <a:ext cx="3351254" cy="1888175"/>
          </a:xfrm>
          <a:prstGeom prst="cloudCallout">
            <a:avLst>
              <a:gd name="adj1" fmla="val 62226"/>
              <a:gd name="adj2" fmla="val -5638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มีตัวเลือกมากมาย</a:t>
            </a:r>
          </a:p>
        </p:txBody>
      </p:sp>
    </p:spTree>
    <p:extLst>
      <p:ext uri="{BB962C8B-B14F-4D97-AF65-F5344CB8AC3E}">
        <p14:creationId xmlns:p14="http://schemas.microsoft.com/office/powerpoint/2010/main" val="1758843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08">
            <a:extLst>
              <a:ext uri="{FF2B5EF4-FFF2-40B4-BE49-F238E27FC236}">
                <a16:creationId xmlns:a16="http://schemas.microsoft.com/office/drawing/2014/main" id="{E8EB95DF-1F12-48F6-A210-BEF0E6F6BD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86FD855D-7156-4173-A7F7-FF32F344F91C}"/>
              </a:ext>
            </a:extLst>
          </p:cNvPr>
          <p:cNvSpPr/>
          <p:nvPr/>
        </p:nvSpPr>
        <p:spPr>
          <a:xfrm>
            <a:off x="118754" y="2398816"/>
            <a:ext cx="2671947" cy="1888175"/>
          </a:xfrm>
          <a:prstGeom prst="cloudCallout">
            <a:avLst>
              <a:gd name="adj1" fmla="val 133782"/>
              <a:gd name="adj2" fmla="val -5638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มีตัวเลือกมากมาย</a:t>
            </a:r>
          </a:p>
        </p:txBody>
      </p:sp>
    </p:spTree>
    <p:extLst>
      <p:ext uri="{BB962C8B-B14F-4D97-AF65-F5344CB8AC3E}">
        <p14:creationId xmlns:p14="http://schemas.microsoft.com/office/powerpoint/2010/main" val="645846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09">
            <a:extLst>
              <a:ext uri="{FF2B5EF4-FFF2-40B4-BE49-F238E27FC236}">
                <a16:creationId xmlns:a16="http://schemas.microsoft.com/office/drawing/2014/main" id="{35DF2BCA-E001-47D7-A6AB-C51E6863FA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24035752-CAAF-4542-B3DE-3D46C1C0FD12}"/>
              </a:ext>
            </a:extLst>
          </p:cNvPr>
          <p:cNvSpPr/>
          <p:nvPr/>
        </p:nvSpPr>
        <p:spPr>
          <a:xfrm>
            <a:off x="344386" y="4595751"/>
            <a:ext cx="2671947" cy="1888175"/>
          </a:xfrm>
          <a:prstGeom prst="cloudCallout">
            <a:avLst>
              <a:gd name="adj1" fmla="val 150226"/>
              <a:gd name="adj2" fmla="val -75449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บันทึก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วิชาใหม่</a:t>
            </a:r>
          </a:p>
        </p:txBody>
      </p:sp>
    </p:spTree>
    <p:extLst>
      <p:ext uri="{BB962C8B-B14F-4D97-AF65-F5344CB8AC3E}">
        <p14:creationId xmlns:p14="http://schemas.microsoft.com/office/powerpoint/2010/main" val="1337723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10">
            <a:extLst>
              <a:ext uri="{FF2B5EF4-FFF2-40B4-BE49-F238E27FC236}">
                <a16:creationId xmlns:a16="http://schemas.microsoft.com/office/drawing/2014/main" id="{D7BDCFF1-D17D-4E91-A259-9F71963013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2C6DF40E-9CEC-4EC7-81BF-25AE331338D6}"/>
              </a:ext>
            </a:extLst>
          </p:cNvPr>
          <p:cNvSpPr/>
          <p:nvPr/>
        </p:nvSpPr>
        <p:spPr>
          <a:xfrm>
            <a:off x="344385" y="4465123"/>
            <a:ext cx="2671947" cy="1888175"/>
          </a:xfrm>
          <a:prstGeom prst="cloudCallout">
            <a:avLst>
              <a:gd name="adj1" fmla="val 138671"/>
              <a:gd name="adj2" fmla="val -75449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เข้าวิชา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ที่สร้างใหม่</a:t>
            </a:r>
          </a:p>
        </p:txBody>
      </p:sp>
    </p:spTree>
    <p:extLst>
      <p:ext uri="{BB962C8B-B14F-4D97-AF65-F5344CB8AC3E}">
        <p14:creationId xmlns:p14="http://schemas.microsoft.com/office/powerpoint/2010/main" val="3793655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11">
            <a:extLst>
              <a:ext uri="{FF2B5EF4-FFF2-40B4-BE49-F238E27FC236}">
                <a16:creationId xmlns:a16="http://schemas.microsoft.com/office/drawing/2014/main" id="{90413A4D-E456-440C-BD86-B395AD481C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CFAE274C-59DB-496F-BB37-A5A4057178D7}"/>
              </a:ext>
            </a:extLst>
          </p:cNvPr>
          <p:cNvSpPr/>
          <p:nvPr/>
        </p:nvSpPr>
        <p:spPr>
          <a:xfrm>
            <a:off x="95003" y="926276"/>
            <a:ext cx="4120737" cy="3954484"/>
          </a:xfrm>
          <a:prstGeom prst="cloudCallout">
            <a:avLst>
              <a:gd name="adj1" fmla="val 58656"/>
              <a:gd name="adj2" fmla="val 26481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แต่ละเครื่องมือสอน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แหล่งข้อมูล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หรือกิจกรรม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มีตัวเลือก</a:t>
            </a:r>
          </a:p>
        </p:txBody>
      </p:sp>
    </p:spTree>
    <p:extLst>
      <p:ext uri="{BB962C8B-B14F-4D97-AF65-F5344CB8AC3E}">
        <p14:creationId xmlns:p14="http://schemas.microsoft.com/office/powerpoint/2010/main" val="4130140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12">
            <a:extLst>
              <a:ext uri="{FF2B5EF4-FFF2-40B4-BE49-F238E27FC236}">
                <a16:creationId xmlns:a16="http://schemas.microsoft.com/office/drawing/2014/main" id="{321B4C4B-86D0-4B80-83C1-51C5265154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91B3617B-9E98-4002-9504-A402517EB8F0}"/>
              </a:ext>
            </a:extLst>
          </p:cNvPr>
          <p:cNvSpPr/>
          <p:nvPr/>
        </p:nvSpPr>
        <p:spPr>
          <a:xfrm>
            <a:off x="4346369" y="653143"/>
            <a:ext cx="3823855" cy="2541320"/>
          </a:xfrm>
          <a:prstGeom prst="cloudCallout">
            <a:avLst>
              <a:gd name="adj1" fmla="val -72468"/>
              <a:gd name="adj2" fmla="val 63436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แนะนำวิชา</a:t>
            </a:r>
          </a:p>
        </p:txBody>
      </p:sp>
    </p:spTree>
    <p:extLst>
      <p:ext uri="{BB962C8B-B14F-4D97-AF65-F5344CB8AC3E}">
        <p14:creationId xmlns:p14="http://schemas.microsoft.com/office/powerpoint/2010/main" val="3930542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13">
            <a:extLst>
              <a:ext uri="{FF2B5EF4-FFF2-40B4-BE49-F238E27FC236}">
                <a16:creationId xmlns:a16="http://schemas.microsoft.com/office/drawing/2014/main" id="{CA557491-C68B-4BAF-8132-548614D40C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1BCA0FFF-38CD-4862-8A5F-330CC8E2EB79}"/>
              </a:ext>
            </a:extLst>
          </p:cNvPr>
          <p:cNvSpPr/>
          <p:nvPr/>
        </p:nvSpPr>
        <p:spPr>
          <a:xfrm>
            <a:off x="4025736" y="3764479"/>
            <a:ext cx="3823855" cy="2541320"/>
          </a:xfrm>
          <a:prstGeom prst="cloudCallout">
            <a:avLst>
              <a:gd name="adj1" fmla="val 93681"/>
              <a:gd name="adj2" fmla="val -14077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คล</a:t>
            </a:r>
            <a:r>
              <a:rPr lang="th-TH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ิ๊ก</a:t>
            </a: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แก้ไขหน้านี้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มุมบนขวาก็ได้</a:t>
            </a:r>
          </a:p>
        </p:txBody>
      </p:sp>
    </p:spTree>
    <p:extLst>
      <p:ext uri="{BB962C8B-B14F-4D97-AF65-F5344CB8AC3E}">
        <p14:creationId xmlns:p14="http://schemas.microsoft.com/office/powerpoint/2010/main" val="3658107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14">
            <a:extLst>
              <a:ext uri="{FF2B5EF4-FFF2-40B4-BE49-F238E27FC236}">
                <a16:creationId xmlns:a16="http://schemas.microsoft.com/office/drawing/2014/main" id="{53FBE78C-C834-43DC-9851-FE17982CB7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A29BA1EB-4F19-4213-95FE-41781D32B38A}"/>
              </a:ext>
            </a:extLst>
          </p:cNvPr>
          <p:cNvSpPr/>
          <p:nvPr/>
        </p:nvSpPr>
        <p:spPr>
          <a:xfrm>
            <a:off x="3301341" y="4180115"/>
            <a:ext cx="3823855" cy="2541320"/>
          </a:xfrm>
          <a:prstGeom prst="cloudCallout">
            <a:avLst>
              <a:gd name="adj1" fmla="val 12004"/>
              <a:gd name="adj2" fmla="val -97312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คล</a:t>
            </a:r>
            <a:r>
              <a:rPr lang="th-TH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ิ๊ก</a:t>
            </a:r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แก้ไข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เฉพาะส่วน</a:t>
            </a:r>
          </a:p>
        </p:txBody>
      </p:sp>
    </p:spTree>
    <p:extLst>
      <p:ext uri="{BB962C8B-B14F-4D97-AF65-F5344CB8AC3E}">
        <p14:creationId xmlns:p14="http://schemas.microsoft.com/office/powerpoint/2010/main" val="1713585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15">
            <a:extLst>
              <a:ext uri="{FF2B5EF4-FFF2-40B4-BE49-F238E27FC236}">
                <a16:creationId xmlns:a16="http://schemas.microsoft.com/office/drawing/2014/main" id="{A008800F-8BE2-4E2C-B4BC-0930FA4B17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A3550756-F87B-42A8-AAB6-322AA0771CE7}"/>
              </a:ext>
            </a:extLst>
          </p:cNvPr>
          <p:cNvSpPr/>
          <p:nvPr/>
        </p:nvSpPr>
        <p:spPr>
          <a:xfrm>
            <a:off x="-20122" y="3429000"/>
            <a:ext cx="2529444" cy="2541320"/>
          </a:xfrm>
          <a:prstGeom prst="cloudCallout">
            <a:avLst>
              <a:gd name="adj1" fmla="val 45474"/>
              <a:gd name="adj2" fmla="val -8095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แหล่งข้อมูล</a:t>
            </a:r>
          </a:p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</a:t>
            </a:r>
          </a:p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กิจกรรม..ก็ได้</a:t>
            </a:r>
          </a:p>
        </p:txBody>
      </p:sp>
    </p:spTree>
    <p:extLst>
      <p:ext uri="{BB962C8B-B14F-4D97-AF65-F5344CB8AC3E}">
        <p14:creationId xmlns:p14="http://schemas.microsoft.com/office/powerpoint/2010/main" val="4161284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16">
            <a:extLst>
              <a:ext uri="{FF2B5EF4-FFF2-40B4-BE49-F238E27FC236}">
                <a16:creationId xmlns:a16="http://schemas.microsoft.com/office/drawing/2014/main" id="{BB92EB2B-7734-4485-A32F-FFCDAC7424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B55BAB2B-FE0D-48B8-A2EC-1267E32073C7}"/>
              </a:ext>
            </a:extLst>
          </p:cNvPr>
          <p:cNvSpPr/>
          <p:nvPr/>
        </p:nvSpPr>
        <p:spPr>
          <a:xfrm>
            <a:off x="146133" y="3429000"/>
            <a:ext cx="2529444" cy="2541320"/>
          </a:xfrm>
          <a:prstGeom prst="cloudCallout">
            <a:avLst>
              <a:gd name="adj1" fmla="val 75521"/>
              <a:gd name="adj2" fmla="val -24415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คำอธิบายรายวิชา</a:t>
            </a:r>
          </a:p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มักใช้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Label</a:t>
            </a:r>
            <a:endParaRPr lang="th-TH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22388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17">
            <a:extLst>
              <a:ext uri="{FF2B5EF4-FFF2-40B4-BE49-F238E27FC236}">
                <a16:creationId xmlns:a16="http://schemas.microsoft.com/office/drawing/2014/main" id="{A3801336-8F84-473B-B3E4-37344641BE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1525CC54-8AE5-41FC-AB6E-D2AEE44AE0FC}"/>
              </a:ext>
            </a:extLst>
          </p:cNvPr>
          <p:cNvSpPr/>
          <p:nvPr/>
        </p:nvSpPr>
        <p:spPr>
          <a:xfrm>
            <a:off x="110508" y="1885207"/>
            <a:ext cx="2529444" cy="2541320"/>
          </a:xfrm>
          <a:prstGeom prst="cloudCallout">
            <a:avLst>
              <a:gd name="adj1" fmla="val 132798"/>
              <a:gd name="adj2" fmla="val 7361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แชร์แฟ้ม</a:t>
            </a:r>
          </a:p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ให้ดาวน์โหลด</a:t>
            </a:r>
          </a:p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ผ่านลิงค์</a:t>
            </a:r>
          </a:p>
        </p:txBody>
      </p:sp>
    </p:spTree>
    <p:extLst>
      <p:ext uri="{BB962C8B-B14F-4D97-AF65-F5344CB8AC3E}">
        <p14:creationId xmlns:p14="http://schemas.microsoft.com/office/powerpoint/2010/main" val="209219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18">
            <a:extLst>
              <a:ext uri="{FF2B5EF4-FFF2-40B4-BE49-F238E27FC236}">
                <a16:creationId xmlns:a16="http://schemas.microsoft.com/office/drawing/2014/main" id="{061A1B6B-CB85-4C41-B29F-47DAAE1A55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E6D47CBF-65D0-45B4-A18E-48927408E5E4}"/>
              </a:ext>
            </a:extLst>
          </p:cNvPr>
          <p:cNvSpPr/>
          <p:nvPr/>
        </p:nvSpPr>
        <p:spPr>
          <a:xfrm>
            <a:off x="134259" y="2158340"/>
            <a:ext cx="2529444" cy="2541320"/>
          </a:xfrm>
          <a:prstGeom prst="cloudCallout">
            <a:avLst>
              <a:gd name="adj1" fmla="val 132798"/>
              <a:gd name="adj2" fmla="val 7361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แชร์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directory</a:t>
            </a:r>
            <a:endParaRPr lang="th-TH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920734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19">
            <a:extLst>
              <a:ext uri="{FF2B5EF4-FFF2-40B4-BE49-F238E27FC236}">
                <a16:creationId xmlns:a16="http://schemas.microsoft.com/office/drawing/2014/main" id="{537F20E0-3CA7-4238-8540-1AA9CC2F61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CCA6FF36-7FEB-4B23-BE8F-4B3E180DF874}"/>
              </a:ext>
            </a:extLst>
          </p:cNvPr>
          <p:cNvSpPr/>
          <p:nvPr/>
        </p:nvSpPr>
        <p:spPr>
          <a:xfrm>
            <a:off x="276762" y="1564573"/>
            <a:ext cx="2529444" cy="2541320"/>
          </a:xfrm>
          <a:prstGeom prst="cloudCallout">
            <a:avLst>
              <a:gd name="adj1" fmla="val 128103"/>
              <a:gd name="adj2" fmla="val -61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การบ้าน</a:t>
            </a:r>
          </a:p>
        </p:txBody>
      </p:sp>
    </p:spTree>
    <p:extLst>
      <p:ext uri="{BB962C8B-B14F-4D97-AF65-F5344CB8AC3E}">
        <p14:creationId xmlns:p14="http://schemas.microsoft.com/office/powerpoint/2010/main" val="2248375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20">
            <a:extLst>
              <a:ext uri="{FF2B5EF4-FFF2-40B4-BE49-F238E27FC236}">
                <a16:creationId xmlns:a16="http://schemas.microsoft.com/office/drawing/2014/main" id="{38499A41-B4A2-45CB-9EDB-337DD2584B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ACE9CD79-F527-4F0D-990F-CF49B5794EB1}"/>
              </a:ext>
            </a:extLst>
          </p:cNvPr>
          <p:cNvSpPr/>
          <p:nvPr/>
        </p:nvSpPr>
        <p:spPr>
          <a:xfrm>
            <a:off x="276762" y="1564573"/>
            <a:ext cx="2529444" cy="2541320"/>
          </a:xfrm>
          <a:prstGeom prst="cloudCallout">
            <a:avLst>
              <a:gd name="adj1" fmla="val 126225"/>
              <a:gd name="adj2" fmla="val 22782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แบบทดสอบ 1</a:t>
            </a:r>
          </a:p>
        </p:txBody>
      </p:sp>
    </p:spTree>
    <p:extLst>
      <p:ext uri="{BB962C8B-B14F-4D97-AF65-F5344CB8AC3E}">
        <p14:creationId xmlns:p14="http://schemas.microsoft.com/office/powerpoint/2010/main" val="452292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21">
            <a:extLst>
              <a:ext uri="{FF2B5EF4-FFF2-40B4-BE49-F238E27FC236}">
                <a16:creationId xmlns:a16="http://schemas.microsoft.com/office/drawing/2014/main" id="{3CF4161A-8FE5-4BD8-B57F-E73225A21C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53687731-3DA8-4120-BE02-0F66CEC34B8F}"/>
              </a:ext>
            </a:extLst>
          </p:cNvPr>
          <p:cNvSpPr/>
          <p:nvPr/>
        </p:nvSpPr>
        <p:spPr>
          <a:xfrm>
            <a:off x="0" y="4833257"/>
            <a:ext cx="2208810" cy="1908958"/>
          </a:xfrm>
          <a:prstGeom prst="cloudCallout">
            <a:avLst>
              <a:gd name="adj1" fmla="val 131541"/>
              <a:gd name="adj2" fmla="val -6453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แบบทดสอบ 2</a:t>
            </a:r>
          </a:p>
        </p:txBody>
      </p:sp>
    </p:spTree>
    <p:extLst>
      <p:ext uri="{BB962C8B-B14F-4D97-AF65-F5344CB8AC3E}">
        <p14:creationId xmlns:p14="http://schemas.microsoft.com/office/powerpoint/2010/main" val="40540315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22">
            <a:extLst>
              <a:ext uri="{FF2B5EF4-FFF2-40B4-BE49-F238E27FC236}">
                <a16:creationId xmlns:a16="http://schemas.microsoft.com/office/drawing/2014/main" id="{1975652D-0EBE-4891-A6ED-19A6698769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C033B4F3-7A62-43EF-B54C-6EB26B1F9341}"/>
              </a:ext>
            </a:extLst>
          </p:cNvPr>
          <p:cNvSpPr/>
          <p:nvPr/>
        </p:nvSpPr>
        <p:spPr>
          <a:xfrm>
            <a:off x="0" y="4833257"/>
            <a:ext cx="2208810" cy="1908958"/>
          </a:xfrm>
          <a:prstGeom prst="cloudCallout">
            <a:avLst>
              <a:gd name="adj1" fmla="val 163262"/>
              <a:gd name="adj2" fmla="val -79859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แบบทดสอบ 3</a:t>
            </a:r>
          </a:p>
        </p:txBody>
      </p:sp>
    </p:spTree>
    <p:extLst>
      <p:ext uri="{BB962C8B-B14F-4D97-AF65-F5344CB8AC3E}">
        <p14:creationId xmlns:p14="http://schemas.microsoft.com/office/powerpoint/2010/main" val="2079831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23">
            <a:extLst>
              <a:ext uri="{FF2B5EF4-FFF2-40B4-BE49-F238E27FC236}">
                <a16:creationId xmlns:a16="http://schemas.microsoft.com/office/drawing/2014/main" id="{26AB843F-60D2-456D-9217-D966348352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57050CD5-BAB6-4B6F-9347-FA0627687343}"/>
              </a:ext>
            </a:extLst>
          </p:cNvPr>
          <p:cNvSpPr/>
          <p:nvPr/>
        </p:nvSpPr>
        <p:spPr>
          <a:xfrm>
            <a:off x="0" y="4833257"/>
            <a:ext cx="2208810" cy="1908958"/>
          </a:xfrm>
          <a:prstGeom prst="cloudCallout">
            <a:avLst>
              <a:gd name="adj1" fmla="val 126165"/>
              <a:gd name="adj2" fmla="val -35691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แบบทดสอบ 4</a:t>
            </a:r>
          </a:p>
        </p:txBody>
      </p:sp>
    </p:spTree>
    <p:extLst>
      <p:ext uri="{BB962C8B-B14F-4D97-AF65-F5344CB8AC3E}">
        <p14:creationId xmlns:p14="http://schemas.microsoft.com/office/powerpoint/2010/main" val="3852979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24">
            <a:extLst>
              <a:ext uri="{FF2B5EF4-FFF2-40B4-BE49-F238E27FC236}">
                <a16:creationId xmlns:a16="http://schemas.microsoft.com/office/drawing/2014/main" id="{120E6318-A7AC-4F69-B647-BEEBF5D740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B481FC94-A76F-4090-971B-00EDF90BEDA0}"/>
              </a:ext>
            </a:extLst>
          </p:cNvPr>
          <p:cNvSpPr/>
          <p:nvPr/>
        </p:nvSpPr>
        <p:spPr>
          <a:xfrm>
            <a:off x="0" y="4833257"/>
            <a:ext cx="2208810" cy="1908958"/>
          </a:xfrm>
          <a:prstGeom prst="cloudCallout">
            <a:avLst>
              <a:gd name="adj1" fmla="val 140681"/>
              <a:gd name="adj2" fmla="val -129004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แบบทดสอบ 5</a:t>
            </a:r>
          </a:p>
        </p:txBody>
      </p:sp>
    </p:spTree>
    <p:extLst>
      <p:ext uri="{BB962C8B-B14F-4D97-AF65-F5344CB8AC3E}">
        <p14:creationId xmlns:p14="http://schemas.microsoft.com/office/powerpoint/2010/main" val="31430425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25">
            <a:extLst>
              <a:ext uri="{FF2B5EF4-FFF2-40B4-BE49-F238E27FC236}">
                <a16:creationId xmlns:a16="http://schemas.microsoft.com/office/drawing/2014/main" id="{670E5CB9-9512-4FFB-8C06-445EB5A20D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B3B2F5AA-3107-4779-A82E-90C3AF8242D5}"/>
              </a:ext>
            </a:extLst>
          </p:cNvPr>
          <p:cNvSpPr/>
          <p:nvPr/>
        </p:nvSpPr>
        <p:spPr>
          <a:xfrm>
            <a:off x="0" y="4833257"/>
            <a:ext cx="2208810" cy="1908958"/>
          </a:xfrm>
          <a:prstGeom prst="cloudCallout">
            <a:avLst>
              <a:gd name="adj1" fmla="val 150358"/>
              <a:gd name="adj2" fmla="val -136469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แบบทดสอบ 6</a:t>
            </a:r>
          </a:p>
        </p:txBody>
      </p:sp>
    </p:spTree>
    <p:extLst>
      <p:ext uri="{BB962C8B-B14F-4D97-AF65-F5344CB8AC3E}">
        <p14:creationId xmlns:p14="http://schemas.microsoft.com/office/powerpoint/2010/main" val="38089785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26">
            <a:extLst>
              <a:ext uri="{FF2B5EF4-FFF2-40B4-BE49-F238E27FC236}">
                <a16:creationId xmlns:a16="http://schemas.microsoft.com/office/drawing/2014/main" id="{CCEA25B5-FFC7-49D5-A59A-2E92448D4A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FD229A1D-A193-4483-95A8-793AE535CA82}"/>
              </a:ext>
            </a:extLst>
          </p:cNvPr>
          <p:cNvSpPr/>
          <p:nvPr/>
        </p:nvSpPr>
        <p:spPr>
          <a:xfrm>
            <a:off x="0" y="4833257"/>
            <a:ext cx="2208810" cy="1908958"/>
          </a:xfrm>
          <a:prstGeom prst="cloudCallout">
            <a:avLst>
              <a:gd name="adj1" fmla="val 161111"/>
              <a:gd name="adj2" fmla="val -106609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แบบทดสอบ 7</a:t>
            </a:r>
          </a:p>
        </p:txBody>
      </p:sp>
    </p:spTree>
    <p:extLst>
      <p:ext uri="{BB962C8B-B14F-4D97-AF65-F5344CB8AC3E}">
        <p14:creationId xmlns:p14="http://schemas.microsoft.com/office/powerpoint/2010/main" val="20073905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27">
            <a:extLst>
              <a:ext uri="{FF2B5EF4-FFF2-40B4-BE49-F238E27FC236}">
                <a16:creationId xmlns:a16="http://schemas.microsoft.com/office/drawing/2014/main" id="{A46230F2-D887-4A17-B79A-D076E0956A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DF2E5CC8-B367-4011-B105-5FD82EC06D9C}"/>
              </a:ext>
            </a:extLst>
          </p:cNvPr>
          <p:cNvSpPr/>
          <p:nvPr/>
        </p:nvSpPr>
        <p:spPr>
          <a:xfrm>
            <a:off x="0" y="4833257"/>
            <a:ext cx="2208810" cy="1908958"/>
          </a:xfrm>
          <a:prstGeom prst="cloudCallout">
            <a:avLst>
              <a:gd name="adj1" fmla="val 164337"/>
              <a:gd name="adj2" fmla="val -7612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แบบทดสอบ 8</a:t>
            </a:r>
          </a:p>
        </p:txBody>
      </p:sp>
    </p:spTree>
    <p:extLst>
      <p:ext uri="{BB962C8B-B14F-4D97-AF65-F5344CB8AC3E}">
        <p14:creationId xmlns:p14="http://schemas.microsoft.com/office/powerpoint/2010/main" val="29182661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28">
            <a:extLst>
              <a:ext uri="{FF2B5EF4-FFF2-40B4-BE49-F238E27FC236}">
                <a16:creationId xmlns:a16="http://schemas.microsoft.com/office/drawing/2014/main" id="{8356841B-DE67-4B3F-81EC-7BE767C10D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E578469E-80CF-4EB0-BDD4-8B77E0F7A70D}"/>
              </a:ext>
            </a:extLst>
          </p:cNvPr>
          <p:cNvSpPr/>
          <p:nvPr/>
        </p:nvSpPr>
        <p:spPr>
          <a:xfrm>
            <a:off x="0" y="4833257"/>
            <a:ext cx="2208810" cy="1908958"/>
          </a:xfrm>
          <a:prstGeom prst="cloudCallout">
            <a:avLst>
              <a:gd name="adj1" fmla="val 97670"/>
              <a:gd name="adj2" fmla="val 20919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แบบทดสอบ 9</a:t>
            </a:r>
          </a:p>
        </p:txBody>
      </p:sp>
    </p:spTree>
    <p:extLst>
      <p:ext uri="{BB962C8B-B14F-4D97-AF65-F5344CB8AC3E}">
        <p14:creationId xmlns:p14="http://schemas.microsoft.com/office/powerpoint/2010/main" val="2917072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29">
            <a:extLst>
              <a:ext uri="{FF2B5EF4-FFF2-40B4-BE49-F238E27FC236}">
                <a16:creationId xmlns:a16="http://schemas.microsoft.com/office/drawing/2014/main" id="{65156A7D-2ECF-4702-96FD-08B73BBF98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E26B154C-FD32-4E1F-9D55-247E5C975CBE}"/>
              </a:ext>
            </a:extLst>
          </p:cNvPr>
          <p:cNvSpPr/>
          <p:nvPr/>
        </p:nvSpPr>
        <p:spPr>
          <a:xfrm>
            <a:off x="0" y="4833257"/>
            <a:ext cx="2208810" cy="1908958"/>
          </a:xfrm>
          <a:prstGeom prst="cloudCallout">
            <a:avLst>
              <a:gd name="adj1" fmla="val 62186"/>
              <a:gd name="adj2" fmla="val -110963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แบบทดสอบ 10</a:t>
            </a:r>
          </a:p>
        </p:txBody>
      </p:sp>
    </p:spTree>
    <p:extLst>
      <p:ext uri="{BB962C8B-B14F-4D97-AF65-F5344CB8AC3E}">
        <p14:creationId xmlns:p14="http://schemas.microsoft.com/office/powerpoint/2010/main" val="32137062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30">
            <a:extLst>
              <a:ext uri="{FF2B5EF4-FFF2-40B4-BE49-F238E27FC236}">
                <a16:creationId xmlns:a16="http://schemas.microsoft.com/office/drawing/2014/main" id="{22B27A34-98A8-4273-97C0-CBF0C0D4D8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C4FDCACA-9C15-4286-B682-53558B39CBE7}"/>
              </a:ext>
            </a:extLst>
          </p:cNvPr>
          <p:cNvSpPr/>
          <p:nvPr/>
        </p:nvSpPr>
        <p:spPr>
          <a:xfrm>
            <a:off x="0" y="4833257"/>
            <a:ext cx="2208810" cy="1908958"/>
          </a:xfrm>
          <a:prstGeom prst="cloudCallout">
            <a:avLst>
              <a:gd name="adj1" fmla="val 81541"/>
              <a:gd name="adj2" fmla="val -71150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แบบทดสอบ 11</a:t>
            </a:r>
          </a:p>
        </p:txBody>
      </p:sp>
    </p:spTree>
    <p:extLst>
      <p:ext uri="{BB962C8B-B14F-4D97-AF65-F5344CB8AC3E}">
        <p14:creationId xmlns:p14="http://schemas.microsoft.com/office/powerpoint/2010/main" val="42063113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31">
            <a:extLst>
              <a:ext uri="{FF2B5EF4-FFF2-40B4-BE49-F238E27FC236}">
                <a16:creationId xmlns:a16="http://schemas.microsoft.com/office/drawing/2014/main" id="{2E11EBAF-9A3B-4483-BBDC-21E200C620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7D928428-5950-4DB7-863F-E6E809873269}"/>
              </a:ext>
            </a:extLst>
          </p:cNvPr>
          <p:cNvSpPr/>
          <p:nvPr/>
        </p:nvSpPr>
        <p:spPr>
          <a:xfrm>
            <a:off x="0" y="4833257"/>
            <a:ext cx="2208810" cy="1908958"/>
          </a:xfrm>
          <a:prstGeom prst="cloudCallout">
            <a:avLst>
              <a:gd name="adj1" fmla="val 68100"/>
              <a:gd name="adj2" fmla="val -63063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แบบทดสอบ 12</a:t>
            </a:r>
          </a:p>
        </p:txBody>
      </p:sp>
    </p:spTree>
    <p:extLst>
      <p:ext uri="{BB962C8B-B14F-4D97-AF65-F5344CB8AC3E}">
        <p14:creationId xmlns:p14="http://schemas.microsoft.com/office/powerpoint/2010/main" val="15233892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32">
            <a:extLst>
              <a:ext uri="{FF2B5EF4-FFF2-40B4-BE49-F238E27FC236}">
                <a16:creationId xmlns:a16="http://schemas.microsoft.com/office/drawing/2014/main" id="{EA382DF2-55E6-409C-86B1-0669500A1E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653F6518-1366-4DDE-8C90-84AAD8972656}"/>
              </a:ext>
            </a:extLst>
          </p:cNvPr>
          <p:cNvSpPr/>
          <p:nvPr/>
        </p:nvSpPr>
        <p:spPr>
          <a:xfrm>
            <a:off x="130629" y="3963388"/>
            <a:ext cx="2829956" cy="2541320"/>
          </a:xfrm>
          <a:prstGeom prst="cloudCallout">
            <a:avLst>
              <a:gd name="adj1" fmla="val 138901"/>
              <a:gd name="adj2" fmla="val -55723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บอกรหัสให้นิสิต</a:t>
            </a:r>
          </a:p>
        </p:txBody>
      </p:sp>
    </p:spTree>
    <p:extLst>
      <p:ext uri="{BB962C8B-B14F-4D97-AF65-F5344CB8AC3E}">
        <p14:creationId xmlns:p14="http://schemas.microsoft.com/office/powerpoint/2010/main" val="212582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33">
            <a:extLst>
              <a:ext uri="{FF2B5EF4-FFF2-40B4-BE49-F238E27FC236}">
                <a16:creationId xmlns:a16="http://schemas.microsoft.com/office/drawing/2014/main" id="{D0742B17-D554-4C9B-A2C1-8DA3BF0B93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  <p:sp>
        <p:nvSpPr>
          <p:cNvPr id="4" name="ลูกโป่งความคิด: ก้อนเมฆ 3">
            <a:extLst>
              <a:ext uri="{FF2B5EF4-FFF2-40B4-BE49-F238E27FC236}">
                <a16:creationId xmlns:a16="http://schemas.microsoft.com/office/drawing/2014/main" id="{5DB659E8-A008-4EB5-A9D1-03C0CB457799}"/>
              </a:ext>
            </a:extLst>
          </p:cNvPr>
          <p:cNvSpPr/>
          <p:nvPr/>
        </p:nvSpPr>
        <p:spPr>
          <a:xfrm>
            <a:off x="4680228" y="4212770"/>
            <a:ext cx="2829956" cy="2541320"/>
          </a:xfrm>
          <a:prstGeom prst="cloudCallout">
            <a:avLst>
              <a:gd name="adj1" fmla="val -51611"/>
              <a:gd name="adj2" fmla="val -50116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ที่นิสิตเห็น</a:t>
            </a:r>
          </a:p>
        </p:txBody>
      </p:sp>
    </p:spTree>
    <p:extLst>
      <p:ext uri="{BB962C8B-B14F-4D97-AF65-F5344CB8AC3E}">
        <p14:creationId xmlns:p14="http://schemas.microsoft.com/office/powerpoint/2010/main" val="20627225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PowerPoint Presentation034">
            <a:extLst>
              <a:ext uri="{FF2B5EF4-FFF2-40B4-BE49-F238E27FC236}">
                <a16:creationId xmlns:a16="http://schemas.microsoft.com/office/drawing/2014/main" id="{C9F17991-04F8-4FC3-9E46-F5F74D8BCF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970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67702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166</Words>
  <Application>Microsoft Office PowerPoint</Application>
  <PresentationFormat>แบบจอกว้าง</PresentationFormat>
  <Paragraphs>53</Paragraphs>
  <Slides>35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35</vt:i4>
      </vt:variant>
    </vt:vector>
  </HeadingPairs>
  <TitlesOfParts>
    <vt:vector size="39" baseType="lpstr">
      <vt:lpstr>Arial</vt:lpstr>
      <vt:lpstr>Calibri</vt:lpstr>
      <vt:lpstr>TH SarabunPSK</vt:lpstr>
      <vt:lpstr>ธีมของ Office</vt:lpstr>
      <vt:lpstr>เอกสารสำหรับ &lt;ผู้สอน&gt; ดูแลระบบ และจัดทำเอกสารอบรม โดย เปรม อุ่นเรือน ส่วนงานบริการเทคโนโลยีสารสนเทศและการศึกษาผ่านระบบเครือข่าย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อัลบั้มรูป</dc:title>
  <dc:creator>บุรินทร์ รุจจนพันธุ์</dc:creator>
  <cp:lastModifiedBy>บุรินทร์ รุจจนพันธุ์</cp:lastModifiedBy>
  <cp:revision>14</cp:revision>
  <dcterms:created xsi:type="dcterms:W3CDTF">2019-12-13T04:32:05Z</dcterms:created>
  <dcterms:modified xsi:type="dcterms:W3CDTF">2019-12-13T09:41:17Z</dcterms:modified>
</cp:coreProperties>
</file>