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photoAlbum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ADAF09F-AD5D-4B08-B94B-B6ADE66FC2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3BA3DD90-82A9-419F-AF3E-73134169E5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C3F11AC8-64CE-40D0-A187-E6FD412EC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686ED-F838-4EF5-BDF2-4338DC5EFE7B}" type="datetimeFigureOut">
              <a:rPr lang="th-TH" smtClean="0"/>
              <a:t>13/12/62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A7B6D2DE-FD14-44AC-A333-AB2024219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84D54BEC-BF9E-4FD7-81D1-B6A10C92E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3C04B-72F1-4E2C-B266-1976813CEEC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54090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BFB32865-9DCC-464F-A248-62DCEE644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F38C3A1E-8E78-4827-A85A-E4014D522F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032D88A4-0813-4C90-B50C-8A2340356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686ED-F838-4EF5-BDF2-4338DC5EFE7B}" type="datetimeFigureOut">
              <a:rPr lang="th-TH" smtClean="0"/>
              <a:t>13/12/62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A37143CA-487D-4842-89B5-21B56D597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5B1E0E16-C8D9-4521-B449-FA02C7533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3C04B-72F1-4E2C-B266-1976813CEEC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21541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6AAE3EF-8FE9-4258-8215-6DC97B2EF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042508D2-3936-4D51-A582-0DC90806A5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D2C289D7-DAA3-40BE-A695-37A54B0F3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686ED-F838-4EF5-BDF2-4338DC5EFE7B}" type="datetimeFigureOut">
              <a:rPr lang="th-TH" smtClean="0"/>
              <a:t>13/12/62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4A5651F5-C32C-4152-9644-675D0DF3A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10505A8E-4BD5-4243-A699-2AACB2B27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3C04B-72F1-4E2C-B266-1976813CEEC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63565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761CBC1E-7474-4DE7-BBB3-B00D2FFEB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0E664371-0A24-428F-9E5E-36A3DA777D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54AB6B28-9084-4828-920A-6FE18FB953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0E40710D-7720-4D45-B614-493DA9BC5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686ED-F838-4EF5-BDF2-4338DC5EFE7B}" type="datetimeFigureOut">
              <a:rPr lang="th-TH" smtClean="0"/>
              <a:t>13/12/62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FDA2DCF2-773F-4D33-83B9-F9D058047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45724D2A-A99B-4F70-A1EB-345761DFC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3C04B-72F1-4E2C-B266-1976813CEEC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24907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03A2E740-6254-456E-A8A6-0E80D09D7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A7B162A0-FB37-4193-BBCD-2DC7FC01CE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06E85944-BE3B-48CA-882C-BA004418C5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D26E24A0-DB51-4846-8879-3028AA6DD7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8ECF7EEC-669B-44D1-966E-4F9502332D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3D94D426-5643-4C38-8F9B-0177FE412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686ED-F838-4EF5-BDF2-4338DC5EFE7B}" type="datetimeFigureOut">
              <a:rPr lang="th-TH" smtClean="0"/>
              <a:t>13/12/62</a:t>
            </a:fld>
            <a:endParaRPr lang="th-TH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FD53C775-56AD-4AEA-B84E-F5C4CF870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7074C937-6D59-4F21-B315-020BC826E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3C04B-72F1-4E2C-B266-1976813CEEC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61007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0E499F6-0E06-442E-8E6F-37CF62914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E4D3AE13-2E7C-4B20-AAA5-482D60537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686ED-F838-4EF5-BDF2-4338DC5EFE7B}" type="datetimeFigureOut">
              <a:rPr lang="th-TH" smtClean="0"/>
              <a:t>13/12/62</a:t>
            </a:fld>
            <a:endParaRPr 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8353122C-9D6F-4027-B466-CA3994E17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9FA310AA-06F7-425B-AF45-3C266D96B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3C04B-72F1-4E2C-B266-1976813CEEC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92335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419A2226-01E6-4B09-9FA6-0D31C980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686ED-F838-4EF5-BDF2-4338DC5EFE7B}" type="datetimeFigureOut">
              <a:rPr lang="th-TH" smtClean="0"/>
              <a:t>13/12/62</a:t>
            </a:fld>
            <a:endParaRPr lang="th-TH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D43CE5F4-577C-4F48-BE0C-2454733E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D02297F1-D479-4445-8728-8E66AF022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3C04B-72F1-4E2C-B266-1976813CEEC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28283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F12DF7E-AD3E-40E5-BA9B-47A3DB020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906F9611-6273-4850-91F3-16FA91A2B6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738DAFF4-5993-458A-8BEC-FD4A9BD16B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D7308E92-8B10-4F02-8D89-1620CD464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686ED-F838-4EF5-BDF2-4338DC5EFE7B}" type="datetimeFigureOut">
              <a:rPr lang="th-TH" smtClean="0"/>
              <a:t>13/12/62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C8036AEE-65B3-41A6-8B30-51F0F005B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069C5DFB-2108-44FF-92A2-BAC15537A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3C04B-72F1-4E2C-B266-1976813CEEC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57152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5BA5EE2-883E-4565-B466-1B9D3043C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F88CCFCA-5BC1-4195-B280-B772772CE8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0F47D627-ECD5-4E56-948B-EE467F4746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2D5728B8-89C9-499B-95E8-172CA4D42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686ED-F838-4EF5-BDF2-4338DC5EFE7B}" type="datetimeFigureOut">
              <a:rPr lang="th-TH" smtClean="0"/>
              <a:t>13/12/62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25EB1186-CE76-4904-87BC-FFB2E0CA9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C977E91B-9E37-4CFC-8334-2CDA29DC8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3C04B-72F1-4E2C-B266-1976813CEEC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87985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094A861-5187-4349-B57F-67221AFF1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D6BB43D8-171D-409A-A675-72E0189B65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D0732F7E-DB04-41C4-8753-7BF654357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686ED-F838-4EF5-BDF2-4338DC5EFE7B}" type="datetimeFigureOut">
              <a:rPr lang="th-TH" smtClean="0"/>
              <a:t>13/12/62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32B34B51-A153-4D93-BAB1-8E95FC69F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4222431D-A994-4125-9DD9-DD29B3C5C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3C04B-72F1-4E2C-B266-1976813CEEC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91718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9FCCF891-96A6-4882-8966-B79CCF0713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3FD2A248-515C-43A5-B7E7-4114CFC201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757F2505-C39E-4F4C-9F25-145F3F6A5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686ED-F838-4EF5-BDF2-4338DC5EFE7B}" type="datetimeFigureOut">
              <a:rPr lang="th-TH" smtClean="0"/>
              <a:t>13/12/62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5AFEAD7F-AC4C-413E-A8B2-99E4B5023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8399F9E4-1BF3-4000-BCCA-4632B597F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3C04B-72F1-4E2C-B266-1976813CEEC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77781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D3078070-BB98-4EDE-A9B3-C82B934BD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534B80AD-7B67-4589-B5E0-657CE413F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D3273E03-B74F-4368-9047-347CE87F5A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>
                    <a:tint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</a:lstStyle>
          <a:p>
            <a:fld id="{B5F686ED-F838-4EF5-BDF2-4338DC5EFE7B}" type="datetimeFigureOut">
              <a:rPr lang="th-TH" smtClean="0"/>
              <a:pPr/>
              <a:t>13/12/62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70F087B6-E322-4B18-BE87-EFB2CC12EA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tint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E5A8251D-70EE-4BF3-BEB0-8F8A5B2EA0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tint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</a:lstStyle>
          <a:p>
            <a:fld id="{AF83C04B-72F1-4E2C-B266-1976813CEECC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174191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TH SarabunPSK" panose="020B0500040200020003" pitchFamily="34" charset="-34"/>
          <a:ea typeface="+mj-ea"/>
          <a:cs typeface="TH SarabunPSK" panose="020B0500040200020003" pitchFamily="34" charset="-34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TH SarabunPSK" panose="020B0500040200020003" pitchFamily="34" charset="-34"/>
          <a:ea typeface="+mn-ea"/>
          <a:cs typeface="TH SarabunPSK" panose="020B0500040200020003" pitchFamily="34" charset="-34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TH SarabunPSK" panose="020B0500040200020003" pitchFamily="34" charset="-34"/>
          <a:ea typeface="+mn-ea"/>
          <a:cs typeface="TH SarabunPSK" panose="020B0500040200020003" pitchFamily="34" charset="-34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TH SarabunPSK" panose="020B0500040200020003" pitchFamily="34" charset="-34"/>
          <a:ea typeface="+mn-ea"/>
          <a:cs typeface="TH SarabunPSK" panose="020B0500040200020003" pitchFamily="34" charset="-34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TH SarabunPSK" panose="020B0500040200020003" pitchFamily="34" charset="-34"/>
          <a:ea typeface="+mn-ea"/>
          <a:cs typeface="TH SarabunPSK" panose="020B0500040200020003" pitchFamily="34" charset="-34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TH SarabunPSK" panose="020B0500040200020003" pitchFamily="34" charset="-34"/>
          <a:ea typeface="+mn-ea"/>
          <a:cs typeface="TH SarabunPSK" panose="020B0500040200020003" pitchFamily="34" charset="-34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0B7CB765-76B3-48E5-8A49-9772FCE38A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h-TH" dirty="0"/>
              <a:t>เอกสารสำหรับ </a:t>
            </a:r>
            <a:r>
              <a:rPr lang="en-US" dirty="0"/>
              <a:t>&lt;</a:t>
            </a:r>
            <a:r>
              <a:rPr lang="th-TH" dirty="0"/>
              <a:t>นิสิต</a:t>
            </a:r>
            <a:r>
              <a:rPr lang="en-US" dirty="0"/>
              <a:t>&gt;</a:t>
            </a:r>
            <a:br>
              <a:rPr lang="th-TH" dirty="0"/>
            </a:br>
            <a:r>
              <a:rPr lang="th-TH" sz="2400" dirty="0"/>
              <a:t>ดูแลระบบ และจัดทำเอกสารอบรม โดย เปรม อุ่นเรือน</a:t>
            </a:r>
            <a:br>
              <a:rPr lang="th-TH" sz="2400" dirty="0"/>
            </a:br>
            <a:r>
              <a:rPr lang="th-TH" sz="2400" dirty="0"/>
              <a:t>ส่วนงานบริการเทคโนโลยีสารสนเทศและการศึกษาผ่านระบบเครือข่าย</a:t>
            </a:r>
            <a:endParaRPr lang="th-TH" dirty="0"/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F91D696A-3E2C-4A0F-87DF-DF3B18DE00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http://class.nation.ac.th</a:t>
            </a:r>
          </a:p>
          <a:p>
            <a:r>
              <a:rPr lang="en-US" dirty="0"/>
              <a:t>20 </a:t>
            </a:r>
            <a:r>
              <a:rPr lang="th-TH" dirty="0"/>
              <a:t>ธันวาคม 2562</a:t>
            </a:r>
          </a:p>
        </p:txBody>
      </p:sp>
      <p:sp>
        <p:nvSpPr>
          <p:cNvPr id="5" name="background_tri">
            <a:extLst>
              <a:ext uri="{FF2B5EF4-FFF2-40B4-BE49-F238E27FC236}">
                <a16:creationId xmlns:a16="http://schemas.microsoft.com/office/drawing/2014/main" id="{9C64A616-AFAF-493C-8F7D-D3F1F7AE8A4B}"/>
              </a:ext>
            </a:extLst>
          </p:cNvPr>
          <p:cNvSpPr/>
          <p:nvPr/>
        </p:nvSpPr>
        <p:spPr>
          <a:xfrm flipV="1">
            <a:off x="-1" y="0"/>
            <a:ext cx="5936105" cy="1508166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0ED07F0E-EA9A-444C-ABF7-110540F391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95401" cy="92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background_tri">
            <a:extLst>
              <a:ext uri="{FF2B5EF4-FFF2-40B4-BE49-F238E27FC236}">
                <a16:creationId xmlns:a16="http://schemas.microsoft.com/office/drawing/2014/main" id="{2F7E53C9-16E9-4EE8-9463-A4E92C63318D}"/>
              </a:ext>
            </a:extLst>
          </p:cNvPr>
          <p:cNvSpPr/>
          <p:nvPr/>
        </p:nvSpPr>
        <p:spPr>
          <a:xfrm rot="10800000" flipV="1">
            <a:off x="6255895" y="5349875"/>
            <a:ext cx="5936105" cy="1508166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45726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PowerPoint Presentation001">
            <a:extLst>
              <a:ext uri="{FF2B5EF4-FFF2-40B4-BE49-F238E27FC236}">
                <a16:creationId xmlns:a16="http://schemas.microsoft.com/office/drawing/2014/main" id="{8A9954E5-D158-4961-BE5C-74E101C447B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888" y="0"/>
            <a:ext cx="4848225" cy="6858000"/>
          </a:xfrm>
          <a:prstGeom prst="rect">
            <a:avLst/>
          </a:prstGeom>
        </p:spPr>
      </p:pic>
      <p:sp>
        <p:nvSpPr>
          <p:cNvPr id="4" name="ลูกโป่งความคิด: ก้อนเมฆ 3">
            <a:extLst>
              <a:ext uri="{FF2B5EF4-FFF2-40B4-BE49-F238E27FC236}">
                <a16:creationId xmlns:a16="http://schemas.microsoft.com/office/drawing/2014/main" id="{6E1AAC7F-AC72-4708-B566-70373890E1CC}"/>
              </a:ext>
            </a:extLst>
          </p:cNvPr>
          <p:cNvSpPr/>
          <p:nvPr/>
        </p:nvSpPr>
        <p:spPr>
          <a:xfrm>
            <a:off x="118753" y="391886"/>
            <a:ext cx="3553135" cy="6187043"/>
          </a:xfrm>
          <a:prstGeom prst="cloudCallout">
            <a:avLst>
              <a:gd name="adj1" fmla="val 61893"/>
              <a:gd name="adj2" fmla="val 15586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มีแฟ้มแบบ 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PDF </a:t>
            </a:r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ให้ 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Download </a:t>
            </a:r>
            <a:endParaRPr lang="th-TH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17667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PowerPoint Presentation002">
            <a:extLst>
              <a:ext uri="{FF2B5EF4-FFF2-40B4-BE49-F238E27FC236}">
                <a16:creationId xmlns:a16="http://schemas.microsoft.com/office/drawing/2014/main" id="{2695AD0A-4778-46F9-9AA3-6A52C6D36E0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888" y="0"/>
            <a:ext cx="4848225" cy="6858000"/>
          </a:xfrm>
          <a:prstGeom prst="rect">
            <a:avLst/>
          </a:prstGeom>
        </p:spPr>
      </p:pic>
      <p:sp>
        <p:nvSpPr>
          <p:cNvPr id="4" name="ลูกโป่งความคิด: ก้อนเมฆ 3">
            <a:extLst>
              <a:ext uri="{FF2B5EF4-FFF2-40B4-BE49-F238E27FC236}">
                <a16:creationId xmlns:a16="http://schemas.microsoft.com/office/drawing/2014/main" id="{EB7B2623-8D8F-4B1B-A3A7-D8B3CF468A57}"/>
              </a:ext>
            </a:extLst>
          </p:cNvPr>
          <p:cNvSpPr/>
          <p:nvPr/>
        </p:nvSpPr>
        <p:spPr>
          <a:xfrm>
            <a:off x="118753" y="391886"/>
            <a:ext cx="3553135" cy="6187043"/>
          </a:xfrm>
          <a:prstGeom prst="cloudCallout">
            <a:avLst>
              <a:gd name="adj1" fmla="val 61893"/>
              <a:gd name="adj2" fmla="val 15586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การเป็นนักเรียนเริ่มด้วย 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click</a:t>
            </a:r>
          </a:p>
          <a:p>
            <a:pPr algn="ctr"/>
            <a:r>
              <a:rPr lang="en-US" sz="6000" b="1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Login</a:t>
            </a:r>
          </a:p>
          <a:p>
            <a:pPr algn="ctr"/>
            <a:endParaRPr lang="th-TH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77848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PowerPoint Presentation003">
            <a:extLst>
              <a:ext uri="{FF2B5EF4-FFF2-40B4-BE49-F238E27FC236}">
                <a16:creationId xmlns:a16="http://schemas.microsoft.com/office/drawing/2014/main" id="{8B65AA8A-76FD-432D-9520-0BA5713E508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888" y="0"/>
            <a:ext cx="4848225" cy="6858000"/>
          </a:xfrm>
          <a:prstGeom prst="rect">
            <a:avLst/>
          </a:prstGeom>
        </p:spPr>
      </p:pic>
      <p:sp>
        <p:nvSpPr>
          <p:cNvPr id="4" name="ลูกโป่งความคิด: ก้อนเมฆ 3">
            <a:extLst>
              <a:ext uri="{FF2B5EF4-FFF2-40B4-BE49-F238E27FC236}">
                <a16:creationId xmlns:a16="http://schemas.microsoft.com/office/drawing/2014/main" id="{7CC566DA-D8A4-4850-B891-1E853E94B12B}"/>
              </a:ext>
            </a:extLst>
          </p:cNvPr>
          <p:cNvSpPr/>
          <p:nvPr/>
        </p:nvSpPr>
        <p:spPr>
          <a:xfrm>
            <a:off x="118753" y="391886"/>
            <a:ext cx="4034147" cy="6187043"/>
          </a:xfrm>
          <a:prstGeom prst="cloudCallout">
            <a:avLst>
              <a:gd name="adj1" fmla="val 66615"/>
              <a:gd name="adj2" fmla="val -18283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กรอกข้อมูล</a:t>
            </a:r>
          </a:p>
          <a:p>
            <a:pPr algn="ctr"/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จนกว่าจะสมัครได้</a:t>
            </a:r>
          </a:p>
          <a:p>
            <a:pPr algn="ctr"/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ถ้าสมัครไม่ผ่าน</a:t>
            </a:r>
          </a:p>
          <a:p>
            <a:pPr algn="ctr"/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ให้ถามผู้สอน</a:t>
            </a:r>
          </a:p>
        </p:txBody>
      </p:sp>
    </p:spTree>
    <p:extLst>
      <p:ext uri="{BB962C8B-B14F-4D97-AF65-F5344CB8AC3E}">
        <p14:creationId xmlns:p14="http://schemas.microsoft.com/office/powerpoint/2010/main" val="406954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PowerPoint Presentation004">
            <a:extLst>
              <a:ext uri="{FF2B5EF4-FFF2-40B4-BE49-F238E27FC236}">
                <a16:creationId xmlns:a16="http://schemas.microsoft.com/office/drawing/2014/main" id="{A0765531-7808-4669-A40D-24461B617BD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888" y="0"/>
            <a:ext cx="4848225" cy="6858000"/>
          </a:xfrm>
          <a:prstGeom prst="rect">
            <a:avLst/>
          </a:prstGeom>
        </p:spPr>
      </p:pic>
      <p:sp>
        <p:nvSpPr>
          <p:cNvPr id="4" name="ลูกโป่งความคิด: ก้อนเมฆ 3">
            <a:extLst>
              <a:ext uri="{FF2B5EF4-FFF2-40B4-BE49-F238E27FC236}">
                <a16:creationId xmlns:a16="http://schemas.microsoft.com/office/drawing/2014/main" id="{AC1918EC-02BB-46A8-B263-B68C2900E653}"/>
              </a:ext>
            </a:extLst>
          </p:cNvPr>
          <p:cNvSpPr/>
          <p:nvPr/>
        </p:nvSpPr>
        <p:spPr>
          <a:xfrm>
            <a:off x="118753" y="391886"/>
            <a:ext cx="3553135" cy="6187043"/>
          </a:xfrm>
          <a:prstGeom prst="cloudCallout">
            <a:avLst>
              <a:gd name="adj1" fmla="val 61893"/>
              <a:gd name="adj2" fmla="val 15586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คล</a:t>
            </a:r>
            <a:r>
              <a:rPr lang="th-TH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ิ๊ก</a:t>
            </a:r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ในอีเมล</a:t>
            </a:r>
          </a:p>
          <a:p>
            <a:pPr algn="ctr"/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เพื่อยืนยัน</a:t>
            </a:r>
          </a:p>
        </p:txBody>
      </p:sp>
    </p:spTree>
    <p:extLst>
      <p:ext uri="{BB962C8B-B14F-4D97-AF65-F5344CB8AC3E}">
        <p14:creationId xmlns:p14="http://schemas.microsoft.com/office/powerpoint/2010/main" val="261957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PowerPoint Presentation005">
            <a:extLst>
              <a:ext uri="{FF2B5EF4-FFF2-40B4-BE49-F238E27FC236}">
                <a16:creationId xmlns:a16="http://schemas.microsoft.com/office/drawing/2014/main" id="{E5A4253D-49CE-4AE2-9B43-6882D8BA3A6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888" y="0"/>
            <a:ext cx="4848225" cy="6858000"/>
          </a:xfrm>
          <a:prstGeom prst="rect">
            <a:avLst/>
          </a:prstGeom>
        </p:spPr>
      </p:pic>
      <p:sp>
        <p:nvSpPr>
          <p:cNvPr id="4" name="ลูกโป่งความคิด: ก้อนเมฆ 3">
            <a:extLst>
              <a:ext uri="{FF2B5EF4-FFF2-40B4-BE49-F238E27FC236}">
                <a16:creationId xmlns:a16="http://schemas.microsoft.com/office/drawing/2014/main" id="{F3F3DB60-39B7-4F87-98AF-E7CC94DD5884}"/>
              </a:ext>
            </a:extLst>
          </p:cNvPr>
          <p:cNvSpPr/>
          <p:nvPr/>
        </p:nvSpPr>
        <p:spPr>
          <a:xfrm>
            <a:off x="118753" y="391886"/>
            <a:ext cx="3553135" cy="6187043"/>
          </a:xfrm>
          <a:prstGeom prst="cloudCallout">
            <a:avLst>
              <a:gd name="adj1" fmla="val 69399"/>
              <a:gd name="adj2" fmla="val -6378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เข้าสู่ระบบ</a:t>
            </a:r>
          </a:p>
          <a:p>
            <a:pPr algn="ctr"/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แล้วเลือกวิชา</a:t>
            </a:r>
          </a:p>
          <a:p>
            <a:pPr algn="ctr"/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ที่จะเรียนได้</a:t>
            </a:r>
          </a:p>
        </p:txBody>
      </p:sp>
    </p:spTree>
    <p:extLst>
      <p:ext uri="{BB962C8B-B14F-4D97-AF65-F5344CB8AC3E}">
        <p14:creationId xmlns:p14="http://schemas.microsoft.com/office/powerpoint/2010/main" val="1832562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PowerPoint Presentation006">
            <a:extLst>
              <a:ext uri="{FF2B5EF4-FFF2-40B4-BE49-F238E27FC236}">
                <a16:creationId xmlns:a16="http://schemas.microsoft.com/office/drawing/2014/main" id="{AAB302EB-3041-4814-8C87-792A31B5F8D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888" y="0"/>
            <a:ext cx="4848225" cy="6858000"/>
          </a:xfrm>
          <a:prstGeom prst="rect">
            <a:avLst/>
          </a:prstGeom>
        </p:spPr>
      </p:pic>
      <p:sp>
        <p:nvSpPr>
          <p:cNvPr id="4" name="ลูกโป่งความคิด: ก้อนเมฆ 3">
            <a:extLst>
              <a:ext uri="{FF2B5EF4-FFF2-40B4-BE49-F238E27FC236}">
                <a16:creationId xmlns:a16="http://schemas.microsoft.com/office/drawing/2014/main" id="{21A7D11E-3645-486E-80CE-8239F42BBB3B}"/>
              </a:ext>
            </a:extLst>
          </p:cNvPr>
          <p:cNvSpPr/>
          <p:nvPr/>
        </p:nvSpPr>
        <p:spPr>
          <a:xfrm>
            <a:off x="118753" y="391886"/>
            <a:ext cx="3553135" cy="6187043"/>
          </a:xfrm>
          <a:prstGeom prst="cloudCallout">
            <a:avLst>
              <a:gd name="adj1" fmla="val 69399"/>
              <a:gd name="adj2" fmla="val -6378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ใส่ภาพประจำตัว</a:t>
            </a:r>
          </a:p>
          <a:p>
            <a:pPr algn="ctr"/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และเปลี่ยนชื่อได้</a:t>
            </a:r>
          </a:p>
        </p:txBody>
      </p:sp>
    </p:spTree>
    <p:extLst>
      <p:ext uri="{BB962C8B-B14F-4D97-AF65-F5344CB8AC3E}">
        <p14:creationId xmlns:p14="http://schemas.microsoft.com/office/powerpoint/2010/main" val="3046976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PowerPoint Presentation007">
            <a:extLst>
              <a:ext uri="{FF2B5EF4-FFF2-40B4-BE49-F238E27FC236}">
                <a16:creationId xmlns:a16="http://schemas.microsoft.com/office/drawing/2014/main" id="{1514B2FD-1659-4B3E-B4BB-907784E94A4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888" y="0"/>
            <a:ext cx="4848225" cy="6858000"/>
          </a:xfrm>
          <a:prstGeom prst="rect">
            <a:avLst/>
          </a:prstGeom>
        </p:spPr>
      </p:pic>
      <p:sp>
        <p:nvSpPr>
          <p:cNvPr id="4" name="ลูกโป่งความคิด: ก้อนเมฆ 3">
            <a:extLst>
              <a:ext uri="{FF2B5EF4-FFF2-40B4-BE49-F238E27FC236}">
                <a16:creationId xmlns:a16="http://schemas.microsoft.com/office/drawing/2014/main" id="{7DE472A9-E6AC-4F60-8655-F01E5167097F}"/>
              </a:ext>
            </a:extLst>
          </p:cNvPr>
          <p:cNvSpPr/>
          <p:nvPr/>
        </p:nvSpPr>
        <p:spPr>
          <a:xfrm>
            <a:off x="118753" y="391886"/>
            <a:ext cx="3553135" cy="6187043"/>
          </a:xfrm>
          <a:prstGeom prst="cloudCallout">
            <a:avLst>
              <a:gd name="adj1" fmla="val 69399"/>
              <a:gd name="adj2" fmla="val -6378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เลือกวิชา</a:t>
            </a:r>
          </a:p>
          <a:p>
            <a:pPr algn="ctr"/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ที่ต้องการเรียน</a:t>
            </a:r>
          </a:p>
        </p:txBody>
      </p:sp>
    </p:spTree>
    <p:extLst>
      <p:ext uri="{BB962C8B-B14F-4D97-AF65-F5344CB8AC3E}">
        <p14:creationId xmlns:p14="http://schemas.microsoft.com/office/powerpoint/2010/main" val="39589791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PowerPoint Presentation008">
            <a:extLst>
              <a:ext uri="{FF2B5EF4-FFF2-40B4-BE49-F238E27FC236}">
                <a16:creationId xmlns:a16="http://schemas.microsoft.com/office/drawing/2014/main" id="{CADFA0D9-715C-44F6-A6A8-EEB38A25B0E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888" y="0"/>
            <a:ext cx="4848225" cy="6858000"/>
          </a:xfrm>
          <a:prstGeom prst="rect">
            <a:avLst/>
          </a:prstGeom>
        </p:spPr>
      </p:pic>
      <p:sp>
        <p:nvSpPr>
          <p:cNvPr id="4" name="ลูกโป่งความคิด: ก้อนเมฆ 3">
            <a:extLst>
              <a:ext uri="{FF2B5EF4-FFF2-40B4-BE49-F238E27FC236}">
                <a16:creationId xmlns:a16="http://schemas.microsoft.com/office/drawing/2014/main" id="{F32978C1-F43F-4902-BDE8-C96683BDE5FF}"/>
              </a:ext>
            </a:extLst>
          </p:cNvPr>
          <p:cNvSpPr/>
          <p:nvPr/>
        </p:nvSpPr>
        <p:spPr>
          <a:xfrm>
            <a:off x="118753" y="391886"/>
            <a:ext cx="3553135" cy="6187043"/>
          </a:xfrm>
          <a:prstGeom prst="cloudCallout">
            <a:avLst>
              <a:gd name="adj1" fmla="val 63680"/>
              <a:gd name="adj2" fmla="val 20923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รายละเอียดใน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E-learning</a:t>
            </a:r>
          </a:p>
          <a:p>
            <a:pPr algn="ctr"/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ขึ้นกับผู้สอน</a:t>
            </a:r>
          </a:p>
          <a:p>
            <a:pPr algn="ctr"/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จะวางแผน</a:t>
            </a:r>
          </a:p>
          <a:p>
            <a:pPr algn="ctr"/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ใช้เครื่องมือใด</a:t>
            </a:r>
          </a:p>
        </p:txBody>
      </p:sp>
    </p:spTree>
    <p:extLst>
      <p:ext uri="{BB962C8B-B14F-4D97-AF65-F5344CB8AC3E}">
        <p14:creationId xmlns:p14="http://schemas.microsoft.com/office/powerpoint/2010/main" val="2710607653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102</Words>
  <Application>Microsoft Office PowerPoint</Application>
  <PresentationFormat>แบบจอกว้าง</PresentationFormat>
  <Paragraphs>24</Paragraphs>
  <Slides>9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3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9</vt:i4>
      </vt:variant>
    </vt:vector>
  </HeadingPairs>
  <TitlesOfParts>
    <vt:vector size="13" baseType="lpstr">
      <vt:lpstr>Arial</vt:lpstr>
      <vt:lpstr>Calibri</vt:lpstr>
      <vt:lpstr>TH SarabunPSK</vt:lpstr>
      <vt:lpstr>ธีมของ Office</vt:lpstr>
      <vt:lpstr>เอกสารสำหรับ &lt;นิสิต&gt; ดูแลระบบ และจัดทำเอกสารอบรม โดย เปรม อุ่นเรือน ส่วนงานบริการเทคโนโลยีสารสนเทศและการศึกษาผ่านระบบเครือข่าย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เอกสารสำหรับนิสิต </dc:title>
  <dc:creator>บุรินทร์ รุจจนพันธุ์</dc:creator>
  <cp:lastModifiedBy>บุรินทร์ รุจจนพันธุ์</cp:lastModifiedBy>
  <cp:revision>3</cp:revision>
  <dcterms:created xsi:type="dcterms:W3CDTF">2019-12-13T04:37:22Z</dcterms:created>
  <dcterms:modified xsi:type="dcterms:W3CDTF">2019-12-13T09:01:32Z</dcterms:modified>
</cp:coreProperties>
</file>